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18.xml"/>
  <Override ContentType="application/vnd.openxmlformats-officedocument.presentationml.slideLayout+xml" PartName="/ppt/slideLayouts/slideLayout307.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315.xml"/>
  <Override ContentType="application/vnd.openxmlformats-officedocument.presentationml.slideLayout+xml" PartName="/ppt/slideLayouts/slideLayout137.xml"/>
  <Override ContentType="application/vnd.openxmlformats-officedocument.presentationml.slideLayout+xml" PartName="/ppt/slideLayouts/slideLayout323.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269.xml"/>
  <Override ContentType="application/vnd.openxmlformats-officedocument.presentationml.slideLayout+xml" PartName="/ppt/slideLayouts/slideLayout285.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331.xml"/>
  <Override ContentType="application/vnd.openxmlformats-officedocument.presentationml.slideLayout+xml" PartName="/ppt/slideLayouts/slideLayout188.xml"/>
  <Override ContentType="application/vnd.openxmlformats-officedocument.presentationml.slideLayout+xml" PartName="/ppt/slideLayouts/slideLayout242.xml"/>
  <Override ContentType="application/vnd.openxmlformats-officedocument.presentationml.slideLayout+xml" PartName="/ppt/slideLayouts/slideLayout165.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289.xml"/>
  <Override ContentType="application/vnd.openxmlformats-officedocument.presentationml.slideLayout+xml" PartName="/ppt/slideLayouts/slideLayout300.xml"/>
  <Override ContentType="application/vnd.openxmlformats-officedocument.presentationml.slideLayout+xml" PartName="/ppt/slideLayouts/slideLayout22.xml"/>
  <Override ContentType="application/vnd.openxmlformats-officedocument.presentationml.slideLayout+xml" PartName="/ppt/slideLayouts/slideLayout293.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3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311.xml"/>
  <Override ContentType="application/vnd.openxmlformats-officedocument.presentationml.slideLayout+xml" PartName="/ppt/slideLayouts/slideLayout257.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281.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304.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66.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249.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270.xml"/>
  <Override ContentType="application/vnd.openxmlformats-officedocument.presentationml.slideLayout+xml" PartName="/ppt/slideLayouts/slideLayout45.xml"/>
  <Override ContentType="application/vnd.openxmlformats-officedocument.presentationml.slideLayout+xml" PartName="/ppt/slideLayouts/slideLayout253.xml"/>
  <Override ContentType="application/vnd.openxmlformats-officedocument.presentationml.slideLayout+xml" PartName="/ppt/slideLayouts/slideLayout296.xml"/>
  <Override ContentType="application/vnd.openxmlformats-officedocument.presentationml.slideLayout+xml" PartName="/ppt/slideLayouts/slideLayout189.xml"/>
  <Override ContentType="application/vnd.openxmlformats-officedocument.presentationml.slideLayout+xml" PartName="/ppt/slideLayouts/slideLayout278.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308.xml"/>
  <Override ContentType="application/vnd.openxmlformats-officedocument.presentationml.slideLayout+xml" PartName="/ppt/slideLayouts/slideLayout314.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68.xml"/>
  <Override ContentType="application/vnd.openxmlformats-officedocument.presentationml.slideLayout+xml" PartName="/ppt/slideLayouts/slideLayout21.xml"/>
  <Override ContentType="application/vnd.openxmlformats-officedocument.presentationml.slideLayout+xml" PartName="/ppt/slideLayouts/slideLayout294.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3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88.xml"/>
  <Override ContentType="application/vnd.openxmlformats-officedocument.presentationml.slideLayout+xml" PartName="/ppt/slideLayouts/slideLayout245.xml"/>
  <Override ContentType="application/vnd.openxmlformats-officedocument.presentationml.slideLayout+xml" PartName="/ppt/slideLayouts/slideLayout330.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274.xml"/>
  <Override ContentType="application/vnd.openxmlformats-officedocument.presentationml.slideLayout+xml" PartName="/ppt/slideLayouts/slideLayout324.xml"/>
  <Override ContentType="application/vnd.openxmlformats-officedocument.presentationml.slideLayout+xml" PartName="/ppt/slideLayouts/slideLayout273.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329.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299.xml"/>
  <Override ContentType="application/vnd.openxmlformats-officedocument.presentationml.slideLayout+xml" PartName="/ppt/slideLayouts/slideLayout256.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263.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46.xml"/>
  <Override ContentType="application/vnd.openxmlformats-officedocument.presentationml.slideLayout+xml" PartName="/ppt/slideLayouts/slideLayout290.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67.xml"/>
  <Override ContentType="application/vnd.openxmlformats-officedocument.presentationml.slideLayout+xml" PartName="/ppt/slideLayouts/slideLayout28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241.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30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320.xml"/>
  <Override ContentType="application/vnd.openxmlformats-officedocument.presentationml.slideLayout+xml" PartName="/ppt/slideLayouts/slideLayout171.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295.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305.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309.xml"/>
  <Override ContentType="application/vnd.openxmlformats-officedocument.presentationml.slideLayout+xml" PartName="/ppt/slideLayouts/slideLayout5.xml"/>
  <Override ContentType="application/vnd.openxmlformats-officedocument.presentationml.slideLayout+xml" PartName="/ppt/slideLayouts/slideLayout259.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313.xml"/>
  <Override ContentType="application/vnd.openxmlformats-officedocument.presentationml.slideLayout+xml" PartName="/ppt/slideLayouts/slideLayout275.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280.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291.xml"/>
  <Override ContentType="application/vnd.openxmlformats-officedocument.presentationml.slideLayout+xml" PartName="/ppt/slideLayouts/slideLayout325.xml"/>
  <Override ContentType="application/vnd.openxmlformats-officedocument.presentationml.slideLayout+xml" PartName="/ppt/slideLayouts/slideLayout194.xml"/>
  <Override ContentType="application/vnd.openxmlformats-officedocument.presentationml.slideLayout+xml" PartName="/ppt/slideLayouts/slideLayout287.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302.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328.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31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298.xml"/>
  <Override ContentType="application/vnd.openxmlformats-officedocument.presentationml.slideLayout+xml" PartName="/ppt/slideLayouts/slideLayout166.xml"/>
  <Override ContentType="application/vnd.openxmlformats-officedocument.presentationml.slideLayout+xml" PartName="/ppt/slideLayouts/slideLayout247.xml"/>
  <Override ContentType="application/vnd.openxmlformats-officedocument.presentationml.slideLayout+xml" PartName="/ppt/slideLayouts/slideLayout272.xml"/>
  <Override ContentType="application/vnd.openxmlformats-officedocument.presentationml.slideLayout+xml" PartName="/ppt/slideLayouts/slideLayout140.xml"/>
  <Override ContentType="application/vnd.openxmlformats-officedocument.presentationml.slideLayout+xml" PartName="/ppt/slideLayouts/slideLayout264.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255.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317.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321.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79.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240.xml"/>
  <Override ContentType="application/vnd.openxmlformats-officedocument.presentationml.slideLayout+xml" PartName="/ppt/slideLayouts/slideLayout15.xml"/>
  <Override ContentType="application/vnd.openxmlformats-officedocument.presentationml.slideLayout+xml" PartName="/ppt/slideLayouts/slideLayout283.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3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28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06.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322.xml"/>
  <Override ContentType="application/vnd.openxmlformats-officedocument.presentationml.slideLayout+xml" PartName="/ppt/slideLayouts/slideLayout136.xml"/>
  <Override ContentType="application/vnd.openxmlformats-officedocument.presentationml.slideLayout+xml" PartName="/ppt/slideLayouts/slideLayout326.xml"/>
  <Override ContentType="application/vnd.openxmlformats-officedocument.presentationml.slideLayout+xml" PartName="/ppt/slideLayouts/slideLayout292.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276.xml"/>
  <Override ContentType="application/vnd.openxmlformats-officedocument.presentationml.slideLayout+xml" PartName="/ppt/slideLayouts/slideLayout25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261.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312.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28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327.xml"/>
  <Override ContentType="application/vnd.openxmlformats-officedocument.presentationml.slideLayout+xml" PartName="/ppt/slideLayouts/slideLayout115.xml"/>
  <Override ContentType="application/vnd.openxmlformats-officedocument.presentationml.slideLayout+xml" PartName="/ppt/slideLayouts/slideLayout301.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97.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271.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254.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316.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Layout+xml" PartName="/ppt/slideLayouts/slideLayout333.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26.xml"/>
  <Override ContentType="application/vnd.openxmlformats-officedocument.presentationml.slideMaster+xml" PartName="/ppt/slideMasters/slideMaster13.xml"/>
  <Override ContentType="application/vnd.openxmlformats-officedocument.presentationml.slideMaster+xml" PartName="/ppt/slideMasters/slideMaster30.xml"/>
  <Override ContentType="application/vnd.openxmlformats-officedocument.presentationml.slideMaster+xml" PartName="/ppt/slideMasters/slideMaster21.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5.xml"/>
  <Override ContentType="application/vnd.openxmlformats-officedocument.presentationml.slideMaster+xml" PartName="/ppt/slideMasters/slideMaster19.xml"/>
  <Override ContentType="application/vnd.openxmlformats-officedocument.presentationml.slideMaster+xml" PartName="/ppt/slideMasters/slideMaster12.xml"/>
  <Override ContentType="application/vnd.openxmlformats-officedocument.presentationml.slideMaster+xml" PartName="/ppt/slideMasters/slideMaster28.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20.xml"/>
  <Override ContentType="application/vnd.openxmlformats-officedocument.presentationml.slideMaster+xml" PartName="/ppt/slideMasters/slideMaster2.xml"/>
  <Override ContentType="application/vnd.openxmlformats-officedocument.presentationml.slideMaster+xml" PartName="/ppt/slideMasters/slideMaster24.xml"/>
  <Override ContentType="application/vnd.openxmlformats-officedocument.presentationml.slideMaster+xml" PartName="/ppt/slideMasters/slideMaster2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23.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27.xml"/>
  <Override ContentType="application/vnd.openxmlformats-officedocument.presentationml.slideMaster+xml" PartName="/ppt/slideMasters/slideMaster22.xml"/>
  <Override ContentType="application/vnd.openxmlformats-officedocument.presentationml.slideMaster+xml" PartName="/ppt/slideMasters/slideMaster6.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184.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24.xml"/>
  <Override ContentType="application/vnd.openxmlformats-officedocument.theme+xml" PartName="/ppt/theme/theme5.xml"/>
  <Override ContentType="application/vnd.openxmlformats-officedocument.theme+xml" PartName="/ppt/theme/theme26.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23.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27.xml"/>
  <Override ContentType="application/vnd.openxmlformats-officedocument.theme+xml" PartName="/ppt/theme/theme14.xml"/>
  <Override ContentType="application/vnd.openxmlformats-officedocument.theme+xml" PartName="/ppt/theme/theme19.xml"/>
  <Override ContentType="application/vnd.openxmlformats-officedocument.theme+xml" PartName="/ppt/theme/theme22.xml"/>
  <Override ContentType="application/vnd.openxmlformats-officedocument.theme+xml" PartName="/ppt/theme/theme3.xml"/>
  <Override ContentType="application/vnd.openxmlformats-officedocument.theme+xml" PartName="/ppt/theme/theme31.xml"/>
  <Override ContentType="application/vnd.openxmlformats-officedocument.theme+xml" PartName="/ppt/theme/theme30.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28.xml"/>
  <Override ContentType="application/vnd.openxmlformats-officedocument.theme+xml" PartName="/ppt/theme/theme21.xml"/>
  <Override ContentType="application/vnd.openxmlformats-officedocument.theme+xml" PartName="/ppt/theme/theme2.xml"/>
  <Override ContentType="application/vnd.openxmlformats-officedocument.theme+xml" PartName="/ppt/theme/theme29.xml"/>
  <Override ContentType="application/vnd.openxmlformats-officedocument.theme+xml" PartName="/ppt/theme/theme16.xml"/>
  <Override ContentType="application/vnd.openxmlformats-officedocument.theme+xml" PartName="/ppt/theme/theme25.xml"/>
  <Override ContentType="application/vnd.openxmlformats-officedocument.theme+xml" PartName="/ppt/theme/theme12.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8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 id="2147483678" r:id="rId7"/>
    <p:sldMasterId id="2147483692" r:id="rId8"/>
    <p:sldMasterId id="2147483705" r:id="rId9"/>
    <p:sldMasterId id="2147483717" r:id="rId10"/>
    <p:sldMasterId id="2147483729" r:id="rId11"/>
    <p:sldMasterId id="2147483741" r:id="rId12"/>
    <p:sldMasterId id="2147483759" r:id="rId13"/>
    <p:sldMasterId id="2147483761" r:id="rId14"/>
    <p:sldMasterId id="2147483776" r:id="rId15"/>
    <p:sldMasterId id="2147483792" r:id="rId16"/>
    <p:sldMasterId id="2147483808" r:id="rId17"/>
    <p:sldMasterId id="2147483823" r:id="rId18"/>
    <p:sldMasterId id="2147483838" r:id="rId19"/>
    <p:sldMasterId id="2147483852" r:id="rId20"/>
    <p:sldMasterId id="2147483866" r:id="rId21"/>
    <p:sldMasterId id="2147483880" r:id="rId22"/>
    <p:sldMasterId id="2147483894" r:id="rId23"/>
    <p:sldMasterId id="2147483908" r:id="rId24"/>
    <p:sldMasterId id="2147483919" r:id="rId25"/>
    <p:sldMasterId id="2147483933" r:id="rId26"/>
    <p:sldMasterId id="2147483947" r:id="rId27"/>
    <p:sldMasterId id="2147483961" r:id="rId28"/>
    <p:sldMasterId id="2147483975" r:id="rId29"/>
    <p:sldMasterId id="2147483989" r:id="rId30"/>
    <p:sldMasterId id="2147484003" r:id="rId31"/>
    <p:sldMasterId id="2147484005" r:id="rId32"/>
    <p:sldMasterId id="2147484007" r:id="rId33"/>
    <p:sldMasterId id="2147484009" r:id="rId34"/>
  </p:sldMasterIdLst>
  <p:notesMasterIdLst>
    <p:notesMasterId r:id="rId35"/>
  </p:notes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 id="286" r:id="rId66"/>
    <p:sldId id="287" r:id="rId67"/>
    <p:sldId id="288" r:id="rId68"/>
    <p:sldId id="289" r:id="rId69"/>
    <p:sldId id="290" r:id="rId70"/>
    <p:sldId id="291" r:id="rId71"/>
    <p:sldId id="292" r:id="rId72"/>
    <p:sldId id="293" r:id="rId73"/>
    <p:sldId id="294" r:id="rId74"/>
    <p:sldId id="295" r:id="rId75"/>
    <p:sldId id="296" r:id="rId76"/>
    <p:sldId id="297" r:id="rId77"/>
    <p:sldId id="298" r:id="rId78"/>
    <p:sldId id="299" r:id="rId79"/>
    <p:sldId id="300" r:id="rId80"/>
    <p:sldId id="301" r:id="rId81"/>
    <p:sldId id="302" r:id="rId82"/>
    <p:sldId id="303" r:id="rId83"/>
    <p:sldId id="304" r:id="rId84"/>
    <p:sldId id="305" r:id="rId85"/>
    <p:sldId id="306" r:id="rId86"/>
    <p:sldId id="307" r:id="rId87"/>
    <p:sldId id="308" r:id="rId88"/>
    <p:sldId id="309" r:id="rId89"/>
    <p:sldId id="310" r:id="rId90"/>
    <p:sldId id="311" r:id="rId91"/>
    <p:sldId id="312" r:id="rId92"/>
    <p:sldId id="313" r:id="rId93"/>
    <p:sldId id="314" r:id="rId94"/>
    <p:sldId id="315" r:id="rId95"/>
    <p:sldId id="316" r:id="rId96"/>
    <p:sldId id="317" r:id="rId97"/>
    <p:sldId id="318" r:id="rId98"/>
    <p:sldId id="319"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344" r:id="rId124"/>
    <p:sldId id="345" r:id="rId125"/>
    <p:sldId id="346" r:id="rId126"/>
    <p:sldId id="347" r:id="rId127"/>
    <p:sldId id="348" r:id="rId128"/>
    <p:sldId id="349" r:id="rId129"/>
    <p:sldId id="350" r:id="rId130"/>
    <p:sldId id="351" r:id="rId131"/>
    <p:sldId id="352" r:id="rId132"/>
    <p:sldId id="353" r:id="rId133"/>
    <p:sldId id="354" r:id="rId134"/>
    <p:sldId id="355"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368" r:id="rId148"/>
    <p:sldId id="369" r:id="rId149"/>
    <p:sldId id="370" r:id="rId150"/>
    <p:sldId id="371" r:id="rId151"/>
    <p:sldId id="372" r:id="rId152"/>
    <p:sldId id="373" r:id="rId153"/>
    <p:sldId id="374" r:id="rId154"/>
    <p:sldId id="375" r:id="rId155"/>
    <p:sldId id="376" r:id="rId156"/>
    <p:sldId id="377" r:id="rId157"/>
    <p:sldId id="378" r:id="rId158"/>
    <p:sldId id="379" r:id="rId159"/>
    <p:sldId id="380" r:id="rId160"/>
    <p:sldId id="381" r:id="rId161"/>
    <p:sldId id="382" r:id="rId162"/>
    <p:sldId id="383" r:id="rId163"/>
    <p:sldId id="384" r:id="rId164"/>
    <p:sldId id="385" r:id="rId165"/>
    <p:sldId id="386" r:id="rId166"/>
    <p:sldId id="387" r:id="rId167"/>
    <p:sldId id="388" r:id="rId168"/>
    <p:sldId id="389" r:id="rId169"/>
    <p:sldId id="390" r:id="rId170"/>
    <p:sldId id="391" r:id="rId171"/>
    <p:sldId id="392" r:id="rId172"/>
    <p:sldId id="393" r:id="rId173"/>
    <p:sldId id="394" r:id="rId174"/>
    <p:sldId id="395" r:id="rId175"/>
    <p:sldId id="396" r:id="rId176"/>
    <p:sldId id="397" r:id="rId177"/>
    <p:sldId id="398" r:id="rId178"/>
    <p:sldId id="399" r:id="rId179"/>
    <p:sldId id="400" r:id="rId180"/>
    <p:sldId id="401" r:id="rId181"/>
    <p:sldId id="402" r:id="rId182"/>
    <p:sldId id="403" r:id="rId183"/>
    <p:sldId id="404" r:id="rId184"/>
    <p:sldId id="405" r:id="rId185"/>
    <p:sldId id="406" r:id="rId186"/>
    <p:sldId id="407" r:id="rId187"/>
    <p:sldId id="408" r:id="rId188"/>
    <p:sldId id="409" r:id="rId189"/>
    <p:sldId id="410" r:id="rId190"/>
    <p:sldId id="411" r:id="rId191"/>
    <p:sldId id="412" r:id="rId192"/>
    <p:sldId id="413" r:id="rId193"/>
    <p:sldId id="414" r:id="rId194"/>
    <p:sldId id="415" r:id="rId195"/>
    <p:sldId id="416" r:id="rId196"/>
    <p:sldId id="417" r:id="rId197"/>
    <p:sldId id="418" r:id="rId198"/>
    <p:sldId id="419" r:id="rId199"/>
    <p:sldId id="420" r:id="rId200"/>
    <p:sldId id="421" r:id="rId201"/>
    <p:sldId id="422" r:id="rId202"/>
    <p:sldId id="423" r:id="rId203"/>
    <p:sldId id="424" r:id="rId204"/>
    <p:sldId id="425" r:id="rId205"/>
    <p:sldId id="426" r:id="rId206"/>
    <p:sldId id="427" r:id="rId207"/>
    <p:sldId id="428" r:id="rId208"/>
    <p:sldId id="429" r:id="rId209"/>
    <p:sldId id="430" r:id="rId210"/>
    <p:sldId id="431" r:id="rId211"/>
    <p:sldId id="432" r:id="rId212"/>
    <p:sldId id="433" r:id="rId213"/>
    <p:sldId id="434" r:id="rId214"/>
    <p:sldId id="435" r:id="rId215"/>
    <p:sldId id="436" r:id="rId216"/>
    <p:sldId id="437" r:id="rId217"/>
    <p:sldId id="438" r:id="rId218"/>
    <p:sldId id="439" r:id="rId219"/>
    <p:sldId id="440" r:id="rId220"/>
    <p:sldId id="441" r:id="rId221"/>
    <p:sldId id="442" r:id="rId222"/>
  </p:sldIdLst>
  <p:sldSz cy="6858000" cx="9144000"/>
  <p:notesSz cx="6858000" cy="9107475"/>
  <p:embeddedFontLst>
    <p:embeddedFont>
      <p:font typeface="Tahoma"/>
      <p:regular r:id="rId223"/>
      <p:bold r:id="rId224"/>
    </p:embeddedFont>
    <p:embeddedFont>
      <p:font typeface="Arial Black"/>
      <p:regular r:id="rId2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26" roundtripDataSignature="AMtx7mjvgq4nFUpmKSDdI2kSaETe20hS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FF6C20-B936-429A-A096-E3364E0C6664}">
  <a:tblStyle styleId="{1CFF6C20-B936-429A-A096-E3364E0C666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5.xml"/><Relationship Id="rId190" Type="http://schemas.openxmlformats.org/officeDocument/2006/relationships/slide" Target="slides/slide155.xml"/><Relationship Id="rId42" Type="http://schemas.openxmlformats.org/officeDocument/2006/relationships/slide" Target="slides/slide7.xml"/><Relationship Id="rId41" Type="http://schemas.openxmlformats.org/officeDocument/2006/relationships/slide" Target="slides/slide6.xml"/><Relationship Id="rId44" Type="http://schemas.openxmlformats.org/officeDocument/2006/relationships/slide" Target="slides/slide9.xml"/><Relationship Id="rId194" Type="http://schemas.openxmlformats.org/officeDocument/2006/relationships/slide" Target="slides/slide159.xml"/><Relationship Id="rId43" Type="http://schemas.openxmlformats.org/officeDocument/2006/relationships/slide" Target="slides/slide8.xml"/><Relationship Id="rId193" Type="http://schemas.openxmlformats.org/officeDocument/2006/relationships/slide" Target="slides/slide158.xml"/><Relationship Id="rId46" Type="http://schemas.openxmlformats.org/officeDocument/2006/relationships/slide" Target="slides/slide11.xml"/><Relationship Id="rId192" Type="http://schemas.openxmlformats.org/officeDocument/2006/relationships/slide" Target="slides/slide157.xml"/><Relationship Id="rId45" Type="http://schemas.openxmlformats.org/officeDocument/2006/relationships/slide" Target="slides/slide10.xml"/><Relationship Id="rId191" Type="http://schemas.openxmlformats.org/officeDocument/2006/relationships/slide" Target="slides/slide156.xml"/><Relationship Id="rId48" Type="http://schemas.openxmlformats.org/officeDocument/2006/relationships/slide" Target="slides/slide13.xml"/><Relationship Id="rId187" Type="http://schemas.openxmlformats.org/officeDocument/2006/relationships/slide" Target="slides/slide152.xml"/><Relationship Id="rId47" Type="http://schemas.openxmlformats.org/officeDocument/2006/relationships/slide" Target="slides/slide12.xml"/><Relationship Id="rId186" Type="http://schemas.openxmlformats.org/officeDocument/2006/relationships/slide" Target="slides/slide151.xml"/><Relationship Id="rId185" Type="http://schemas.openxmlformats.org/officeDocument/2006/relationships/slide" Target="slides/slide150.xml"/><Relationship Id="rId49" Type="http://schemas.openxmlformats.org/officeDocument/2006/relationships/slide" Target="slides/slide14.xml"/><Relationship Id="rId184" Type="http://schemas.openxmlformats.org/officeDocument/2006/relationships/slide" Target="slides/slide149.xml"/><Relationship Id="rId189" Type="http://schemas.openxmlformats.org/officeDocument/2006/relationships/slide" Target="slides/slide154.xml"/><Relationship Id="rId188" Type="http://schemas.openxmlformats.org/officeDocument/2006/relationships/slide" Target="slides/slide153.xml"/><Relationship Id="rId31" Type="http://schemas.openxmlformats.org/officeDocument/2006/relationships/slideMaster" Target="slideMasters/slideMaster27.xml"/><Relationship Id="rId30" Type="http://schemas.openxmlformats.org/officeDocument/2006/relationships/slideMaster" Target="slideMasters/slideMaster26.xml"/><Relationship Id="rId33" Type="http://schemas.openxmlformats.org/officeDocument/2006/relationships/slideMaster" Target="slideMasters/slideMaster29.xml"/><Relationship Id="rId183" Type="http://schemas.openxmlformats.org/officeDocument/2006/relationships/slide" Target="slides/slide148.xml"/><Relationship Id="rId32" Type="http://schemas.openxmlformats.org/officeDocument/2006/relationships/slideMaster" Target="slideMasters/slideMaster28.xml"/><Relationship Id="rId182" Type="http://schemas.openxmlformats.org/officeDocument/2006/relationships/slide" Target="slides/slide147.xml"/><Relationship Id="rId35" Type="http://schemas.openxmlformats.org/officeDocument/2006/relationships/notesMaster" Target="notesMasters/notesMaster1.xml"/><Relationship Id="rId181" Type="http://schemas.openxmlformats.org/officeDocument/2006/relationships/slide" Target="slides/slide146.xml"/><Relationship Id="rId34" Type="http://schemas.openxmlformats.org/officeDocument/2006/relationships/slideMaster" Target="slideMasters/slideMaster30.xml"/><Relationship Id="rId180" Type="http://schemas.openxmlformats.org/officeDocument/2006/relationships/slide" Target="slides/slide145.xml"/><Relationship Id="rId37" Type="http://schemas.openxmlformats.org/officeDocument/2006/relationships/slide" Target="slides/slide2.xml"/><Relationship Id="rId176" Type="http://schemas.openxmlformats.org/officeDocument/2006/relationships/slide" Target="slides/slide141.xml"/><Relationship Id="rId36" Type="http://schemas.openxmlformats.org/officeDocument/2006/relationships/slide" Target="slides/slide1.xml"/><Relationship Id="rId175" Type="http://schemas.openxmlformats.org/officeDocument/2006/relationships/slide" Target="slides/slide140.xml"/><Relationship Id="rId39" Type="http://schemas.openxmlformats.org/officeDocument/2006/relationships/slide" Target="slides/slide4.xml"/><Relationship Id="rId174" Type="http://schemas.openxmlformats.org/officeDocument/2006/relationships/slide" Target="slides/slide139.xml"/><Relationship Id="rId38" Type="http://schemas.openxmlformats.org/officeDocument/2006/relationships/slide" Target="slides/slide3.xml"/><Relationship Id="rId173" Type="http://schemas.openxmlformats.org/officeDocument/2006/relationships/slide" Target="slides/slide138.xml"/><Relationship Id="rId179" Type="http://schemas.openxmlformats.org/officeDocument/2006/relationships/slide" Target="slides/slide144.xml"/><Relationship Id="rId178" Type="http://schemas.openxmlformats.org/officeDocument/2006/relationships/slide" Target="slides/slide143.xml"/><Relationship Id="rId177" Type="http://schemas.openxmlformats.org/officeDocument/2006/relationships/slide" Target="slides/slide142.xml"/><Relationship Id="rId20" Type="http://schemas.openxmlformats.org/officeDocument/2006/relationships/slideMaster" Target="slideMasters/slideMaster16.xml"/><Relationship Id="rId22" Type="http://schemas.openxmlformats.org/officeDocument/2006/relationships/slideMaster" Target="slideMasters/slideMaster18.xml"/><Relationship Id="rId21" Type="http://schemas.openxmlformats.org/officeDocument/2006/relationships/slideMaster" Target="slideMasters/slideMaster17.xml"/><Relationship Id="rId24" Type="http://schemas.openxmlformats.org/officeDocument/2006/relationships/slideMaster" Target="slideMasters/slideMaster20.xml"/><Relationship Id="rId23" Type="http://schemas.openxmlformats.org/officeDocument/2006/relationships/slideMaster" Target="slideMasters/slideMaster19.xml"/><Relationship Id="rId26" Type="http://schemas.openxmlformats.org/officeDocument/2006/relationships/slideMaster" Target="slideMasters/slideMaster22.xml"/><Relationship Id="rId25" Type="http://schemas.openxmlformats.org/officeDocument/2006/relationships/slideMaster" Target="slideMasters/slideMaster21.xml"/><Relationship Id="rId28" Type="http://schemas.openxmlformats.org/officeDocument/2006/relationships/slideMaster" Target="slideMasters/slideMaster24.xml"/><Relationship Id="rId27" Type="http://schemas.openxmlformats.org/officeDocument/2006/relationships/slideMaster" Target="slideMasters/slideMaster23.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Master" Target="slideMasters/slideMaster11.xml"/><Relationship Id="rId198" Type="http://schemas.openxmlformats.org/officeDocument/2006/relationships/slide" Target="slides/slide163.xml"/><Relationship Id="rId14" Type="http://schemas.openxmlformats.org/officeDocument/2006/relationships/slideMaster" Target="slideMasters/slideMaster10.xml"/><Relationship Id="rId197" Type="http://schemas.openxmlformats.org/officeDocument/2006/relationships/slide" Target="slides/slide162.xml"/><Relationship Id="rId17" Type="http://schemas.openxmlformats.org/officeDocument/2006/relationships/slideMaster" Target="slideMasters/slideMaster13.xml"/><Relationship Id="rId196" Type="http://schemas.openxmlformats.org/officeDocument/2006/relationships/slide" Target="slides/slide161.xml"/><Relationship Id="rId16" Type="http://schemas.openxmlformats.org/officeDocument/2006/relationships/slideMaster" Target="slideMasters/slideMaster12.xml"/><Relationship Id="rId195" Type="http://schemas.openxmlformats.org/officeDocument/2006/relationships/slide" Target="slides/slide160.xml"/><Relationship Id="rId19" Type="http://schemas.openxmlformats.org/officeDocument/2006/relationships/slideMaster" Target="slideMasters/slideMaster15.xml"/><Relationship Id="rId18" Type="http://schemas.openxmlformats.org/officeDocument/2006/relationships/slideMaster" Target="slideMasters/slideMaster14.xml"/><Relationship Id="rId199" Type="http://schemas.openxmlformats.org/officeDocument/2006/relationships/slide" Target="slides/slide164.xml"/><Relationship Id="rId84" Type="http://schemas.openxmlformats.org/officeDocument/2006/relationships/slide" Target="slides/slide49.xml"/><Relationship Id="rId83" Type="http://schemas.openxmlformats.org/officeDocument/2006/relationships/slide" Target="slides/slide48.xml"/><Relationship Id="rId86" Type="http://schemas.openxmlformats.org/officeDocument/2006/relationships/slide" Target="slides/slide51.xml"/><Relationship Id="rId85" Type="http://schemas.openxmlformats.org/officeDocument/2006/relationships/slide" Target="slides/slide50.xml"/><Relationship Id="rId88" Type="http://schemas.openxmlformats.org/officeDocument/2006/relationships/slide" Target="slides/slide53.xml"/><Relationship Id="rId150" Type="http://schemas.openxmlformats.org/officeDocument/2006/relationships/slide" Target="slides/slide115.xml"/><Relationship Id="rId87" Type="http://schemas.openxmlformats.org/officeDocument/2006/relationships/slide" Target="slides/slide52.xml"/><Relationship Id="rId89" Type="http://schemas.openxmlformats.org/officeDocument/2006/relationships/slide" Target="slides/slide54.xml"/><Relationship Id="rId80" Type="http://schemas.openxmlformats.org/officeDocument/2006/relationships/slide" Target="slides/slide45.xml"/><Relationship Id="rId82" Type="http://schemas.openxmlformats.org/officeDocument/2006/relationships/slide" Target="slides/slide47.xml"/><Relationship Id="rId81" Type="http://schemas.openxmlformats.org/officeDocument/2006/relationships/slide" Target="slides/slide46.xml"/><Relationship Id="rId1" Type="http://schemas.openxmlformats.org/officeDocument/2006/relationships/theme" Target="theme/theme17.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14.xml"/><Relationship Id="rId4" Type="http://schemas.openxmlformats.org/officeDocument/2006/relationships/tableStyles" Target="tableStyles.xml"/><Relationship Id="rId148" Type="http://schemas.openxmlformats.org/officeDocument/2006/relationships/slide" Target="slides/slide113.xml"/><Relationship Id="rId9" Type="http://schemas.openxmlformats.org/officeDocument/2006/relationships/slideMaster" Target="slideMasters/slideMaster5.xml"/><Relationship Id="rId143" Type="http://schemas.openxmlformats.org/officeDocument/2006/relationships/slide" Target="slides/slide108.xml"/><Relationship Id="rId142" Type="http://schemas.openxmlformats.org/officeDocument/2006/relationships/slide" Target="slides/slide107.xml"/><Relationship Id="rId141" Type="http://schemas.openxmlformats.org/officeDocument/2006/relationships/slide" Target="slides/slide106.xml"/><Relationship Id="rId140" Type="http://schemas.openxmlformats.org/officeDocument/2006/relationships/slide" Target="slides/slide105.xml"/><Relationship Id="rId5" Type="http://schemas.openxmlformats.org/officeDocument/2006/relationships/slideMaster" Target="slideMasters/slideMaster1.xml"/><Relationship Id="rId147" Type="http://schemas.openxmlformats.org/officeDocument/2006/relationships/slide" Target="slides/slide112.xml"/><Relationship Id="rId6" Type="http://schemas.openxmlformats.org/officeDocument/2006/relationships/slideMaster" Target="slideMasters/slideMaster2.xml"/><Relationship Id="rId146" Type="http://schemas.openxmlformats.org/officeDocument/2006/relationships/slide" Target="slides/slide111.xml"/><Relationship Id="rId7" Type="http://schemas.openxmlformats.org/officeDocument/2006/relationships/slideMaster" Target="slideMasters/slideMaster3.xml"/><Relationship Id="rId145" Type="http://schemas.openxmlformats.org/officeDocument/2006/relationships/slide" Target="slides/slide110.xml"/><Relationship Id="rId8" Type="http://schemas.openxmlformats.org/officeDocument/2006/relationships/slideMaster" Target="slideMasters/slideMaster4.xml"/><Relationship Id="rId144" Type="http://schemas.openxmlformats.org/officeDocument/2006/relationships/slide" Target="slides/slide109.xml"/><Relationship Id="rId73" Type="http://schemas.openxmlformats.org/officeDocument/2006/relationships/slide" Target="slides/slide38.xml"/><Relationship Id="rId72" Type="http://schemas.openxmlformats.org/officeDocument/2006/relationships/slide" Target="slides/slide37.xml"/><Relationship Id="rId75" Type="http://schemas.openxmlformats.org/officeDocument/2006/relationships/slide" Target="slides/slide40.xml"/><Relationship Id="rId74" Type="http://schemas.openxmlformats.org/officeDocument/2006/relationships/slide" Target="slides/slide39.xml"/><Relationship Id="rId77" Type="http://schemas.openxmlformats.org/officeDocument/2006/relationships/slide" Target="slides/slide42.xml"/><Relationship Id="rId76" Type="http://schemas.openxmlformats.org/officeDocument/2006/relationships/slide" Target="slides/slide41.xml"/><Relationship Id="rId79" Type="http://schemas.openxmlformats.org/officeDocument/2006/relationships/slide" Target="slides/slide44.xml"/><Relationship Id="rId78" Type="http://schemas.openxmlformats.org/officeDocument/2006/relationships/slide" Target="slides/slide43.xml"/><Relationship Id="rId71" Type="http://schemas.openxmlformats.org/officeDocument/2006/relationships/slide" Target="slides/slide36.xml"/><Relationship Id="rId70" Type="http://schemas.openxmlformats.org/officeDocument/2006/relationships/slide" Target="slides/slide35.xml"/><Relationship Id="rId139" Type="http://schemas.openxmlformats.org/officeDocument/2006/relationships/slide" Target="slides/slide104.xml"/><Relationship Id="rId138" Type="http://schemas.openxmlformats.org/officeDocument/2006/relationships/slide" Target="slides/slide103.xml"/><Relationship Id="rId137" Type="http://schemas.openxmlformats.org/officeDocument/2006/relationships/slide" Target="slides/slide102.xml"/><Relationship Id="rId132" Type="http://schemas.openxmlformats.org/officeDocument/2006/relationships/slide" Target="slides/slide97.xml"/><Relationship Id="rId131" Type="http://schemas.openxmlformats.org/officeDocument/2006/relationships/slide" Target="slides/slide96.xml"/><Relationship Id="rId130" Type="http://schemas.openxmlformats.org/officeDocument/2006/relationships/slide" Target="slides/slide95.xml"/><Relationship Id="rId136" Type="http://schemas.openxmlformats.org/officeDocument/2006/relationships/slide" Target="slides/slide101.xml"/><Relationship Id="rId135" Type="http://schemas.openxmlformats.org/officeDocument/2006/relationships/slide" Target="slides/slide100.xml"/><Relationship Id="rId134" Type="http://schemas.openxmlformats.org/officeDocument/2006/relationships/slide" Target="slides/slide99.xml"/><Relationship Id="rId133" Type="http://schemas.openxmlformats.org/officeDocument/2006/relationships/slide" Target="slides/slide98.xml"/><Relationship Id="rId62" Type="http://schemas.openxmlformats.org/officeDocument/2006/relationships/slide" Target="slides/slide27.xml"/><Relationship Id="rId61" Type="http://schemas.openxmlformats.org/officeDocument/2006/relationships/slide" Target="slides/slide26.xml"/><Relationship Id="rId64" Type="http://schemas.openxmlformats.org/officeDocument/2006/relationships/slide" Target="slides/slide29.xml"/><Relationship Id="rId63" Type="http://schemas.openxmlformats.org/officeDocument/2006/relationships/slide" Target="slides/slide28.xml"/><Relationship Id="rId66" Type="http://schemas.openxmlformats.org/officeDocument/2006/relationships/slide" Target="slides/slide31.xml"/><Relationship Id="rId172" Type="http://schemas.openxmlformats.org/officeDocument/2006/relationships/slide" Target="slides/slide137.xml"/><Relationship Id="rId65" Type="http://schemas.openxmlformats.org/officeDocument/2006/relationships/slide" Target="slides/slide30.xml"/><Relationship Id="rId171" Type="http://schemas.openxmlformats.org/officeDocument/2006/relationships/slide" Target="slides/slide136.xml"/><Relationship Id="rId68" Type="http://schemas.openxmlformats.org/officeDocument/2006/relationships/slide" Target="slides/slide33.xml"/><Relationship Id="rId170" Type="http://schemas.openxmlformats.org/officeDocument/2006/relationships/slide" Target="slides/slide135.xml"/><Relationship Id="rId67" Type="http://schemas.openxmlformats.org/officeDocument/2006/relationships/slide" Target="slides/slide32.xml"/><Relationship Id="rId60" Type="http://schemas.openxmlformats.org/officeDocument/2006/relationships/slide" Target="slides/slide25.xml"/><Relationship Id="rId165" Type="http://schemas.openxmlformats.org/officeDocument/2006/relationships/slide" Target="slides/slide130.xml"/><Relationship Id="rId69" Type="http://schemas.openxmlformats.org/officeDocument/2006/relationships/slide" Target="slides/slide34.xml"/><Relationship Id="rId164" Type="http://schemas.openxmlformats.org/officeDocument/2006/relationships/slide" Target="slides/slide129.xml"/><Relationship Id="rId163" Type="http://schemas.openxmlformats.org/officeDocument/2006/relationships/slide" Target="slides/slide128.xml"/><Relationship Id="rId162" Type="http://schemas.openxmlformats.org/officeDocument/2006/relationships/slide" Target="slides/slide127.xml"/><Relationship Id="rId169" Type="http://schemas.openxmlformats.org/officeDocument/2006/relationships/slide" Target="slides/slide134.xml"/><Relationship Id="rId168" Type="http://schemas.openxmlformats.org/officeDocument/2006/relationships/slide" Target="slides/slide133.xml"/><Relationship Id="rId167" Type="http://schemas.openxmlformats.org/officeDocument/2006/relationships/slide" Target="slides/slide132.xml"/><Relationship Id="rId166" Type="http://schemas.openxmlformats.org/officeDocument/2006/relationships/slide" Target="slides/slide131.xml"/><Relationship Id="rId51" Type="http://schemas.openxmlformats.org/officeDocument/2006/relationships/slide" Target="slides/slide16.xml"/><Relationship Id="rId50" Type="http://schemas.openxmlformats.org/officeDocument/2006/relationships/slide" Target="slides/slide15.xml"/><Relationship Id="rId53" Type="http://schemas.openxmlformats.org/officeDocument/2006/relationships/slide" Target="slides/slide18.xml"/><Relationship Id="rId52" Type="http://schemas.openxmlformats.org/officeDocument/2006/relationships/slide" Target="slides/slide17.xml"/><Relationship Id="rId55" Type="http://schemas.openxmlformats.org/officeDocument/2006/relationships/slide" Target="slides/slide20.xml"/><Relationship Id="rId161" Type="http://schemas.openxmlformats.org/officeDocument/2006/relationships/slide" Target="slides/slide126.xml"/><Relationship Id="rId54" Type="http://schemas.openxmlformats.org/officeDocument/2006/relationships/slide" Target="slides/slide19.xml"/><Relationship Id="rId160" Type="http://schemas.openxmlformats.org/officeDocument/2006/relationships/slide" Target="slides/slide125.xml"/><Relationship Id="rId57" Type="http://schemas.openxmlformats.org/officeDocument/2006/relationships/slide" Target="slides/slide22.xml"/><Relationship Id="rId56" Type="http://schemas.openxmlformats.org/officeDocument/2006/relationships/slide" Target="slides/slide21.xml"/><Relationship Id="rId159" Type="http://schemas.openxmlformats.org/officeDocument/2006/relationships/slide" Target="slides/slide124.xml"/><Relationship Id="rId59" Type="http://schemas.openxmlformats.org/officeDocument/2006/relationships/slide" Target="slides/slide24.xml"/><Relationship Id="rId154" Type="http://schemas.openxmlformats.org/officeDocument/2006/relationships/slide" Target="slides/slide119.xml"/><Relationship Id="rId58" Type="http://schemas.openxmlformats.org/officeDocument/2006/relationships/slide" Target="slides/slide23.xml"/><Relationship Id="rId153" Type="http://schemas.openxmlformats.org/officeDocument/2006/relationships/slide" Target="slides/slide118.xml"/><Relationship Id="rId152" Type="http://schemas.openxmlformats.org/officeDocument/2006/relationships/slide" Target="slides/slide117.xml"/><Relationship Id="rId151" Type="http://schemas.openxmlformats.org/officeDocument/2006/relationships/slide" Target="slides/slide116.xml"/><Relationship Id="rId158" Type="http://schemas.openxmlformats.org/officeDocument/2006/relationships/slide" Target="slides/slide123.xml"/><Relationship Id="rId157" Type="http://schemas.openxmlformats.org/officeDocument/2006/relationships/slide" Target="slides/slide122.xml"/><Relationship Id="rId156" Type="http://schemas.openxmlformats.org/officeDocument/2006/relationships/slide" Target="slides/slide121.xml"/><Relationship Id="rId155" Type="http://schemas.openxmlformats.org/officeDocument/2006/relationships/slide" Target="slides/slide120.xml"/><Relationship Id="rId107" Type="http://schemas.openxmlformats.org/officeDocument/2006/relationships/slide" Target="slides/slide72.xml"/><Relationship Id="rId106" Type="http://schemas.openxmlformats.org/officeDocument/2006/relationships/slide" Target="slides/slide71.xml"/><Relationship Id="rId105" Type="http://schemas.openxmlformats.org/officeDocument/2006/relationships/slide" Target="slides/slide70.xml"/><Relationship Id="rId226" Type="http://customschemas.google.com/relationships/presentationmetadata" Target="metadata"/><Relationship Id="rId104" Type="http://schemas.openxmlformats.org/officeDocument/2006/relationships/slide" Target="slides/slide69.xml"/><Relationship Id="rId225" Type="http://schemas.openxmlformats.org/officeDocument/2006/relationships/font" Target="fonts/ArialBlack-regular.fntdata"/><Relationship Id="rId109" Type="http://schemas.openxmlformats.org/officeDocument/2006/relationships/slide" Target="slides/slide74.xml"/><Relationship Id="rId108" Type="http://schemas.openxmlformats.org/officeDocument/2006/relationships/slide" Target="slides/slide73.xml"/><Relationship Id="rId220" Type="http://schemas.openxmlformats.org/officeDocument/2006/relationships/slide" Target="slides/slide185.xml"/><Relationship Id="rId103" Type="http://schemas.openxmlformats.org/officeDocument/2006/relationships/slide" Target="slides/slide68.xml"/><Relationship Id="rId224" Type="http://schemas.openxmlformats.org/officeDocument/2006/relationships/font" Target="fonts/Tahoma-bold.fntdata"/><Relationship Id="rId102" Type="http://schemas.openxmlformats.org/officeDocument/2006/relationships/slide" Target="slides/slide67.xml"/><Relationship Id="rId223" Type="http://schemas.openxmlformats.org/officeDocument/2006/relationships/font" Target="fonts/Tahoma-regular.fntdata"/><Relationship Id="rId101" Type="http://schemas.openxmlformats.org/officeDocument/2006/relationships/slide" Target="slides/slide66.xml"/><Relationship Id="rId222" Type="http://schemas.openxmlformats.org/officeDocument/2006/relationships/slide" Target="slides/slide187.xml"/><Relationship Id="rId100" Type="http://schemas.openxmlformats.org/officeDocument/2006/relationships/slide" Target="slides/slide65.xml"/><Relationship Id="rId221" Type="http://schemas.openxmlformats.org/officeDocument/2006/relationships/slide" Target="slides/slide186.xml"/><Relationship Id="rId217" Type="http://schemas.openxmlformats.org/officeDocument/2006/relationships/slide" Target="slides/slide182.xml"/><Relationship Id="rId216" Type="http://schemas.openxmlformats.org/officeDocument/2006/relationships/slide" Target="slides/slide181.xml"/><Relationship Id="rId215" Type="http://schemas.openxmlformats.org/officeDocument/2006/relationships/slide" Target="slides/slide180.xml"/><Relationship Id="rId214" Type="http://schemas.openxmlformats.org/officeDocument/2006/relationships/slide" Target="slides/slide179.xml"/><Relationship Id="rId219" Type="http://schemas.openxmlformats.org/officeDocument/2006/relationships/slide" Target="slides/slide184.xml"/><Relationship Id="rId218" Type="http://schemas.openxmlformats.org/officeDocument/2006/relationships/slide" Target="slides/slide183.xml"/><Relationship Id="rId213" Type="http://schemas.openxmlformats.org/officeDocument/2006/relationships/slide" Target="slides/slide178.xml"/><Relationship Id="rId212" Type="http://schemas.openxmlformats.org/officeDocument/2006/relationships/slide" Target="slides/slide177.xml"/><Relationship Id="rId211" Type="http://schemas.openxmlformats.org/officeDocument/2006/relationships/slide" Target="slides/slide176.xml"/><Relationship Id="rId210" Type="http://schemas.openxmlformats.org/officeDocument/2006/relationships/slide" Target="slides/slide175.xml"/><Relationship Id="rId129" Type="http://schemas.openxmlformats.org/officeDocument/2006/relationships/slide" Target="slides/slide94.xml"/><Relationship Id="rId128" Type="http://schemas.openxmlformats.org/officeDocument/2006/relationships/slide" Target="slides/slide93.xml"/><Relationship Id="rId127" Type="http://schemas.openxmlformats.org/officeDocument/2006/relationships/slide" Target="slides/slide92.xml"/><Relationship Id="rId126" Type="http://schemas.openxmlformats.org/officeDocument/2006/relationships/slide" Target="slides/slide91.xml"/><Relationship Id="rId121" Type="http://schemas.openxmlformats.org/officeDocument/2006/relationships/slide" Target="slides/slide86.xml"/><Relationship Id="rId120" Type="http://schemas.openxmlformats.org/officeDocument/2006/relationships/slide" Target="slides/slide85.xml"/><Relationship Id="rId125" Type="http://schemas.openxmlformats.org/officeDocument/2006/relationships/slide" Target="slides/slide90.xml"/><Relationship Id="rId124" Type="http://schemas.openxmlformats.org/officeDocument/2006/relationships/slide" Target="slides/slide89.xml"/><Relationship Id="rId123" Type="http://schemas.openxmlformats.org/officeDocument/2006/relationships/slide" Target="slides/slide88.xml"/><Relationship Id="rId122" Type="http://schemas.openxmlformats.org/officeDocument/2006/relationships/slide" Target="slides/slide87.xml"/><Relationship Id="rId95" Type="http://schemas.openxmlformats.org/officeDocument/2006/relationships/slide" Target="slides/slide60.xml"/><Relationship Id="rId94" Type="http://schemas.openxmlformats.org/officeDocument/2006/relationships/slide" Target="slides/slide59.xml"/><Relationship Id="rId97" Type="http://schemas.openxmlformats.org/officeDocument/2006/relationships/slide" Target="slides/slide62.xml"/><Relationship Id="rId96" Type="http://schemas.openxmlformats.org/officeDocument/2006/relationships/slide" Target="slides/slide61.xml"/><Relationship Id="rId99" Type="http://schemas.openxmlformats.org/officeDocument/2006/relationships/slide" Target="slides/slide64.xml"/><Relationship Id="rId98" Type="http://schemas.openxmlformats.org/officeDocument/2006/relationships/slide" Target="slides/slide63.xml"/><Relationship Id="rId91" Type="http://schemas.openxmlformats.org/officeDocument/2006/relationships/slide" Target="slides/slide56.xml"/><Relationship Id="rId90" Type="http://schemas.openxmlformats.org/officeDocument/2006/relationships/slide" Target="slides/slide55.xml"/><Relationship Id="rId93" Type="http://schemas.openxmlformats.org/officeDocument/2006/relationships/slide" Target="slides/slide58.xml"/><Relationship Id="rId92" Type="http://schemas.openxmlformats.org/officeDocument/2006/relationships/slide" Target="slides/slide57.xml"/><Relationship Id="rId118" Type="http://schemas.openxmlformats.org/officeDocument/2006/relationships/slide" Target="slides/slide83.xml"/><Relationship Id="rId117" Type="http://schemas.openxmlformats.org/officeDocument/2006/relationships/slide" Target="slides/slide82.xml"/><Relationship Id="rId116" Type="http://schemas.openxmlformats.org/officeDocument/2006/relationships/slide" Target="slides/slide81.xml"/><Relationship Id="rId115" Type="http://schemas.openxmlformats.org/officeDocument/2006/relationships/slide" Target="slides/slide80.xml"/><Relationship Id="rId119" Type="http://schemas.openxmlformats.org/officeDocument/2006/relationships/slide" Target="slides/slide84.xml"/><Relationship Id="rId110" Type="http://schemas.openxmlformats.org/officeDocument/2006/relationships/slide" Target="slides/slide75.xml"/><Relationship Id="rId114" Type="http://schemas.openxmlformats.org/officeDocument/2006/relationships/slide" Target="slides/slide79.xml"/><Relationship Id="rId113" Type="http://schemas.openxmlformats.org/officeDocument/2006/relationships/slide" Target="slides/slide78.xml"/><Relationship Id="rId112" Type="http://schemas.openxmlformats.org/officeDocument/2006/relationships/slide" Target="slides/slide77.xml"/><Relationship Id="rId111" Type="http://schemas.openxmlformats.org/officeDocument/2006/relationships/slide" Target="slides/slide76.xml"/><Relationship Id="rId206" Type="http://schemas.openxmlformats.org/officeDocument/2006/relationships/slide" Target="slides/slide171.xml"/><Relationship Id="rId205" Type="http://schemas.openxmlformats.org/officeDocument/2006/relationships/slide" Target="slides/slide170.xml"/><Relationship Id="rId204" Type="http://schemas.openxmlformats.org/officeDocument/2006/relationships/slide" Target="slides/slide169.xml"/><Relationship Id="rId203" Type="http://schemas.openxmlformats.org/officeDocument/2006/relationships/slide" Target="slides/slide168.xml"/><Relationship Id="rId209" Type="http://schemas.openxmlformats.org/officeDocument/2006/relationships/slide" Target="slides/slide174.xml"/><Relationship Id="rId208" Type="http://schemas.openxmlformats.org/officeDocument/2006/relationships/slide" Target="slides/slide173.xml"/><Relationship Id="rId207" Type="http://schemas.openxmlformats.org/officeDocument/2006/relationships/slide" Target="slides/slide172.xml"/><Relationship Id="rId202" Type="http://schemas.openxmlformats.org/officeDocument/2006/relationships/slide" Target="slides/slide167.xml"/><Relationship Id="rId201" Type="http://schemas.openxmlformats.org/officeDocument/2006/relationships/slide" Target="slides/slide166.xml"/><Relationship Id="rId200" Type="http://schemas.openxmlformats.org/officeDocument/2006/relationships/slide" Target="slides/slide1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56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56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50287"/>
            <a:ext cx="2971800" cy="45561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3" name="Shape 2203"/>
        <p:cNvGrpSpPr/>
        <p:nvPr/>
      </p:nvGrpSpPr>
      <p:grpSpPr>
        <a:xfrm>
          <a:off x="0" y="0"/>
          <a:ext cx="0" cy="0"/>
          <a:chOff x="0" y="0"/>
          <a:chExt cx="0" cy="0"/>
        </a:xfrm>
      </p:grpSpPr>
      <p:sp>
        <p:nvSpPr>
          <p:cNvPr id="2204" name="Google Shape;2204;p4: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5" name="Google Shape;2205;p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7" name="Shape 2317"/>
        <p:cNvGrpSpPr/>
        <p:nvPr/>
      </p:nvGrpSpPr>
      <p:grpSpPr>
        <a:xfrm>
          <a:off x="0" y="0"/>
          <a:ext cx="0" cy="0"/>
          <a:chOff x="0" y="0"/>
          <a:chExt cx="0" cy="0"/>
        </a:xfrm>
      </p:grpSpPr>
      <p:sp>
        <p:nvSpPr>
          <p:cNvPr id="2318" name="Google Shape;2318;p1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9" name="Google Shape;2319;p1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0" name="Google Shape;2320;p1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5" name="Shape 3215"/>
        <p:cNvGrpSpPr/>
        <p:nvPr/>
      </p:nvGrpSpPr>
      <p:grpSpPr>
        <a:xfrm>
          <a:off x="0" y="0"/>
          <a:ext cx="0" cy="0"/>
          <a:chOff x="0" y="0"/>
          <a:chExt cx="0" cy="0"/>
        </a:xfrm>
      </p:grpSpPr>
      <p:sp>
        <p:nvSpPr>
          <p:cNvPr id="3216" name="Google Shape;3216;p10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7" name="Google Shape;3217;p10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8" name="Google Shape;3218;p10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4" name="Shape 3224"/>
        <p:cNvGrpSpPr/>
        <p:nvPr/>
      </p:nvGrpSpPr>
      <p:grpSpPr>
        <a:xfrm>
          <a:off x="0" y="0"/>
          <a:ext cx="0" cy="0"/>
          <a:chOff x="0" y="0"/>
          <a:chExt cx="0" cy="0"/>
        </a:xfrm>
      </p:grpSpPr>
      <p:sp>
        <p:nvSpPr>
          <p:cNvPr id="3225" name="Google Shape;3225;p10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6" name="Google Shape;3226;p10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7" name="Google Shape;3227;p10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1" name="Shape 3231"/>
        <p:cNvGrpSpPr/>
        <p:nvPr/>
      </p:nvGrpSpPr>
      <p:grpSpPr>
        <a:xfrm>
          <a:off x="0" y="0"/>
          <a:ext cx="0" cy="0"/>
          <a:chOff x="0" y="0"/>
          <a:chExt cx="0" cy="0"/>
        </a:xfrm>
      </p:grpSpPr>
      <p:sp>
        <p:nvSpPr>
          <p:cNvPr id="3232" name="Google Shape;3232;p105: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3" name="Google Shape;3233;p10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7" name="Shape 3237"/>
        <p:cNvGrpSpPr/>
        <p:nvPr/>
      </p:nvGrpSpPr>
      <p:grpSpPr>
        <a:xfrm>
          <a:off x="0" y="0"/>
          <a:ext cx="0" cy="0"/>
          <a:chOff x="0" y="0"/>
          <a:chExt cx="0" cy="0"/>
        </a:xfrm>
      </p:grpSpPr>
      <p:sp>
        <p:nvSpPr>
          <p:cNvPr id="3238" name="Google Shape;3238;p106: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9" name="Google Shape;3239;p10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3" name="Shape 3243"/>
        <p:cNvGrpSpPr/>
        <p:nvPr/>
      </p:nvGrpSpPr>
      <p:grpSpPr>
        <a:xfrm>
          <a:off x="0" y="0"/>
          <a:ext cx="0" cy="0"/>
          <a:chOff x="0" y="0"/>
          <a:chExt cx="0" cy="0"/>
        </a:xfrm>
      </p:grpSpPr>
      <p:sp>
        <p:nvSpPr>
          <p:cNvPr id="3244" name="Google Shape;3244;p10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245" name="Google Shape;3245;p10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6" name="Google Shape;3246;p10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2" name="Shape 3252"/>
        <p:cNvGrpSpPr/>
        <p:nvPr/>
      </p:nvGrpSpPr>
      <p:grpSpPr>
        <a:xfrm>
          <a:off x="0" y="0"/>
          <a:ext cx="0" cy="0"/>
          <a:chOff x="0" y="0"/>
          <a:chExt cx="0" cy="0"/>
        </a:xfrm>
      </p:grpSpPr>
      <p:sp>
        <p:nvSpPr>
          <p:cNvPr id="3253" name="Google Shape;3253;p10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254" name="Google Shape;3254;p10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5" name="Google Shape;3255;p10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0" name="Shape 3260"/>
        <p:cNvGrpSpPr/>
        <p:nvPr/>
      </p:nvGrpSpPr>
      <p:grpSpPr>
        <a:xfrm>
          <a:off x="0" y="0"/>
          <a:ext cx="0" cy="0"/>
          <a:chOff x="0" y="0"/>
          <a:chExt cx="0" cy="0"/>
        </a:xfrm>
      </p:grpSpPr>
      <p:sp>
        <p:nvSpPr>
          <p:cNvPr id="3261" name="Google Shape;3261;p10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2" name="Google Shape;3262;p10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3" name="Google Shape;3263;p10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1" name="Shape 3271"/>
        <p:cNvGrpSpPr/>
        <p:nvPr/>
      </p:nvGrpSpPr>
      <p:grpSpPr>
        <a:xfrm>
          <a:off x="0" y="0"/>
          <a:ext cx="0" cy="0"/>
          <a:chOff x="0" y="0"/>
          <a:chExt cx="0" cy="0"/>
        </a:xfrm>
      </p:grpSpPr>
      <p:sp>
        <p:nvSpPr>
          <p:cNvPr id="3272" name="Google Shape;3272;p11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3" name="Google Shape;3273;p11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4" name="Google Shape;3274;p11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9" name="Shape 3279"/>
        <p:cNvGrpSpPr/>
        <p:nvPr/>
      </p:nvGrpSpPr>
      <p:grpSpPr>
        <a:xfrm>
          <a:off x="0" y="0"/>
          <a:ext cx="0" cy="0"/>
          <a:chOff x="0" y="0"/>
          <a:chExt cx="0" cy="0"/>
        </a:xfrm>
      </p:grpSpPr>
      <p:sp>
        <p:nvSpPr>
          <p:cNvPr id="3280" name="Google Shape;3280;p11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1" name="Google Shape;3281;p11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2" name="Google Shape;3282;p11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1" name="Shape 3291"/>
        <p:cNvGrpSpPr/>
        <p:nvPr/>
      </p:nvGrpSpPr>
      <p:grpSpPr>
        <a:xfrm>
          <a:off x="0" y="0"/>
          <a:ext cx="0" cy="0"/>
          <a:chOff x="0" y="0"/>
          <a:chExt cx="0" cy="0"/>
        </a:xfrm>
      </p:grpSpPr>
      <p:sp>
        <p:nvSpPr>
          <p:cNvPr id="3292" name="Google Shape;3292;p11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3" name="Google Shape;3293;p11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4" name="Google Shape;3294;p11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5" name="Shape 2325"/>
        <p:cNvGrpSpPr/>
        <p:nvPr/>
      </p:nvGrpSpPr>
      <p:grpSpPr>
        <a:xfrm>
          <a:off x="0" y="0"/>
          <a:ext cx="0" cy="0"/>
          <a:chOff x="0" y="0"/>
          <a:chExt cx="0" cy="0"/>
        </a:xfrm>
      </p:grpSpPr>
      <p:sp>
        <p:nvSpPr>
          <p:cNvPr id="2326" name="Google Shape;2326;p1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7" name="Google Shape;2327;p1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8" name="Google Shape;2328;p1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7" name="Shape 3297"/>
        <p:cNvGrpSpPr/>
        <p:nvPr/>
      </p:nvGrpSpPr>
      <p:grpSpPr>
        <a:xfrm>
          <a:off x="0" y="0"/>
          <a:ext cx="0" cy="0"/>
          <a:chOff x="0" y="0"/>
          <a:chExt cx="0" cy="0"/>
        </a:xfrm>
      </p:grpSpPr>
      <p:sp>
        <p:nvSpPr>
          <p:cNvPr id="3298" name="Google Shape;3298;p11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9" name="Google Shape;3299;p11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0" name="Google Shape;3300;p11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5" name="Shape 3305"/>
        <p:cNvGrpSpPr/>
        <p:nvPr/>
      </p:nvGrpSpPr>
      <p:grpSpPr>
        <a:xfrm>
          <a:off x="0" y="0"/>
          <a:ext cx="0" cy="0"/>
          <a:chOff x="0" y="0"/>
          <a:chExt cx="0" cy="0"/>
        </a:xfrm>
      </p:grpSpPr>
      <p:sp>
        <p:nvSpPr>
          <p:cNvPr id="3306" name="Google Shape;3306;p11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07" name="Google Shape;3307;p11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8" name="Google Shape;3308;p11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8" name="Shape 3338"/>
        <p:cNvGrpSpPr/>
        <p:nvPr/>
      </p:nvGrpSpPr>
      <p:grpSpPr>
        <a:xfrm>
          <a:off x="0" y="0"/>
          <a:ext cx="0" cy="0"/>
          <a:chOff x="0" y="0"/>
          <a:chExt cx="0" cy="0"/>
        </a:xfrm>
      </p:grpSpPr>
      <p:sp>
        <p:nvSpPr>
          <p:cNvPr id="3339" name="Google Shape;3339;p11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40" name="Google Shape;3340;p11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1" name="Google Shape;3341;p11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p11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59" name="Google Shape;3359;p11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0" name="Google Shape;3360;p11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4" name="Shape 3364"/>
        <p:cNvGrpSpPr/>
        <p:nvPr/>
      </p:nvGrpSpPr>
      <p:grpSpPr>
        <a:xfrm>
          <a:off x="0" y="0"/>
          <a:ext cx="0" cy="0"/>
          <a:chOff x="0" y="0"/>
          <a:chExt cx="0" cy="0"/>
        </a:xfrm>
      </p:grpSpPr>
      <p:sp>
        <p:nvSpPr>
          <p:cNvPr id="3365" name="Google Shape;3365;p11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6" name="Google Shape;3366;p11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7" name="Google Shape;3367;p11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3" name="Shape 3373"/>
        <p:cNvGrpSpPr/>
        <p:nvPr/>
      </p:nvGrpSpPr>
      <p:grpSpPr>
        <a:xfrm>
          <a:off x="0" y="0"/>
          <a:ext cx="0" cy="0"/>
          <a:chOff x="0" y="0"/>
          <a:chExt cx="0" cy="0"/>
        </a:xfrm>
      </p:grpSpPr>
      <p:sp>
        <p:nvSpPr>
          <p:cNvPr id="3374" name="Google Shape;3374;p11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5" name="Google Shape;3375;p11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6" name="Google Shape;3376;p11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8" name="Shape 3398"/>
        <p:cNvGrpSpPr/>
        <p:nvPr/>
      </p:nvGrpSpPr>
      <p:grpSpPr>
        <a:xfrm>
          <a:off x="0" y="0"/>
          <a:ext cx="0" cy="0"/>
          <a:chOff x="0" y="0"/>
          <a:chExt cx="0" cy="0"/>
        </a:xfrm>
      </p:grpSpPr>
      <p:sp>
        <p:nvSpPr>
          <p:cNvPr id="3399" name="Google Shape;3399;p11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0" name="Google Shape;3400;p11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1" name="Google Shape;3401;p11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0" name="Shape 3440"/>
        <p:cNvGrpSpPr/>
        <p:nvPr/>
      </p:nvGrpSpPr>
      <p:grpSpPr>
        <a:xfrm>
          <a:off x="0" y="0"/>
          <a:ext cx="0" cy="0"/>
          <a:chOff x="0" y="0"/>
          <a:chExt cx="0" cy="0"/>
        </a:xfrm>
      </p:grpSpPr>
      <p:sp>
        <p:nvSpPr>
          <p:cNvPr id="3441" name="Google Shape;3441;p12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442" name="Google Shape;3442;p12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43" name="Google Shape;3443;p12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0" name="Shape 3450"/>
        <p:cNvGrpSpPr/>
        <p:nvPr/>
      </p:nvGrpSpPr>
      <p:grpSpPr>
        <a:xfrm>
          <a:off x="0" y="0"/>
          <a:ext cx="0" cy="0"/>
          <a:chOff x="0" y="0"/>
          <a:chExt cx="0" cy="0"/>
        </a:xfrm>
      </p:grpSpPr>
      <p:sp>
        <p:nvSpPr>
          <p:cNvPr id="3451" name="Google Shape;3451;p12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2" name="Google Shape;3452;p12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3" name="Google Shape;3453;p12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8" name="Shape 3458"/>
        <p:cNvGrpSpPr/>
        <p:nvPr/>
      </p:nvGrpSpPr>
      <p:grpSpPr>
        <a:xfrm>
          <a:off x="0" y="0"/>
          <a:ext cx="0" cy="0"/>
          <a:chOff x="0" y="0"/>
          <a:chExt cx="0" cy="0"/>
        </a:xfrm>
      </p:grpSpPr>
      <p:sp>
        <p:nvSpPr>
          <p:cNvPr id="3459" name="Google Shape;3459;p12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460" name="Google Shape;3460;p12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1" name="Google Shape;3461;p12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1" name="Shape 2331"/>
        <p:cNvGrpSpPr/>
        <p:nvPr/>
      </p:nvGrpSpPr>
      <p:grpSpPr>
        <a:xfrm>
          <a:off x="0" y="0"/>
          <a:ext cx="0" cy="0"/>
          <a:chOff x="0" y="0"/>
          <a:chExt cx="0" cy="0"/>
        </a:xfrm>
      </p:grpSpPr>
      <p:sp>
        <p:nvSpPr>
          <p:cNvPr id="2332" name="Google Shape;2332;p1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3" name="Google Shape;2333;p1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4" name="Google Shape;2334;p1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8" name="Shape 3468"/>
        <p:cNvGrpSpPr/>
        <p:nvPr/>
      </p:nvGrpSpPr>
      <p:grpSpPr>
        <a:xfrm>
          <a:off x="0" y="0"/>
          <a:ext cx="0" cy="0"/>
          <a:chOff x="0" y="0"/>
          <a:chExt cx="0" cy="0"/>
        </a:xfrm>
      </p:grpSpPr>
      <p:sp>
        <p:nvSpPr>
          <p:cNvPr id="3469" name="Google Shape;3469;p12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470" name="Google Shape;3470;p12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1" name="Google Shape;3471;p12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6" name="Shape 3476"/>
        <p:cNvGrpSpPr/>
        <p:nvPr/>
      </p:nvGrpSpPr>
      <p:grpSpPr>
        <a:xfrm>
          <a:off x="0" y="0"/>
          <a:ext cx="0" cy="0"/>
          <a:chOff x="0" y="0"/>
          <a:chExt cx="0" cy="0"/>
        </a:xfrm>
      </p:grpSpPr>
      <p:sp>
        <p:nvSpPr>
          <p:cNvPr id="3477" name="Google Shape;3477;p12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478" name="Google Shape;3478;p12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9" name="Google Shape;3479;p12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5" name="Shape 3485"/>
        <p:cNvGrpSpPr/>
        <p:nvPr/>
      </p:nvGrpSpPr>
      <p:grpSpPr>
        <a:xfrm>
          <a:off x="0" y="0"/>
          <a:ext cx="0" cy="0"/>
          <a:chOff x="0" y="0"/>
          <a:chExt cx="0" cy="0"/>
        </a:xfrm>
      </p:grpSpPr>
      <p:sp>
        <p:nvSpPr>
          <p:cNvPr id="3486" name="Google Shape;3486;p12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487" name="Google Shape;3487;p12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8" name="Google Shape;3488;p12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3" name="Shape 3493"/>
        <p:cNvGrpSpPr/>
        <p:nvPr/>
      </p:nvGrpSpPr>
      <p:grpSpPr>
        <a:xfrm>
          <a:off x="0" y="0"/>
          <a:ext cx="0" cy="0"/>
          <a:chOff x="0" y="0"/>
          <a:chExt cx="0" cy="0"/>
        </a:xfrm>
      </p:grpSpPr>
      <p:sp>
        <p:nvSpPr>
          <p:cNvPr id="3494" name="Google Shape;3494;p12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95" name="Google Shape;3495;p12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6" name="Google Shape;3496;p12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9" name="Shape 3499"/>
        <p:cNvGrpSpPr/>
        <p:nvPr/>
      </p:nvGrpSpPr>
      <p:grpSpPr>
        <a:xfrm>
          <a:off x="0" y="0"/>
          <a:ext cx="0" cy="0"/>
          <a:chOff x="0" y="0"/>
          <a:chExt cx="0" cy="0"/>
        </a:xfrm>
      </p:grpSpPr>
      <p:sp>
        <p:nvSpPr>
          <p:cNvPr id="3500" name="Google Shape;3500;p12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1" name="Google Shape;3501;p12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2" name="Google Shape;3502;p12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5" name="Shape 3505"/>
        <p:cNvGrpSpPr/>
        <p:nvPr/>
      </p:nvGrpSpPr>
      <p:grpSpPr>
        <a:xfrm>
          <a:off x="0" y="0"/>
          <a:ext cx="0" cy="0"/>
          <a:chOff x="0" y="0"/>
          <a:chExt cx="0" cy="0"/>
        </a:xfrm>
      </p:grpSpPr>
      <p:sp>
        <p:nvSpPr>
          <p:cNvPr id="3506" name="Google Shape;3506;p12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7" name="Google Shape;3507;p12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8" name="Google Shape;3508;p12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1" name="Shape 3511"/>
        <p:cNvGrpSpPr/>
        <p:nvPr/>
      </p:nvGrpSpPr>
      <p:grpSpPr>
        <a:xfrm>
          <a:off x="0" y="0"/>
          <a:ext cx="0" cy="0"/>
          <a:chOff x="0" y="0"/>
          <a:chExt cx="0" cy="0"/>
        </a:xfrm>
      </p:grpSpPr>
      <p:sp>
        <p:nvSpPr>
          <p:cNvPr id="3512" name="Google Shape;3512;p12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13" name="Google Shape;3513;p12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4" name="Google Shape;3514;p12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2" name="Shape 3522"/>
        <p:cNvGrpSpPr/>
        <p:nvPr/>
      </p:nvGrpSpPr>
      <p:grpSpPr>
        <a:xfrm>
          <a:off x="0" y="0"/>
          <a:ext cx="0" cy="0"/>
          <a:chOff x="0" y="0"/>
          <a:chExt cx="0" cy="0"/>
        </a:xfrm>
      </p:grpSpPr>
      <p:sp>
        <p:nvSpPr>
          <p:cNvPr id="3523" name="Google Shape;3523;p13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24" name="Google Shape;3524;p13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5" name="Google Shape;3525;p13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0" name="Shape 3530"/>
        <p:cNvGrpSpPr/>
        <p:nvPr/>
      </p:nvGrpSpPr>
      <p:grpSpPr>
        <a:xfrm>
          <a:off x="0" y="0"/>
          <a:ext cx="0" cy="0"/>
          <a:chOff x="0" y="0"/>
          <a:chExt cx="0" cy="0"/>
        </a:xfrm>
      </p:grpSpPr>
      <p:sp>
        <p:nvSpPr>
          <p:cNvPr id="3531" name="Google Shape;3531;p13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32" name="Google Shape;3532;p13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3" name="Google Shape;3533;p13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7" name="Shape 3537"/>
        <p:cNvGrpSpPr/>
        <p:nvPr/>
      </p:nvGrpSpPr>
      <p:grpSpPr>
        <a:xfrm>
          <a:off x="0" y="0"/>
          <a:ext cx="0" cy="0"/>
          <a:chOff x="0" y="0"/>
          <a:chExt cx="0" cy="0"/>
        </a:xfrm>
      </p:grpSpPr>
      <p:sp>
        <p:nvSpPr>
          <p:cNvPr id="3538" name="Google Shape;3538;p13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39" name="Google Shape;3539;p13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0" name="Google Shape;3540;p13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p1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9" name="Google Shape;2339;p1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0" name="Google Shape;2340;p1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4" name="Shape 3544"/>
        <p:cNvGrpSpPr/>
        <p:nvPr/>
      </p:nvGrpSpPr>
      <p:grpSpPr>
        <a:xfrm>
          <a:off x="0" y="0"/>
          <a:ext cx="0" cy="0"/>
          <a:chOff x="0" y="0"/>
          <a:chExt cx="0" cy="0"/>
        </a:xfrm>
      </p:grpSpPr>
      <p:sp>
        <p:nvSpPr>
          <p:cNvPr id="3545" name="Google Shape;3545;p13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46" name="Google Shape;3546;p13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7" name="Google Shape;3547;p13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0" name="Shape 3550"/>
        <p:cNvGrpSpPr/>
        <p:nvPr/>
      </p:nvGrpSpPr>
      <p:grpSpPr>
        <a:xfrm>
          <a:off x="0" y="0"/>
          <a:ext cx="0" cy="0"/>
          <a:chOff x="0" y="0"/>
          <a:chExt cx="0" cy="0"/>
        </a:xfrm>
      </p:grpSpPr>
      <p:sp>
        <p:nvSpPr>
          <p:cNvPr id="3551" name="Google Shape;3551;p13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52" name="Google Shape;3552;p13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3" name="Google Shape;3553;p13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6" name="Shape 3556"/>
        <p:cNvGrpSpPr/>
        <p:nvPr/>
      </p:nvGrpSpPr>
      <p:grpSpPr>
        <a:xfrm>
          <a:off x="0" y="0"/>
          <a:ext cx="0" cy="0"/>
          <a:chOff x="0" y="0"/>
          <a:chExt cx="0" cy="0"/>
        </a:xfrm>
      </p:grpSpPr>
      <p:sp>
        <p:nvSpPr>
          <p:cNvPr id="3557" name="Google Shape;3557;p13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8" name="Google Shape;3558;p13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1" name="Shape 3561"/>
        <p:cNvGrpSpPr/>
        <p:nvPr/>
      </p:nvGrpSpPr>
      <p:grpSpPr>
        <a:xfrm>
          <a:off x="0" y="0"/>
          <a:ext cx="0" cy="0"/>
          <a:chOff x="0" y="0"/>
          <a:chExt cx="0" cy="0"/>
        </a:xfrm>
      </p:grpSpPr>
      <p:sp>
        <p:nvSpPr>
          <p:cNvPr id="3562" name="Google Shape;3562;p13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63" name="Google Shape;3563;p13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4" name="Google Shape;3564;p13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9" name="Shape 3579"/>
        <p:cNvGrpSpPr/>
        <p:nvPr/>
      </p:nvGrpSpPr>
      <p:grpSpPr>
        <a:xfrm>
          <a:off x="0" y="0"/>
          <a:ext cx="0" cy="0"/>
          <a:chOff x="0" y="0"/>
          <a:chExt cx="0" cy="0"/>
        </a:xfrm>
      </p:grpSpPr>
      <p:sp>
        <p:nvSpPr>
          <p:cNvPr id="3580" name="Google Shape;3580;p13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81" name="Google Shape;3581;p13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2" name="Google Shape;3582;p13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6" name="Shape 3586"/>
        <p:cNvGrpSpPr/>
        <p:nvPr/>
      </p:nvGrpSpPr>
      <p:grpSpPr>
        <a:xfrm>
          <a:off x="0" y="0"/>
          <a:ext cx="0" cy="0"/>
          <a:chOff x="0" y="0"/>
          <a:chExt cx="0" cy="0"/>
        </a:xfrm>
      </p:grpSpPr>
      <p:sp>
        <p:nvSpPr>
          <p:cNvPr id="3587" name="Google Shape;3587;p13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88" name="Google Shape;3588;p13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9" name="Google Shape;3589;p13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4" name="Shape 3594"/>
        <p:cNvGrpSpPr/>
        <p:nvPr/>
      </p:nvGrpSpPr>
      <p:grpSpPr>
        <a:xfrm>
          <a:off x="0" y="0"/>
          <a:ext cx="0" cy="0"/>
          <a:chOff x="0" y="0"/>
          <a:chExt cx="0" cy="0"/>
        </a:xfrm>
      </p:grpSpPr>
      <p:sp>
        <p:nvSpPr>
          <p:cNvPr id="3595" name="Google Shape;3595;p13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96" name="Google Shape;3596;p13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7" name="Google Shape;3597;p13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2" name="Shape 3622"/>
        <p:cNvGrpSpPr/>
        <p:nvPr/>
      </p:nvGrpSpPr>
      <p:grpSpPr>
        <a:xfrm>
          <a:off x="0" y="0"/>
          <a:ext cx="0" cy="0"/>
          <a:chOff x="0" y="0"/>
          <a:chExt cx="0" cy="0"/>
        </a:xfrm>
      </p:grpSpPr>
      <p:sp>
        <p:nvSpPr>
          <p:cNvPr id="3623" name="Google Shape;3623;p14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24" name="Google Shape;3624;p14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5" name="Google Shape;3625;p14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9" name="Shape 3629"/>
        <p:cNvGrpSpPr/>
        <p:nvPr/>
      </p:nvGrpSpPr>
      <p:grpSpPr>
        <a:xfrm>
          <a:off x="0" y="0"/>
          <a:ext cx="0" cy="0"/>
          <a:chOff x="0" y="0"/>
          <a:chExt cx="0" cy="0"/>
        </a:xfrm>
      </p:grpSpPr>
      <p:sp>
        <p:nvSpPr>
          <p:cNvPr id="3630" name="Google Shape;3630;p14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31" name="Google Shape;3631;p14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2" name="Google Shape;3632;p14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7" name="Shape 3637"/>
        <p:cNvGrpSpPr/>
        <p:nvPr/>
      </p:nvGrpSpPr>
      <p:grpSpPr>
        <a:xfrm>
          <a:off x="0" y="0"/>
          <a:ext cx="0" cy="0"/>
          <a:chOff x="0" y="0"/>
          <a:chExt cx="0" cy="0"/>
        </a:xfrm>
      </p:grpSpPr>
      <p:sp>
        <p:nvSpPr>
          <p:cNvPr id="3638" name="Google Shape;3638;p14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39" name="Google Shape;3639;p14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0" name="Google Shape;3640;p14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4" name="Shape 2344"/>
        <p:cNvGrpSpPr/>
        <p:nvPr/>
      </p:nvGrpSpPr>
      <p:grpSpPr>
        <a:xfrm>
          <a:off x="0" y="0"/>
          <a:ext cx="0" cy="0"/>
          <a:chOff x="0" y="0"/>
          <a:chExt cx="0" cy="0"/>
        </a:xfrm>
      </p:grpSpPr>
      <p:sp>
        <p:nvSpPr>
          <p:cNvPr id="2345" name="Google Shape;2345;p1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46" name="Google Shape;2346;p1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7" name="Google Shape;2347;p17: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5" name="Shape 3645"/>
        <p:cNvGrpSpPr/>
        <p:nvPr/>
      </p:nvGrpSpPr>
      <p:grpSpPr>
        <a:xfrm>
          <a:off x="0" y="0"/>
          <a:ext cx="0" cy="0"/>
          <a:chOff x="0" y="0"/>
          <a:chExt cx="0" cy="0"/>
        </a:xfrm>
      </p:grpSpPr>
      <p:sp>
        <p:nvSpPr>
          <p:cNvPr id="3646" name="Google Shape;3646;p14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47" name="Google Shape;3647;p14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8" name="Google Shape;3648;p14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3" name="Shape 3653"/>
        <p:cNvGrpSpPr/>
        <p:nvPr/>
      </p:nvGrpSpPr>
      <p:grpSpPr>
        <a:xfrm>
          <a:off x="0" y="0"/>
          <a:ext cx="0" cy="0"/>
          <a:chOff x="0" y="0"/>
          <a:chExt cx="0" cy="0"/>
        </a:xfrm>
      </p:grpSpPr>
      <p:sp>
        <p:nvSpPr>
          <p:cNvPr id="3654" name="Google Shape;3654;p14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55" name="Google Shape;3655;p14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6" name="Google Shape;3656;p14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0" name="Shape 3660"/>
        <p:cNvGrpSpPr/>
        <p:nvPr/>
      </p:nvGrpSpPr>
      <p:grpSpPr>
        <a:xfrm>
          <a:off x="0" y="0"/>
          <a:ext cx="0" cy="0"/>
          <a:chOff x="0" y="0"/>
          <a:chExt cx="0" cy="0"/>
        </a:xfrm>
      </p:grpSpPr>
      <p:sp>
        <p:nvSpPr>
          <p:cNvPr id="3661" name="Google Shape;3661;p14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2" name="Google Shape;3662;p14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1" name="Shape 3671"/>
        <p:cNvGrpSpPr/>
        <p:nvPr/>
      </p:nvGrpSpPr>
      <p:grpSpPr>
        <a:xfrm>
          <a:off x="0" y="0"/>
          <a:ext cx="0" cy="0"/>
          <a:chOff x="0" y="0"/>
          <a:chExt cx="0" cy="0"/>
        </a:xfrm>
      </p:grpSpPr>
      <p:sp>
        <p:nvSpPr>
          <p:cNvPr id="3672" name="Google Shape;3672;p14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3" name="Google Shape;3673;p14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4" name="Google Shape;3674;p14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8" name="Shape 3678"/>
        <p:cNvGrpSpPr/>
        <p:nvPr/>
      </p:nvGrpSpPr>
      <p:grpSpPr>
        <a:xfrm>
          <a:off x="0" y="0"/>
          <a:ext cx="0" cy="0"/>
          <a:chOff x="0" y="0"/>
          <a:chExt cx="0" cy="0"/>
        </a:xfrm>
      </p:grpSpPr>
      <p:sp>
        <p:nvSpPr>
          <p:cNvPr id="3679" name="Google Shape;3679;p14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80" name="Google Shape;3680;p14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81" name="Google Shape;3681;p14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5" name="Shape 3695"/>
        <p:cNvGrpSpPr/>
        <p:nvPr/>
      </p:nvGrpSpPr>
      <p:grpSpPr>
        <a:xfrm>
          <a:off x="0" y="0"/>
          <a:ext cx="0" cy="0"/>
          <a:chOff x="0" y="0"/>
          <a:chExt cx="0" cy="0"/>
        </a:xfrm>
      </p:grpSpPr>
      <p:sp>
        <p:nvSpPr>
          <p:cNvPr id="3696" name="Google Shape;3696;p14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697" name="Google Shape;3697;p14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8" name="Google Shape;3698;p14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6" name="Shape 3706"/>
        <p:cNvGrpSpPr/>
        <p:nvPr/>
      </p:nvGrpSpPr>
      <p:grpSpPr>
        <a:xfrm>
          <a:off x="0" y="0"/>
          <a:ext cx="0" cy="0"/>
          <a:chOff x="0" y="0"/>
          <a:chExt cx="0" cy="0"/>
        </a:xfrm>
      </p:grpSpPr>
      <p:sp>
        <p:nvSpPr>
          <p:cNvPr id="3707" name="Google Shape;3707;p14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708" name="Google Shape;3708;p14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09" name="Google Shape;3709;p14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3" name="Shape 3713"/>
        <p:cNvGrpSpPr/>
        <p:nvPr/>
      </p:nvGrpSpPr>
      <p:grpSpPr>
        <a:xfrm>
          <a:off x="0" y="0"/>
          <a:ext cx="0" cy="0"/>
          <a:chOff x="0" y="0"/>
          <a:chExt cx="0" cy="0"/>
        </a:xfrm>
      </p:grpSpPr>
      <p:sp>
        <p:nvSpPr>
          <p:cNvPr id="3714" name="Google Shape;3714;p15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15" name="Google Shape;3715;p15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9" name="Shape 3719"/>
        <p:cNvGrpSpPr/>
        <p:nvPr/>
      </p:nvGrpSpPr>
      <p:grpSpPr>
        <a:xfrm>
          <a:off x="0" y="0"/>
          <a:ext cx="0" cy="0"/>
          <a:chOff x="0" y="0"/>
          <a:chExt cx="0" cy="0"/>
        </a:xfrm>
      </p:grpSpPr>
      <p:sp>
        <p:nvSpPr>
          <p:cNvPr id="3720" name="Google Shape;3720;p15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1" name="Google Shape;3721;p15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2" name="Google Shape;3722;p15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5" name="Shape 3725"/>
        <p:cNvGrpSpPr/>
        <p:nvPr/>
      </p:nvGrpSpPr>
      <p:grpSpPr>
        <a:xfrm>
          <a:off x="0" y="0"/>
          <a:ext cx="0" cy="0"/>
          <a:chOff x="0" y="0"/>
          <a:chExt cx="0" cy="0"/>
        </a:xfrm>
      </p:grpSpPr>
      <p:sp>
        <p:nvSpPr>
          <p:cNvPr id="3726" name="Google Shape;3726;p15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7" name="Google Shape;3727;p15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8" name="Google Shape;3728;p15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6" name="Shape 2356"/>
        <p:cNvGrpSpPr/>
        <p:nvPr/>
      </p:nvGrpSpPr>
      <p:grpSpPr>
        <a:xfrm>
          <a:off x="0" y="0"/>
          <a:ext cx="0" cy="0"/>
          <a:chOff x="0" y="0"/>
          <a:chExt cx="0" cy="0"/>
        </a:xfrm>
      </p:grpSpPr>
      <p:sp>
        <p:nvSpPr>
          <p:cNvPr id="2357" name="Google Shape;2357;p1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58" name="Google Shape;2358;p1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59" name="Google Shape;2359;p1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0" name="Google Shape;2360;p18: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1" name="Shape 3731"/>
        <p:cNvGrpSpPr/>
        <p:nvPr/>
      </p:nvGrpSpPr>
      <p:grpSpPr>
        <a:xfrm>
          <a:off x="0" y="0"/>
          <a:ext cx="0" cy="0"/>
          <a:chOff x="0" y="0"/>
          <a:chExt cx="0" cy="0"/>
        </a:xfrm>
      </p:grpSpPr>
      <p:sp>
        <p:nvSpPr>
          <p:cNvPr id="3732" name="Google Shape;3732;p15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3" name="Google Shape;3733;p15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6" name="Shape 3736"/>
        <p:cNvGrpSpPr/>
        <p:nvPr/>
      </p:nvGrpSpPr>
      <p:grpSpPr>
        <a:xfrm>
          <a:off x="0" y="0"/>
          <a:ext cx="0" cy="0"/>
          <a:chOff x="0" y="0"/>
          <a:chExt cx="0" cy="0"/>
        </a:xfrm>
      </p:grpSpPr>
      <p:sp>
        <p:nvSpPr>
          <p:cNvPr id="3737" name="Google Shape;3737;p15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8" name="Google Shape;3738;p15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9" name="Google Shape;3739;p15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2" name="Shape 3742"/>
        <p:cNvGrpSpPr/>
        <p:nvPr/>
      </p:nvGrpSpPr>
      <p:grpSpPr>
        <a:xfrm>
          <a:off x="0" y="0"/>
          <a:ext cx="0" cy="0"/>
          <a:chOff x="0" y="0"/>
          <a:chExt cx="0" cy="0"/>
        </a:xfrm>
      </p:grpSpPr>
      <p:sp>
        <p:nvSpPr>
          <p:cNvPr id="3743" name="Google Shape;3743;p15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44" name="Google Shape;3744;p15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5" name="Google Shape;3745;p15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8" name="Shape 3748"/>
        <p:cNvGrpSpPr/>
        <p:nvPr/>
      </p:nvGrpSpPr>
      <p:grpSpPr>
        <a:xfrm>
          <a:off x="0" y="0"/>
          <a:ext cx="0" cy="0"/>
          <a:chOff x="0" y="0"/>
          <a:chExt cx="0" cy="0"/>
        </a:xfrm>
      </p:grpSpPr>
      <p:sp>
        <p:nvSpPr>
          <p:cNvPr id="3749" name="Google Shape;3749;p15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0" name="Google Shape;3750;p15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1" name="Google Shape;3751;p15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4" name="Shape 3754"/>
        <p:cNvGrpSpPr/>
        <p:nvPr/>
      </p:nvGrpSpPr>
      <p:grpSpPr>
        <a:xfrm>
          <a:off x="0" y="0"/>
          <a:ext cx="0" cy="0"/>
          <a:chOff x="0" y="0"/>
          <a:chExt cx="0" cy="0"/>
        </a:xfrm>
      </p:grpSpPr>
      <p:sp>
        <p:nvSpPr>
          <p:cNvPr id="3755" name="Google Shape;3755;p15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6" name="Google Shape;3756;p15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7" name="Google Shape;3757;p15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0" name="Shape 3760"/>
        <p:cNvGrpSpPr/>
        <p:nvPr/>
      </p:nvGrpSpPr>
      <p:grpSpPr>
        <a:xfrm>
          <a:off x="0" y="0"/>
          <a:ext cx="0" cy="0"/>
          <a:chOff x="0" y="0"/>
          <a:chExt cx="0" cy="0"/>
        </a:xfrm>
      </p:grpSpPr>
      <p:sp>
        <p:nvSpPr>
          <p:cNvPr id="3761" name="Google Shape;3761;p158: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2" name="Google Shape;3762;p15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6" name="Shape 3766"/>
        <p:cNvGrpSpPr/>
        <p:nvPr/>
      </p:nvGrpSpPr>
      <p:grpSpPr>
        <a:xfrm>
          <a:off x="0" y="0"/>
          <a:ext cx="0" cy="0"/>
          <a:chOff x="0" y="0"/>
          <a:chExt cx="0" cy="0"/>
        </a:xfrm>
      </p:grpSpPr>
      <p:sp>
        <p:nvSpPr>
          <p:cNvPr id="3767" name="Google Shape;3767;p159: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8" name="Google Shape;3768;p15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2" name="Shape 3772"/>
        <p:cNvGrpSpPr/>
        <p:nvPr/>
      </p:nvGrpSpPr>
      <p:grpSpPr>
        <a:xfrm>
          <a:off x="0" y="0"/>
          <a:ext cx="0" cy="0"/>
          <a:chOff x="0" y="0"/>
          <a:chExt cx="0" cy="0"/>
        </a:xfrm>
      </p:grpSpPr>
      <p:sp>
        <p:nvSpPr>
          <p:cNvPr id="3773" name="Google Shape;3773;p16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4" name="Google Shape;3774;p16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5" name="Google Shape;3775;p16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1" name="Shape 3781"/>
        <p:cNvGrpSpPr/>
        <p:nvPr/>
      </p:nvGrpSpPr>
      <p:grpSpPr>
        <a:xfrm>
          <a:off x="0" y="0"/>
          <a:ext cx="0" cy="0"/>
          <a:chOff x="0" y="0"/>
          <a:chExt cx="0" cy="0"/>
        </a:xfrm>
      </p:grpSpPr>
      <p:sp>
        <p:nvSpPr>
          <p:cNvPr id="3782" name="Google Shape;3782;p16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3" name="Google Shape;3783;p16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4" name="Google Shape;3784;p16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9" name="Shape 3789"/>
        <p:cNvGrpSpPr/>
        <p:nvPr/>
      </p:nvGrpSpPr>
      <p:grpSpPr>
        <a:xfrm>
          <a:off x="0" y="0"/>
          <a:ext cx="0" cy="0"/>
          <a:chOff x="0" y="0"/>
          <a:chExt cx="0" cy="0"/>
        </a:xfrm>
      </p:grpSpPr>
      <p:sp>
        <p:nvSpPr>
          <p:cNvPr id="3790" name="Google Shape;3790;p16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1" name="Google Shape;3791;p16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2" name="Google Shape;3792;p16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5" name="Shape 2365"/>
        <p:cNvGrpSpPr/>
        <p:nvPr/>
      </p:nvGrpSpPr>
      <p:grpSpPr>
        <a:xfrm>
          <a:off x="0" y="0"/>
          <a:ext cx="0" cy="0"/>
          <a:chOff x="0" y="0"/>
          <a:chExt cx="0" cy="0"/>
        </a:xfrm>
      </p:grpSpPr>
      <p:sp>
        <p:nvSpPr>
          <p:cNvPr id="2366" name="Google Shape;2366;p1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67" name="Google Shape;2367;p1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8" name="Google Shape;2368;p1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6" name="Shape 3796"/>
        <p:cNvGrpSpPr/>
        <p:nvPr/>
      </p:nvGrpSpPr>
      <p:grpSpPr>
        <a:xfrm>
          <a:off x="0" y="0"/>
          <a:ext cx="0" cy="0"/>
          <a:chOff x="0" y="0"/>
          <a:chExt cx="0" cy="0"/>
        </a:xfrm>
      </p:grpSpPr>
      <p:sp>
        <p:nvSpPr>
          <p:cNvPr id="3797" name="Google Shape;3797;p16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798" name="Google Shape;3798;p16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9" name="Google Shape;3799;p16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5" name="Shape 3805"/>
        <p:cNvGrpSpPr/>
        <p:nvPr/>
      </p:nvGrpSpPr>
      <p:grpSpPr>
        <a:xfrm>
          <a:off x="0" y="0"/>
          <a:ext cx="0" cy="0"/>
          <a:chOff x="0" y="0"/>
          <a:chExt cx="0" cy="0"/>
        </a:xfrm>
      </p:grpSpPr>
      <p:sp>
        <p:nvSpPr>
          <p:cNvPr id="3806" name="Google Shape;3806;p16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07" name="Google Shape;3807;p16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8" name="Google Shape;3808;p16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3" name="Shape 3813"/>
        <p:cNvGrpSpPr/>
        <p:nvPr/>
      </p:nvGrpSpPr>
      <p:grpSpPr>
        <a:xfrm>
          <a:off x="0" y="0"/>
          <a:ext cx="0" cy="0"/>
          <a:chOff x="0" y="0"/>
          <a:chExt cx="0" cy="0"/>
        </a:xfrm>
      </p:grpSpPr>
      <p:sp>
        <p:nvSpPr>
          <p:cNvPr id="3814" name="Google Shape;3814;p16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5" name="Google Shape;3815;p16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6" name="Google Shape;3816;p16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1" name="Shape 3821"/>
        <p:cNvGrpSpPr/>
        <p:nvPr/>
      </p:nvGrpSpPr>
      <p:grpSpPr>
        <a:xfrm>
          <a:off x="0" y="0"/>
          <a:ext cx="0" cy="0"/>
          <a:chOff x="0" y="0"/>
          <a:chExt cx="0" cy="0"/>
        </a:xfrm>
      </p:grpSpPr>
      <p:sp>
        <p:nvSpPr>
          <p:cNvPr id="3822" name="Google Shape;3822;p16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3" name="Google Shape;3823;p16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4" name="Google Shape;3824;p16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8" name="Shape 3848"/>
        <p:cNvGrpSpPr/>
        <p:nvPr/>
      </p:nvGrpSpPr>
      <p:grpSpPr>
        <a:xfrm>
          <a:off x="0" y="0"/>
          <a:ext cx="0" cy="0"/>
          <a:chOff x="0" y="0"/>
          <a:chExt cx="0" cy="0"/>
        </a:xfrm>
      </p:grpSpPr>
      <p:sp>
        <p:nvSpPr>
          <p:cNvPr id="3849" name="Google Shape;3849;p16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0" name="Google Shape;3850;p16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1" name="Google Shape;3851;p16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8" name="Shape 3868"/>
        <p:cNvGrpSpPr/>
        <p:nvPr/>
      </p:nvGrpSpPr>
      <p:grpSpPr>
        <a:xfrm>
          <a:off x="0" y="0"/>
          <a:ext cx="0" cy="0"/>
          <a:chOff x="0" y="0"/>
          <a:chExt cx="0" cy="0"/>
        </a:xfrm>
      </p:grpSpPr>
      <p:sp>
        <p:nvSpPr>
          <p:cNvPr id="3869" name="Google Shape;3869;p16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0" name="Google Shape;3870;p16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1" name="Google Shape;3871;p16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5" name="Shape 3875"/>
        <p:cNvGrpSpPr/>
        <p:nvPr/>
      </p:nvGrpSpPr>
      <p:grpSpPr>
        <a:xfrm>
          <a:off x="0" y="0"/>
          <a:ext cx="0" cy="0"/>
          <a:chOff x="0" y="0"/>
          <a:chExt cx="0" cy="0"/>
        </a:xfrm>
      </p:grpSpPr>
      <p:sp>
        <p:nvSpPr>
          <p:cNvPr id="3876" name="Google Shape;3876;p16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7" name="Google Shape;3877;p16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8" name="Google Shape;3878;p16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2" name="Shape 3882"/>
        <p:cNvGrpSpPr/>
        <p:nvPr/>
      </p:nvGrpSpPr>
      <p:grpSpPr>
        <a:xfrm>
          <a:off x="0" y="0"/>
          <a:ext cx="0" cy="0"/>
          <a:chOff x="0" y="0"/>
          <a:chExt cx="0" cy="0"/>
        </a:xfrm>
      </p:grpSpPr>
      <p:sp>
        <p:nvSpPr>
          <p:cNvPr id="3883" name="Google Shape;3883;p170: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4" name="Google Shape;3884;p17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7" name="Shape 3907"/>
        <p:cNvGrpSpPr/>
        <p:nvPr/>
      </p:nvGrpSpPr>
      <p:grpSpPr>
        <a:xfrm>
          <a:off x="0" y="0"/>
          <a:ext cx="0" cy="0"/>
          <a:chOff x="0" y="0"/>
          <a:chExt cx="0" cy="0"/>
        </a:xfrm>
      </p:grpSpPr>
      <p:sp>
        <p:nvSpPr>
          <p:cNvPr id="3908" name="Google Shape;3908;p171: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9" name="Google Shape;3909;p17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3" name="Shape 3913"/>
        <p:cNvGrpSpPr/>
        <p:nvPr/>
      </p:nvGrpSpPr>
      <p:grpSpPr>
        <a:xfrm>
          <a:off x="0" y="0"/>
          <a:ext cx="0" cy="0"/>
          <a:chOff x="0" y="0"/>
          <a:chExt cx="0" cy="0"/>
        </a:xfrm>
      </p:grpSpPr>
      <p:sp>
        <p:nvSpPr>
          <p:cNvPr id="3914" name="Google Shape;3914;p172: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5" name="Google Shape;3915;p17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2" name="Shape 2372"/>
        <p:cNvGrpSpPr/>
        <p:nvPr/>
      </p:nvGrpSpPr>
      <p:grpSpPr>
        <a:xfrm>
          <a:off x="0" y="0"/>
          <a:ext cx="0" cy="0"/>
          <a:chOff x="0" y="0"/>
          <a:chExt cx="0" cy="0"/>
        </a:xfrm>
      </p:grpSpPr>
      <p:sp>
        <p:nvSpPr>
          <p:cNvPr id="2373" name="Google Shape;2373;p2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4" name="Google Shape;2374;p2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5" name="Google Shape;2375;p2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9" name="Shape 3919"/>
        <p:cNvGrpSpPr/>
        <p:nvPr/>
      </p:nvGrpSpPr>
      <p:grpSpPr>
        <a:xfrm>
          <a:off x="0" y="0"/>
          <a:ext cx="0" cy="0"/>
          <a:chOff x="0" y="0"/>
          <a:chExt cx="0" cy="0"/>
        </a:xfrm>
      </p:grpSpPr>
      <p:sp>
        <p:nvSpPr>
          <p:cNvPr id="3920" name="Google Shape;3920;p17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21" name="Google Shape;3921;p17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2" name="Google Shape;3922;p17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1" name="Shape 3941"/>
        <p:cNvGrpSpPr/>
        <p:nvPr/>
      </p:nvGrpSpPr>
      <p:grpSpPr>
        <a:xfrm>
          <a:off x="0" y="0"/>
          <a:ext cx="0" cy="0"/>
          <a:chOff x="0" y="0"/>
          <a:chExt cx="0" cy="0"/>
        </a:xfrm>
      </p:grpSpPr>
      <p:sp>
        <p:nvSpPr>
          <p:cNvPr id="3942" name="Google Shape;3942;p17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3" name="Google Shape;3943;p17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4" name="Google Shape;3944;p17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8" name="Shape 3948"/>
        <p:cNvGrpSpPr/>
        <p:nvPr/>
      </p:nvGrpSpPr>
      <p:grpSpPr>
        <a:xfrm>
          <a:off x="0" y="0"/>
          <a:ext cx="0" cy="0"/>
          <a:chOff x="0" y="0"/>
          <a:chExt cx="0" cy="0"/>
        </a:xfrm>
      </p:grpSpPr>
      <p:sp>
        <p:nvSpPr>
          <p:cNvPr id="3949" name="Google Shape;3949;p17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0" name="Google Shape;3950;p17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1" name="Google Shape;3951;p17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5" name="Shape 3955"/>
        <p:cNvGrpSpPr/>
        <p:nvPr/>
      </p:nvGrpSpPr>
      <p:grpSpPr>
        <a:xfrm>
          <a:off x="0" y="0"/>
          <a:ext cx="0" cy="0"/>
          <a:chOff x="0" y="0"/>
          <a:chExt cx="0" cy="0"/>
        </a:xfrm>
      </p:grpSpPr>
      <p:sp>
        <p:nvSpPr>
          <p:cNvPr id="3956" name="Google Shape;3956;p17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57" name="Google Shape;3957;p17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8" name="Google Shape;3958;p17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2" name="Shape 3962"/>
        <p:cNvGrpSpPr/>
        <p:nvPr/>
      </p:nvGrpSpPr>
      <p:grpSpPr>
        <a:xfrm>
          <a:off x="0" y="0"/>
          <a:ext cx="0" cy="0"/>
          <a:chOff x="0" y="0"/>
          <a:chExt cx="0" cy="0"/>
        </a:xfrm>
      </p:grpSpPr>
      <p:sp>
        <p:nvSpPr>
          <p:cNvPr id="3963" name="Google Shape;3963;p17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4" name="Google Shape;3964;p17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5" name="Google Shape;3965;p17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9" name="Shape 3969"/>
        <p:cNvGrpSpPr/>
        <p:nvPr/>
      </p:nvGrpSpPr>
      <p:grpSpPr>
        <a:xfrm>
          <a:off x="0" y="0"/>
          <a:ext cx="0" cy="0"/>
          <a:chOff x="0" y="0"/>
          <a:chExt cx="0" cy="0"/>
        </a:xfrm>
      </p:grpSpPr>
      <p:sp>
        <p:nvSpPr>
          <p:cNvPr id="3970" name="Google Shape;3970;p17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1" name="Google Shape;3971;p17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2" name="Google Shape;3972;p17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6" name="Shape 3976"/>
        <p:cNvGrpSpPr/>
        <p:nvPr/>
      </p:nvGrpSpPr>
      <p:grpSpPr>
        <a:xfrm>
          <a:off x="0" y="0"/>
          <a:ext cx="0" cy="0"/>
          <a:chOff x="0" y="0"/>
          <a:chExt cx="0" cy="0"/>
        </a:xfrm>
      </p:grpSpPr>
      <p:sp>
        <p:nvSpPr>
          <p:cNvPr id="3977" name="Google Shape;3977;p17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8" name="Google Shape;3978;p17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9" name="Google Shape;3979;p17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2" name="Shape 3982"/>
        <p:cNvGrpSpPr/>
        <p:nvPr/>
      </p:nvGrpSpPr>
      <p:grpSpPr>
        <a:xfrm>
          <a:off x="0" y="0"/>
          <a:ext cx="0" cy="0"/>
          <a:chOff x="0" y="0"/>
          <a:chExt cx="0" cy="0"/>
        </a:xfrm>
      </p:grpSpPr>
      <p:sp>
        <p:nvSpPr>
          <p:cNvPr id="3983" name="Google Shape;3983;p18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84" name="Google Shape;3984;p18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5" name="Google Shape;3985;p18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1" name="Shape 3991"/>
        <p:cNvGrpSpPr/>
        <p:nvPr/>
      </p:nvGrpSpPr>
      <p:grpSpPr>
        <a:xfrm>
          <a:off x="0" y="0"/>
          <a:ext cx="0" cy="0"/>
          <a:chOff x="0" y="0"/>
          <a:chExt cx="0" cy="0"/>
        </a:xfrm>
      </p:grpSpPr>
      <p:sp>
        <p:nvSpPr>
          <p:cNvPr id="3992" name="Google Shape;3992;p18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93" name="Google Shape;3993;p18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4" name="Google Shape;3994;p18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1" name="Shape 4001"/>
        <p:cNvGrpSpPr/>
        <p:nvPr/>
      </p:nvGrpSpPr>
      <p:grpSpPr>
        <a:xfrm>
          <a:off x="0" y="0"/>
          <a:ext cx="0" cy="0"/>
          <a:chOff x="0" y="0"/>
          <a:chExt cx="0" cy="0"/>
        </a:xfrm>
      </p:grpSpPr>
      <p:sp>
        <p:nvSpPr>
          <p:cNvPr id="4002" name="Google Shape;4002;p18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3" name="Google Shape;4003;p18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4" name="Google Shape;4004;p18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9" name="Shape 2379"/>
        <p:cNvGrpSpPr/>
        <p:nvPr/>
      </p:nvGrpSpPr>
      <p:grpSpPr>
        <a:xfrm>
          <a:off x="0" y="0"/>
          <a:ext cx="0" cy="0"/>
          <a:chOff x="0" y="0"/>
          <a:chExt cx="0" cy="0"/>
        </a:xfrm>
      </p:grpSpPr>
      <p:sp>
        <p:nvSpPr>
          <p:cNvPr id="2380" name="Google Shape;2380;p2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81" name="Google Shape;2381;p2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82" name="Google Shape;2382;p21:notes"/>
          <p:cNvSpPr/>
          <p:nvPr>
            <p:ph idx="2" type="sldImg"/>
          </p:nvPr>
        </p:nvSpPr>
        <p:spPr>
          <a:xfrm>
            <a:off x="1154112"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3" name="Google Shape;2383;p2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4" name="Shape 4014"/>
        <p:cNvGrpSpPr/>
        <p:nvPr/>
      </p:nvGrpSpPr>
      <p:grpSpPr>
        <a:xfrm>
          <a:off x="0" y="0"/>
          <a:ext cx="0" cy="0"/>
          <a:chOff x="0" y="0"/>
          <a:chExt cx="0" cy="0"/>
        </a:xfrm>
      </p:grpSpPr>
      <p:sp>
        <p:nvSpPr>
          <p:cNvPr id="4015" name="Google Shape;4015;p18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6" name="Google Shape;4016;p18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7" name="Google Shape;4017;p18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6" name="Shape 4036"/>
        <p:cNvGrpSpPr/>
        <p:nvPr/>
      </p:nvGrpSpPr>
      <p:grpSpPr>
        <a:xfrm>
          <a:off x="0" y="0"/>
          <a:ext cx="0" cy="0"/>
          <a:chOff x="0" y="0"/>
          <a:chExt cx="0" cy="0"/>
        </a:xfrm>
      </p:grpSpPr>
      <p:sp>
        <p:nvSpPr>
          <p:cNvPr id="4037" name="Google Shape;4037;p18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038" name="Google Shape;4038;p18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9" name="Google Shape;4039;p18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3" name="Shape 4043"/>
        <p:cNvGrpSpPr/>
        <p:nvPr/>
      </p:nvGrpSpPr>
      <p:grpSpPr>
        <a:xfrm>
          <a:off x="0" y="0"/>
          <a:ext cx="0" cy="0"/>
          <a:chOff x="0" y="0"/>
          <a:chExt cx="0" cy="0"/>
        </a:xfrm>
      </p:grpSpPr>
      <p:sp>
        <p:nvSpPr>
          <p:cNvPr id="4044" name="Google Shape;4044;p18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45" name="Google Shape;4045;p18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6" name="Google Shape;4046;p18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1" name="Shape 4051"/>
        <p:cNvGrpSpPr/>
        <p:nvPr/>
      </p:nvGrpSpPr>
      <p:grpSpPr>
        <a:xfrm>
          <a:off x="0" y="0"/>
          <a:ext cx="0" cy="0"/>
          <a:chOff x="0" y="0"/>
          <a:chExt cx="0" cy="0"/>
        </a:xfrm>
      </p:grpSpPr>
      <p:sp>
        <p:nvSpPr>
          <p:cNvPr id="4052" name="Google Shape;4052;p18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3" name="Google Shape;4053;p18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4" name="Google Shape;4054;p18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1" name="Shape 4061"/>
        <p:cNvGrpSpPr/>
        <p:nvPr/>
      </p:nvGrpSpPr>
      <p:grpSpPr>
        <a:xfrm>
          <a:off x="0" y="0"/>
          <a:ext cx="0" cy="0"/>
          <a:chOff x="0" y="0"/>
          <a:chExt cx="0" cy="0"/>
        </a:xfrm>
      </p:grpSpPr>
      <p:sp>
        <p:nvSpPr>
          <p:cNvPr id="4062" name="Google Shape;4062;p18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3" name="Google Shape;4063;p18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4" name="Google Shape;4064;p18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2" name="Shape 4082"/>
        <p:cNvGrpSpPr/>
        <p:nvPr/>
      </p:nvGrpSpPr>
      <p:grpSpPr>
        <a:xfrm>
          <a:off x="0" y="0"/>
          <a:ext cx="0" cy="0"/>
          <a:chOff x="0" y="0"/>
          <a:chExt cx="0" cy="0"/>
        </a:xfrm>
      </p:grpSpPr>
      <p:sp>
        <p:nvSpPr>
          <p:cNvPr id="4083" name="Google Shape;4083;p18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4" name="Google Shape;4084;p18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5" name="Google Shape;4085;p18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8" name="Shape 4088"/>
        <p:cNvGrpSpPr/>
        <p:nvPr/>
      </p:nvGrpSpPr>
      <p:grpSpPr>
        <a:xfrm>
          <a:off x="0" y="0"/>
          <a:ext cx="0" cy="0"/>
          <a:chOff x="0" y="0"/>
          <a:chExt cx="0" cy="0"/>
        </a:xfrm>
      </p:grpSpPr>
      <p:sp>
        <p:nvSpPr>
          <p:cNvPr id="4089" name="Google Shape;4089;p18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090" name="Google Shape;4090;p18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1" name="Google Shape;4091;p18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4" name="Shape 4094"/>
        <p:cNvGrpSpPr/>
        <p:nvPr/>
      </p:nvGrpSpPr>
      <p:grpSpPr>
        <a:xfrm>
          <a:off x="0" y="0"/>
          <a:ext cx="0" cy="0"/>
          <a:chOff x="0" y="0"/>
          <a:chExt cx="0" cy="0"/>
        </a:xfrm>
      </p:grpSpPr>
      <p:sp>
        <p:nvSpPr>
          <p:cNvPr id="4095" name="Google Shape;4095;p19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6" name="Google Shape;4096;p19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7" name="Google Shape;4097;p19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7" name="Shape 2387"/>
        <p:cNvGrpSpPr/>
        <p:nvPr/>
      </p:nvGrpSpPr>
      <p:grpSpPr>
        <a:xfrm>
          <a:off x="0" y="0"/>
          <a:ext cx="0" cy="0"/>
          <a:chOff x="0" y="0"/>
          <a:chExt cx="0" cy="0"/>
        </a:xfrm>
      </p:grpSpPr>
      <p:sp>
        <p:nvSpPr>
          <p:cNvPr id="2388" name="Google Shape;2388;p2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9" name="Google Shape;2389;p2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0" name="Google Shape;2390;p2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p5: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1" name="Google Shape;2211;p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3" name="Shape 2393"/>
        <p:cNvGrpSpPr/>
        <p:nvPr/>
      </p:nvGrpSpPr>
      <p:grpSpPr>
        <a:xfrm>
          <a:off x="0" y="0"/>
          <a:ext cx="0" cy="0"/>
          <a:chOff x="0" y="0"/>
          <a:chExt cx="0" cy="0"/>
        </a:xfrm>
      </p:grpSpPr>
      <p:sp>
        <p:nvSpPr>
          <p:cNvPr id="2394" name="Google Shape;2394;p2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5" name="Google Shape;2395;p2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6" name="Google Shape;2396;p2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9" name="Shape 2399"/>
        <p:cNvGrpSpPr/>
        <p:nvPr/>
      </p:nvGrpSpPr>
      <p:grpSpPr>
        <a:xfrm>
          <a:off x="0" y="0"/>
          <a:ext cx="0" cy="0"/>
          <a:chOff x="0" y="0"/>
          <a:chExt cx="0" cy="0"/>
        </a:xfrm>
      </p:grpSpPr>
      <p:sp>
        <p:nvSpPr>
          <p:cNvPr id="2400" name="Google Shape;2400;p2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1" name="Google Shape;2401;p2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2" name="Google Shape;2402;p2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5" name="Shape 2405"/>
        <p:cNvGrpSpPr/>
        <p:nvPr/>
      </p:nvGrpSpPr>
      <p:grpSpPr>
        <a:xfrm>
          <a:off x="0" y="0"/>
          <a:ext cx="0" cy="0"/>
          <a:chOff x="0" y="0"/>
          <a:chExt cx="0" cy="0"/>
        </a:xfrm>
      </p:grpSpPr>
      <p:sp>
        <p:nvSpPr>
          <p:cNvPr id="2406" name="Google Shape;2406;p2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7" name="Google Shape;2407;p2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8" name="Google Shape;2408;p2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2" name="Shape 2412"/>
        <p:cNvGrpSpPr/>
        <p:nvPr/>
      </p:nvGrpSpPr>
      <p:grpSpPr>
        <a:xfrm>
          <a:off x="0" y="0"/>
          <a:ext cx="0" cy="0"/>
          <a:chOff x="0" y="0"/>
          <a:chExt cx="0" cy="0"/>
        </a:xfrm>
      </p:grpSpPr>
      <p:sp>
        <p:nvSpPr>
          <p:cNvPr id="2413" name="Google Shape;2413;p2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14" name="Google Shape;2414;p2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5" name="Google Shape;2415;p2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p2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2" name="Google Shape;2422;p2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3" name="Google Shape;2423;p2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p2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3" name="Google Shape;2433;p2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4" name="Google Shape;2434;p2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p2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42" name="Google Shape;2442;p2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3" name="Google Shape;2443;p2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6" name="Shape 2456"/>
        <p:cNvGrpSpPr/>
        <p:nvPr/>
      </p:nvGrpSpPr>
      <p:grpSpPr>
        <a:xfrm>
          <a:off x="0" y="0"/>
          <a:ext cx="0" cy="0"/>
          <a:chOff x="0" y="0"/>
          <a:chExt cx="0" cy="0"/>
        </a:xfrm>
      </p:grpSpPr>
      <p:sp>
        <p:nvSpPr>
          <p:cNvPr id="2457" name="Google Shape;2457;p3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58" name="Google Shape;2458;p3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59" name="Google Shape;2459;p3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0" name="Google Shape;2460;p3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4" name="Shape 2464"/>
        <p:cNvGrpSpPr/>
        <p:nvPr/>
      </p:nvGrpSpPr>
      <p:grpSpPr>
        <a:xfrm>
          <a:off x="0" y="0"/>
          <a:ext cx="0" cy="0"/>
          <a:chOff x="0" y="0"/>
          <a:chExt cx="0" cy="0"/>
        </a:xfrm>
      </p:grpSpPr>
      <p:sp>
        <p:nvSpPr>
          <p:cNvPr id="2465" name="Google Shape;2465;p3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66" name="Google Shape;2466;p3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67" name="Google Shape;2467;p3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8" name="Google Shape;2468;p3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1" name="Shape 2471"/>
        <p:cNvGrpSpPr/>
        <p:nvPr/>
      </p:nvGrpSpPr>
      <p:grpSpPr>
        <a:xfrm>
          <a:off x="0" y="0"/>
          <a:ext cx="0" cy="0"/>
          <a:chOff x="0" y="0"/>
          <a:chExt cx="0" cy="0"/>
        </a:xfrm>
      </p:grpSpPr>
      <p:sp>
        <p:nvSpPr>
          <p:cNvPr id="2472" name="Google Shape;2472;p3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3" name="Google Shape;2473;p3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5" name="Shape 2215"/>
        <p:cNvGrpSpPr/>
        <p:nvPr/>
      </p:nvGrpSpPr>
      <p:grpSpPr>
        <a:xfrm>
          <a:off x="0" y="0"/>
          <a:ext cx="0" cy="0"/>
          <a:chOff x="0" y="0"/>
          <a:chExt cx="0" cy="0"/>
        </a:xfrm>
      </p:grpSpPr>
      <p:sp>
        <p:nvSpPr>
          <p:cNvPr id="2216" name="Google Shape;2216;p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7" name="Google Shape;2217;p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8" name="Google Shape;2218;p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9" name="Shape 2479"/>
        <p:cNvGrpSpPr/>
        <p:nvPr/>
      </p:nvGrpSpPr>
      <p:grpSpPr>
        <a:xfrm>
          <a:off x="0" y="0"/>
          <a:ext cx="0" cy="0"/>
          <a:chOff x="0" y="0"/>
          <a:chExt cx="0" cy="0"/>
        </a:xfrm>
      </p:grpSpPr>
      <p:sp>
        <p:nvSpPr>
          <p:cNvPr id="2480" name="Google Shape;2480;p3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81" name="Google Shape;2481;p3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2" name="Google Shape;2482;p33: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p3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1" name="Google Shape;2491;p3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2" name="Google Shape;2492;p3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9" name="Shape 2499"/>
        <p:cNvGrpSpPr/>
        <p:nvPr/>
      </p:nvGrpSpPr>
      <p:grpSpPr>
        <a:xfrm>
          <a:off x="0" y="0"/>
          <a:ext cx="0" cy="0"/>
          <a:chOff x="0" y="0"/>
          <a:chExt cx="0" cy="0"/>
        </a:xfrm>
      </p:grpSpPr>
      <p:sp>
        <p:nvSpPr>
          <p:cNvPr id="2500" name="Google Shape;2500;p3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1" name="Google Shape;2501;p3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2" name="Google Shape;2502;p3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6" name="Shape 2506"/>
        <p:cNvGrpSpPr/>
        <p:nvPr/>
      </p:nvGrpSpPr>
      <p:grpSpPr>
        <a:xfrm>
          <a:off x="0" y="0"/>
          <a:ext cx="0" cy="0"/>
          <a:chOff x="0" y="0"/>
          <a:chExt cx="0" cy="0"/>
        </a:xfrm>
      </p:grpSpPr>
      <p:sp>
        <p:nvSpPr>
          <p:cNvPr id="2507" name="Google Shape;2507;p3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08" name="Google Shape;2508;p3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9" name="Google Shape;2509;p3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9" name="Shape 2519"/>
        <p:cNvGrpSpPr/>
        <p:nvPr/>
      </p:nvGrpSpPr>
      <p:grpSpPr>
        <a:xfrm>
          <a:off x="0" y="0"/>
          <a:ext cx="0" cy="0"/>
          <a:chOff x="0" y="0"/>
          <a:chExt cx="0" cy="0"/>
        </a:xfrm>
      </p:grpSpPr>
      <p:sp>
        <p:nvSpPr>
          <p:cNvPr id="2520" name="Google Shape;2520;p3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1" name="Google Shape;2521;p3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2" name="Google Shape;2522;p3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p3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8" name="Google Shape;2528;p3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9" name="Google Shape;2529;p3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4" name="Shape 2534"/>
        <p:cNvGrpSpPr/>
        <p:nvPr/>
      </p:nvGrpSpPr>
      <p:grpSpPr>
        <a:xfrm>
          <a:off x="0" y="0"/>
          <a:ext cx="0" cy="0"/>
          <a:chOff x="0" y="0"/>
          <a:chExt cx="0" cy="0"/>
        </a:xfrm>
      </p:grpSpPr>
      <p:sp>
        <p:nvSpPr>
          <p:cNvPr id="2535" name="Google Shape;2535;p3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6" name="Google Shape;2536;p3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7" name="Google Shape;2537;p3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4" name="Shape 2544"/>
        <p:cNvGrpSpPr/>
        <p:nvPr/>
      </p:nvGrpSpPr>
      <p:grpSpPr>
        <a:xfrm>
          <a:off x="0" y="0"/>
          <a:ext cx="0" cy="0"/>
          <a:chOff x="0" y="0"/>
          <a:chExt cx="0" cy="0"/>
        </a:xfrm>
      </p:grpSpPr>
      <p:sp>
        <p:nvSpPr>
          <p:cNvPr id="2545" name="Google Shape;2545;p4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6" name="Google Shape;2546;p4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7" name="Google Shape;2547;p4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1" name="Shape 2551"/>
        <p:cNvGrpSpPr/>
        <p:nvPr/>
      </p:nvGrpSpPr>
      <p:grpSpPr>
        <a:xfrm>
          <a:off x="0" y="0"/>
          <a:ext cx="0" cy="0"/>
          <a:chOff x="0" y="0"/>
          <a:chExt cx="0" cy="0"/>
        </a:xfrm>
      </p:grpSpPr>
      <p:sp>
        <p:nvSpPr>
          <p:cNvPr id="2552" name="Google Shape;2552;p4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3" name="Google Shape;2553;p4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4" name="Google Shape;2554;p4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2" name="Shape 2562"/>
        <p:cNvGrpSpPr/>
        <p:nvPr/>
      </p:nvGrpSpPr>
      <p:grpSpPr>
        <a:xfrm>
          <a:off x="0" y="0"/>
          <a:ext cx="0" cy="0"/>
          <a:chOff x="0" y="0"/>
          <a:chExt cx="0" cy="0"/>
        </a:xfrm>
      </p:grpSpPr>
      <p:sp>
        <p:nvSpPr>
          <p:cNvPr id="2563" name="Google Shape;2563;p4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64" name="Google Shape;2564;p4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5" name="Google Shape;2565;p4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p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5" name="Google Shape;2225;p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6" name="Google Shape;2226;p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0" name="Shape 2610"/>
        <p:cNvGrpSpPr/>
        <p:nvPr/>
      </p:nvGrpSpPr>
      <p:grpSpPr>
        <a:xfrm>
          <a:off x="0" y="0"/>
          <a:ext cx="0" cy="0"/>
          <a:chOff x="0" y="0"/>
          <a:chExt cx="0" cy="0"/>
        </a:xfrm>
      </p:grpSpPr>
      <p:sp>
        <p:nvSpPr>
          <p:cNvPr id="2611" name="Google Shape;2611;p4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2" name="Google Shape;2612;p4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3" name="Google Shape;2613;p4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7" name="Shape 2617"/>
        <p:cNvGrpSpPr/>
        <p:nvPr/>
      </p:nvGrpSpPr>
      <p:grpSpPr>
        <a:xfrm>
          <a:off x="0" y="0"/>
          <a:ext cx="0" cy="0"/>
          <a:chOff x="0" y="0"/>
          <a:chExt cx="0" cy="0"/>
        </a:xfrm>
      </p:grpSpPr>
      <p:sp>
        <p:nvSpPr>
          <p:cNvPr id="2618" name="Google Shape;2618;p4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9" name="Google Shape;2619;p4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0" name="Google Shape;2620;p4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6" name="Shape 2626"/>
        <p:cNvGrpSpPr/>
        <p:nvPr/>
      </p:nvGrpSpPr>
      <p:grpSpPr>
        <a:xfrm>
          <a:off x="0" y="0"/>
          <a:ext cx="0" cy="0"/>
          <a:chOff x="0" y="0"/>
          <a:chExt cx="0" cy="0"/>
        </a:xfrm>
      </p:grpSpPr>
      <p:sp>
        <p:nvSpPr>
          <p:cNvPr id="2627" name="Google Shape;2627;p4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8" name="Google Shape;2628;p4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9" name="Google Shape;2629;p4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4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8" name="Google Shape;2638;p4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9" name="Google Shape;2639;p4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p4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5" name="Google Shape;2645;p4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6" name="Google Shape;2646;p4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5" name="Shape 2655"/>
        <p:cNvGrpSpPr/>
        <p:nvPr/>
      </p:nvGrpSpPr>
      <p:grpSpPr>
        <a:xfrm>
          <a:off x="0" y="0"/>
          <a:ext cx="0" cy="0"/>
          <a:chOff x="0" y="0"/>
          <a:chExt cx="0" cy="0"/>
        </a:xfrm>
      </p:grpSpPr>
      <p:sp>
        <p:nvSpPr>
          <p:cNvPr id="2656" name="Google Shape;2656;p4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7" name="Google Shape;2657;p4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8" name="Google Shape;2658;p4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2" name="Shape 2662"/>
        <p:cNvGrpSpPr/>
        <p:nvPr/>
      </p:nvGrpSpPr>
      <p:grpSpPr>
        <a:xfrm>
          <a:off x="0" y="0"/>
          <a:ext cx="0" cy="0"/>
          <a:chOff x="0" y="0"/>
          <a:chExt cx="0" cy="0"/>
        </a:xfrm>
      </p:grpSpPr>
      <p:sp>
        <p:nvSpPr>
          <p:cNvPr id="2663" name="Google Shape;2663;p4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4" name="Google Shape;2664;p4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5" name="Google Shape;2665;p4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9" name="Shape 2669"/>
        <p:cNvGrpSpPr/>
        <p:nvPr/>
      </p:nvGrpSpPr>
      <p:grpSpPr>
        <a:xfrm>
          <a:off x="0" y="0"/>
          <a:ext cx="0" cy="0"/>
          <a:chOff x="0" y="0"/>
          <a:chExt cx="0" cy="0"/>
        </a:xfrm>
      </p:grpSpPr>
      <p:sp>
        <p:nvSpPr>
          <p:cNvPr id="2670" name="Google Shape;2670;p5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1" name="Google Shape;2671;p5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2" name="Google Shape;2672;p5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7" name="Shape 2677"/>
        <p:cNvGrpSpPr/>
        <p:nvPr/>
      </p:nvGrpSpPr>
      <p:grpSpPr>
        <a:xfrm>
          <a:off x="0" y="0"/>
          <a:ext cx="0" cy="0"/>
          <a:chOff x="0" y="0"/>
          <a:chExt cx="0" cy="0"/>
        </a:xfrm>
      </p:grpSpPr>
      <p:sp>
        <p:nvSpPr>
          <p:cNvPr id="2678" name="Google Shape;2678;p5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9" name="Google Shape;2679;p5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0" name="Google Shape;2680;p5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p5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5" name="Google Shape;2685;p5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6" name="Google Shape;2686;p5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p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2231" name="Google Shape;2231;p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2232" name="Google Shape;2232;p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3" name="Google Shape;2233;p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9" name="Shape 2689"/>
        <p:cNvGrpSpPr/>
        <p:nvPr/>
      </p:nvGrpSpPr>
      <p:grpSpPr>
        <a:xfrm>
          <a:off x="0" y="0"/>
          <a:ext cx="0" cy="0"/>
          <a:chOff x="0" y="0"/>
          <a:chExt cx="0" cy="0"/>
        </a:xfrm>
      </p:grpSpPr>
      <p:sp>
        <p:nvSpPr>
          <p:cNvPr id="2690" name="Google Shape;2690;p5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1" name="Google Shape;2691;p5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2" name="Google Shape;2692;p5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5" name="Shape 2695"/>
        <p:cNvGrpSpPr/>
        <p:nvPr/>
      </p:nvGrpSpPr>
      <p:grpSpPr>
        <a:xfrm>
          <a:off x="0" y="0"/>
          <a:ext cx="0" cy="0"/>
          <a:chOff x="0" y="0"/>
          <a:chExt cx="0" cy="0"/>
        </a:xfrm>
      </p:grpSpPr>
      <p:sp>
        <p:nvSpPr>
          <p:cNvPr id="2696" name="Google Shape;2696;p5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7" name="Google Shape;2697;p5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8" name="Google Shape;2698;p5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p5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3" name="Google Shape;2703;p5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4" name="Google Shape;2704;p5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7" name="Shape 2707"/>
        <p:cNvGrpSpPr/>
        <p:nvPr/>
      </p:nvGrpSpPr>
      <p:grpSpPr>
        <a:xfrm>
          <a:off x="0" y="0"/>
          <a:ext cx="0" cy="0"/>
          <a:chOff x="0" y="0"/>
          <a:chExt cx="0" cy="0"/>
        </a:xfrm>
      </p:grpSpPr>
      <p:sp>
        <p:nvSpPr>
          <p:cNvPr id="2708" name="Google Shape;2708;p5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9" name="Google Shape;2709;p5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0" name="Google Shape;2710;p5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3" name="Shape 2713"/>
        <p:cNvGrpSpPr/>
        <p:nvPr/>
      </p:nvGrpSpPr>
      <p:grpSpPr>
        <a:xfrm>
          <a:off x="0" y="0"/>
          <a:ext cx="0" cy="0"/>
          <a:chOff x="0" y="0"/>
          <a:chExt cx="0" cy="0"/>
        </a:xfrm>
      </p:grpSpPr>
      <p:sp>
        <p:nvSpPr>
          <p:cNvPr id="2714" name="Google Shape;2714;p5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15" name="Google Shape;2715;p5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6" name="Google Shape;2716;p5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0" name="Shape 2720"/>
        <p:cNvGrpSpPr/>
        <p:nvPr/>
      </p:nvGrpSpPr>
      <p:grpSpPr>
        <a:xfrm>
          <a:off x="0" y="0"/>
          <a:ext cx="0" cy="0"/>
          <a:chOff x="0" y="0"/>
          <a:chExt cx="0" cy="0"/>
        </a:xfrm>
      </p:grpSpPr>
      <p:sp>
        <p:nvSpPr>
          <p:cNvPr id="2721" name="Google Shape;2721;p5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22" name="Google Shape;2722;p5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3" name="Google Shape;2723;p58: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9" name="Shape 2729"/>
        <p:cNvGrpSpPr/>
        <p:nvPr/>
      </p:nvGrpSpPr>
      <p:grpSpPr>
        <a:xfrm>
          <a:off x="0" y="0"/>
          <a:ext cx="0" cy="0"/>
          <a:chOff x="0" y="0"/>
          <a:chExt cx="0" cy="0"/>
        </a:xfrm>
      </p:grpSpPr>
      <p:sp>
        <p:nvSpPr>
          <p:cNvPr id="2730" name="Google Shape;2730;p5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1" name="Google Shape;2731;p5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2" name="Google Shape;2732;p5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9" name="Shape 2739"/>
        <p:cNvGrpSpPr/>
        <p:nvPr/>
      </p:nvGrpSpPr>
      <p:grpSpPr>
        <a:xfrm>
          <a:off x="0" y="0"/>
          <a:ext cx="0" cy="0"/>
          <a:chOff x="0" y="0"/>
          <a:chExt cx="0" cy="0"/>
        </a:xfrm>
      </p:grpSpPr>
      <p:sp>
        <p:nvSpPr>
          <p:cNvPr id="2740" name="Google Shape;2740;p6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1" name="Google Shape;2741;p6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2" name="Google Shape;2742;p6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3" name="Shape 2753"/>
        <p:cNvGrpSpPr/>
        <p:nvPr/>
      </p:nvGrpSpPr>
      <p:grpSpPr>
        <a:xfrm>
          <a:off x="0" y="0"/>
          <a:ext cx="0" cy="0"/>
          <a:chOff x="0" y="0"/>
          <a:chExt cx="0" cy="0"/>
        </a:xfrm>
      </p:grpSpPr>
      <p:sp>
        <p:nvSpPr>
          <p:cNvPr id="2754" name="Google Shape;2754;p6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5" name="Google Shape;2755;p6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6" name="Google Shape;2756;p6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3" name="Shape 2773"/>
        <p:cNvGrpSpPr/>
        <p:nvPr/>
      </p:nvGrpSpPr>
      <p:grpSpPr>
        <a:xfrm>
          <a:off x="0" y="0"/>
          <a:ext cx="0" cy="0"/>
          <a:chOff x="0" y="0"/>
          <a:chExt cx="0" cy="0"/>
        </a:xfrm>
      </p:grpSpPr>
      <p:sp>
        <p:nvSpPr>
          <p:cNvPr id="2774" name="Google Shape;2774;p6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75" name="Google Shape;2775;p62:notes"/>
          <p:cNvSpPr/>
          <p:nvPr>
            <p:ph idx="2" type="sldImg"/>
          </p:nvPr>
        </p:nvSpPr>
        <p:spPr>
          <a:xfrm>
            <a:off x="1154112" y="682625"/>
            <a:ext cx="4552950" cy="34147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6" name="Google Shape;2776;p62:notes"/>
          <p:cNvSpPr txBox="1"/>
          <p:nvPr>
            <p:ph idx="1" type="body"/>
          </p:nvPr>
        </p:nvSpPr>
        <p:spPr>
          <a:xfrm>
            <a:off x="914400" y="4325937"/>
            <a:ext cx="5029200" cy="4098925"/>
          </a:xfrm>
          <a:prstGeom prst="rect">
            <a:avLst/>
          </a:prstGeom>
          <a:noFill/>
          <a:ln>
            <a:noFill/>
          </a:ln>
        </p:spPr>
        <p:txBody>
          <a:bodyPr anchorCtr="0" anchor="t" bIns="43225" lIns="86475" spcFirstLastPara="1" rIns="86475" wrap="square" tIns="432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7" name="Shape 2237"/>
        <p:cNvGrpSpPr/>
        <p:nvPr/>
      </p:nvGrpSpPr>
      <p:grpSpPr>
        <a:xfrm>
          <a:off x="0" y="0"/>
          <a:ext cx="0" cy="0"/>
          <a:chOff x="0" y="0"/>
          <a:chExt cx="0" cy="0"/>
        </a:xfrm>
      </p:grpSpPr>
      <p:sp>
        <p:nvSpPr>
          <p:cNvPr id="2238" name="Google Shape;2238;p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9" name="Google Shape;2239;p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0" name="Google Shape;2240;p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1" name="Shape 2781"/>
        <p:cNvGrpSpPr/>
        <p:nvPr/>
      </p:nvGrpSpPr>
      <p:grpSpPr>
        <a:xfrm>
          <a:off x="0" y="0"/>
          <a:ext cx="0" cy="0"/>
          <a:chOff x="0" y="0"/>
          <a:chExt cx="0" cy="0"/>
        </a:xfrm>
      </p:grpSpPr>
      <p:sp>
        <p:nvSpPr>
          <p:cNvPr id="2782" name="Google Shape;2782;p6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3" name="Google Shape;2783;p6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4" name="Google Shape;2784;p6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7" name="Shape 2797"/>
        <p:cNvGrpSpPr/>
        <p:nvPr/>
      </p:nvGrpSpPr>
      <p:grpSpPr>
        <a:xfrm>
          <a:off x="0" y="0"/>
          <a:ext cx="0" cy="0"/>
          <a:chOff x="0" y="0"/>
          <a:chExt cx="0" cy="0"/>
        </a:xfrm>
      </p:grpSpPr>
      <p:sp>
        <p:nvSpPr>
          <p:cNvPr id="2798" name="Google Shape;2798;p6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9" name="Google Shape;2799;p6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0" name="Google Shape;2800;p6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5" name="Shape 2805"/>
        <p:cNvGrpSpPr/>
        <p:nvPr/>
      </p:nvGrpSpPr>
      <p:grpSpPr>
        <a:xfrm>
          <a:off x="0" y="0"/>
          <a:ext cx="0" cy="0"/>
          <a:chOff x="0" y="0"/>
          <a:chExt cx="0" cy="0"/>
        </a:xfrm>
      </p:grpSpPr>
      <p:sp>
        <p:nvSpPr>
          <p:cNvPr id="2806" name="Google Shape;2806;p6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7" name="Google Shape;2807;p6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8" name="Google Shape;2808;p6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5" name="Shape 2815"/>
        <p:cNvGrpSpPr/>
        <p:nvPr/>
      </p:nvGrpSpPr>
      <p:grpSpPr>
        <a:xfrm>
          <a:off x="0" y="0"/>
          <a:ext cx="0" cy="0"/>
          <a:chOff x="0" y="0"/>
          <a:chExt cx="0" cy="0"/>
        </a:xfrm>
      </p:grpSpPr>
      <p:sp>
        <p:nvSpPr>
          <p:cNvPr id="2816" name="Google Shape;2816;p6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7" name="Google Shape;2817;p6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8" name="Google Shape;2818;p6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1" name="Shape 2821"/>
        <p:cNvGrpSpPr/>
        <p:nvPr/>
      </p:nvGrpSpPr>
      <p:grpSpPr>
        <a:xfrm>
          <a:off x="0" y="0"/>
          <a:ext cx="0" cy="0"/>
          <a:chOff x="0" y="0"/>
          <a:chExt cx="0" cy="0"/>
        </a:xfrm>
      </p:grpSpPr>
      <p:sp>
        <p:nvSpPr>
          <p:cNvPr id="2822" name="Google Shape;2822;p6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3" name="Google Shape;2823;p6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4" name="Google Shape;2824;p6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9" name="Shape 2829"/>
        <p:cNvGrpSpPr/>
        <p:nvPr/>
      </p:nvGrpSpPr>
      <p:grpSpPr>
        <a:xfrm>
          <a:off x="0" y="0"/>
          <a:ext cx="0" cy="0"/>
          <a:chOff x="0" y="0"/>
          <a:chExt cx="0" cy="0"/>
        </a:xfrm>
      </p:grpSpPr>
      <p:sp>
        <p:nvSpPr>
          <p:cNvPr id="2830" name="Google Shape;2830;p6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1" name="Google Shape;2831;p6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2" name="Google Shape;2832;p6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5" name="Shape 2835"/>
        <p:cNvGrpSpPr/>
        <p:nvPr/>
      </p:nvGrpSpPr>
      <p:grpSpPr>
        <a:xfrm>
          <a:off x="0" y="0"/>
          <a:ext cx="0" cy="0"/>
          <a:chOff x="0" y="0"/>
          <a:chExt cx="0" cy="0"/>
        </a:xfrm>
      </p:grpSpPr>
      <p:sp>
        <p:nvSpPr>
          <p:cNvPr id="2836" name="Google Shape;2836;p6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7" name="Google Shape;2837;p6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8" name="Google Shape;2838;p6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1" name="Shape 2841"/>
        <p:cNvGrpSpPr/>
        <p:nvPr/>
      </p:nvGrpSpPr>
      <p:grpSpPr>
        <a:xfrm>
          <a:off x="0" y="0"/>
          <a:ext cx="0" cy="0"/>
          <a:chOff x="0" y="0"/>
          <a:chExt cx="0" cy="0"/>
        </a:xfrm>
      </p:grpSpPr>
      <p:sp>
        <p:nvSpPr>
          <p:cNvPr id="2842" name="Google Shape;2842;p70: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3" name="Google Shape;2843;p7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7" name="Shape 2847"/>
        <p:cNvGrpSpPr/>
        <p:nvPr/>
      </p:nvGrpSpPr>
      <p:grpSpPr>
        <a:xfrm>
          <a:off x="0" y="0"/>
          <a:ext cx="0" cy="0"/>
          <a:chOff x="0" y="0"/>
          <a:chExt cx="0" cy="0"/>
        </a:xfrm>
      </p:grpSpPr>
      <p:sp>
        <p:nvSpPr>
          <p:cNvPr id="2848" name="Google Shape;2848;p71:notes"/>
          <p:cNvSpPr txBox="1"/>
          <p:nvPr>
            <p:ph idx="1" type="body"/>
          </p:nvPr>
        </p:nvSpPr>
        <p:spPr>
          <a:xfrm>
            <a:off x="685800" y="4325937"/>
            <a:ext cx="5486400" cy="40989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9" name="Google Shape;2849;p7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3" name="Shape 2853"/>
        <p:cNvGrpSpPr/>
        <p:nvPr/>
      </p:nvGrpSpPr>
      <p:grpSpPr>
        <a:xfrm>
          <a:off x="0" y="0"/>
          <a:ext cx="0" cy="0"/>
          <a:chOff x="0" y="0"/>
          <a:chExt cx="0" cy="0"/>
        </a:xfrm>
      </p:grpSpPr>
      <p:sp>
        <p:nvSpPr>
          <p:cNvPr id="2854" name="Google Shape;2854;p7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5" name="Google Shape;2855;p7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6" name="Google Shape;2856;p7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5" name="Shape 2245"/>
        <p:cNvGrpSpPr/>
        <p:nvPr/>
      </p:nvGrpSpPr>
      <p:grpSpPr>
        <a:xfrm>
          <a:off x="0" y="0"/>
          <a:ext cx="0" cy="0"/>
          <a:chOff x="0" y="0"/>
          <a:chExt cx="0" cy="0"/>
        </a:xfrm>
      </p:grpSpPr>
      <p:sp>
        <p:nvSpPr>
          <p:cNvPr id="2246" name="Google Shape;2246;p1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7" name="Google Shape;2247;p1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8" name="Google Shape;2248;p1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9" name="Shape 2859"/>
        <p:cNvGrpSpPr/>
        <p:nvPr/>
      </p:nvGrpSpPr>
      <p:grpSpPr>
        <a:xfrm>
          <a:off x="0" y="0"/>
          <a:ext cx="0" cy="0"/>
          <a:chOff x="0" y="0"/>
          <a:chExt cx="0" cy="0"/>
        </a:xfrm>
      </p:grpSpPr>
      <p:sp>
        <p:nvSpPr>
          <p:cNvPr id="2860" name="Google Shape;2860;p7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61" name="Google Shape;2861;p73:notes"/>
          <p:cNvSpPr txBox="1"/>
          <p:nvPr/>
        </p:nvSpPr>
        <p:spPr>
          <a:xfrm>
            <a:off x="388620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2" name="Google Shape;2862;p73:notes"/>
          <p:cNvSpPr txBox="1"/>
          <p:nvPr/>
        </p:nvSpPr>
        <p:spPr>
          <a:xfrm>
            <a:off x="3886200" y="8651875"/>
            <a:ext cx="2971800" cy="455612"/>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2</a:t>
            </a:r>
            <a:endParaRPr/>
          </a:p>
        </p:txBody>
      </p:sp>
      <p:sp>
        <p:nvSpPr>
          <p:cNvPr id="2863" name="Google Shape;2863;p73:notes"/>
          <p:cNvSpPr txBox="1"/>
          <p:nvPr/>
        </p:nvSpPr>
        <p:spPr>
          <a:xfrm>
            <a:off x="0" y="8651875"/>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4" name="Google Shape;2864;p73:notes"/>
          <p:cNvSpPr txBox="1"/>
          <p:nvPr/>
        </p:nvSpPr>
        <p:spPr>
          <a:xfrm>
            <a:off x="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5" name="Google Shape;2865;p73: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6" name="Google Shape;2866;p73: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3" name="Shape 2873"/>
        <p:cNvGrpSpPr/>
        <p:nvPr/>
      </p:nvGrpSpPr>
      <p:grpSpPr>
        <a:xfrm>
          <a:off x="0" y="0"/>
          <a:ext cx="0" cy="0"/>
          <a:chOff x="0" y="0"/>
          <a:chExt cx="0" cy="0"/>
        </a:xfrm>
      </p:grpSpPr>
      <p:sp>
        <p:nvSpPr>
          <p:cNvPr id="2874" name="Google Shape;2874;p7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75" name="Google Shape;2875;p74: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6" name="Google Shape;2876;p74: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1" name="Shape 2881"/>
        <p:cNvGrpSpPr/>
        <p:nvPr/>
      </p:nvGrpSpPr>
      <p:grpSpPr>
        <a:xfrm>
          <a:off x="0" y="0"/>
          <a:ext cx="0" cy="0"/>
          <a:chOff x="0" y="0"/>
          <a:chExt cx="0" cy="0"/>
        </a:xfrm>
      </p:grpSpPr>
      <p:sp>
        <p:nvSpPr>
          <p:cNvPr id="2882" name="Google Shape;2882;p7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83" name="Google Shape;2883;p75:notes"/>
          <p:cNvSpPr txBox="1"/>
          <p:nvPr/>
        </p:nvSpPr>
        <p:spPr>
          <a:xfrm>
            <a:off x="388620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4" name="Google Shape;2884;p75:notes"/>
          <p:cNvSpPr txBox="1"/>
          <p:nvPr/>
        </p:nvSpPr>
        <p:spPr>
          <a:xfrm>
            <a:off x="3886200" y="8651875"/>
            <a:ext cx="2971800" cy="455612"/>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3</a:t>
            </a:r>
            <a:endParaRPr/>
          </a:p>
        </p:txBody>
      </p:sp>
      <p:sp>
        <p:nvSpPr>
          <p:cNvPr id="2885" name="Google Shape;2885;p75:notes"/>
          <p:cNvSpPr txBox="1"/>
          <p:nvPr/>
        </p:nvSpPr>
        <p:spPr>
          <a:xfrm>
            <a:off x="0" y="8651875"/>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6" name="Google Shape;2886;p75:notes"/>
          <p:cNvSpPr txBox="1"/>
          <p:nvPr/>
        </p:nvSpPr>
        <p:spPr>
          <a:xfrm>
            <a:off x="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7" name="Google Shape;2887;p75: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8" name="Google Shape;2888;p75: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7" name="Shape 2897"/>
        <p:cNvGrpSpPr/>
        <p:nvPr/>
      </p:nvGrpSpPr>
      <p:grpSpPr>
        <a:xfrm>
          <a:off x="0" y="0"/>
          <a:ext cx="0" cy="0"/>
          <a:chOff x="0" y="0"/>
          <a:chExt cx="0" cy="0"/>
        </a:xfrm>
      </p:grpSpPr>
      <p:sp>
        <p:nvSpPr>
          <p:cNvPr id="2898" name="Google Shape;2898;p7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99" name="Google Shape;2899;p76:notes"/>
          <p:cNvSpPr txBox="1"/>
          <p:nvPr/>
        </p:nvSpPr>
        <p:spPr>
          <a:xfrm>
            <a:off x="388620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0" name="Google Shape;2900;p76:notes"/>
          <p:cNvSpPr txBox="1"/>
          <p:nvPr/>
        </p:nvSpPr>
        <p:spPr>
          <a:xfrm>
            <a:off x="3886200" y="8651875"/>
            <a:ext cx="2971800" cy="455612"/>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4</a:t>
            </a:r>
            <a:endParaRPr/>
          </a:p>
        </p:txBody>
      </p:sp>
      <p:sp>
        <p:nvSpPr>
          <p:cNvPr id="2901" name="Google Shape;2901;p76:notes"/>
          <p:cNvSpPr txBox="1"/>
          <p:nvPr/>
        </p:nvSpPr>
        <p:spPr>
          <a:xfrm>
            <a:off x="0" y="8651875"/>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2" name="Google Shape;2902;p76:notes"/>
          <p:cNvSpPr txBox="1"/>
          <p:nvPr/>
        </p:nvSpPr>
        <p:spPr>
          <a:xfrm>
            <a:off x="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3" name="Google Shape;2903;p76: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4" name="Google Shape;2904;p76: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0" name="Shape 2910"/>
        <p:cNvGrpSpPr/>
        <p:nvPr/>
      </p:nvGrpSpPr>
      <p:grpSpPr>
        <a:xfrm>
          <a:off x="0" y="0"/>
          <a:ext cx="0" cy="0"/>
          <a:chOff x="0" y="0"/>
          <a:chExt cx="0" cy="0"/>
        </a:xfrm>
      </p:grpSpPr>
      <p:sp>
        <p:nvSpPr>
          <p:cNvPr id="2911" name="Google Shape;2911;p7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12" name="Google Shape;2912;p77:notes"/>
          <p:cNvSpPr txBox="1"/>
          <p:nvPr/>
        </p:nvSpPr>
        <p:spPr>
          <a:xfrm>
            <a:off x="388620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3" name="Google Shape;2913;p77:notes"/>
          <p:cNvSpPr txBox="1"/>
          <p:nvPr/>
        </p:nvSpPr>
        <p:spPr>
          <a:xfrm>
            <a:off x="3886200" y="8651875"/>
            <a:ext cx="2971800" cy="455612"/>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5</a:t>
            </a:r>
            <a:endParaRPr/>
          </a:p>
        </p:txBody>
      </p:sp>
      <p:sp>
        <p:nvSpPr>
          <p:cNvPr id="2914" name="Google Shape;2914;p77:notes"/>
          <p:cNvSpPr txBox="1"/>
          <p:nvPr/>
        </p:nvSpPr>
        <p:spPr>
          <a:xfrm>
            <a:off x="0" y="8651875"/>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5" name="Google Shape;2915;p77:notes"/>
          <p:cNvSpPr txBox="1"/>
          <p:nvPr/>
        </p:nvSpPr>
        <p:spPr>
          <a:xfrm>
            <a:off x="0" y="0"/>
            <a:ext cx="2971800" cy="4556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6" name="Google Shape;2916;p77: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7" name="Google Shape;2917;p77: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4" name="Shape 2924"/>
        <p:cNvGrpSpPr/>
        <p:nvPr/>
      </p:nvGrpSpPr>
      <p:grpSpPr>
        <a:xfrm>
          <a:off x="0" y="0"/>
          <a:ext cx="0" cy="0"/>
          <a:chOff x="0" y="0"/>
          <a:chExt cx="0" cy="0"/>
        </a:xfrm>
      </p:grpSpPr>
      <p:sp>
        <p:nvSpPr>
          <p:cNvPr id="2925" name="Google Shape;2925;p78: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6" name="Google Shape;2926;p7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1" name="Shape 2931"/>
        <p:cNvGrpSpPr/>
        <p:nvPr/>
      </p:nvGrpSpPr>
      <p:grpSpPr>
        <a:xfrm>
          <a:off x="0" y="0"/>
          <a:ext cx="0" cy="0"/>
          <a:chOff x="0" y="0"/>
          <a:chExt cx="0" cy="0"/>
        </a:xfrm>
      </p:grpSpPr>
      <p:sp>
        <p:nvSpPr>
          <p:cNvPr id="2932" name="Google Shape;2932;p7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33" name="Google Shape;2933;p79: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4" name="Google Shape;2934;p79: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8" name="Shape 2938"/>
        <p:cNvGrpSpPr/>
        <p:nvPr/>
      </p:nvGrpSpPr>
      <p:grpSpPr>
        <a:xfrm>
          <a:off x="0" y="0"/>
          <a:ext cx="0" cy="0"/>
          <a:chOff x="0" y="0"/>
          <a:chExt cx="0" cy="0"/>
        </a:xfrm>
      </p:grpSpPr>
      <p:sp>
        <p:nvSpPr>
          <p:cNvPr id="2939" name="Google Shape;2939;p8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0" name="Google Shape;2940;p8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1" name="Google Shape;2941;p8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6" name="Shape 2946"/>
        <p:cNvGrpSpPr/>
        <p:nvPr/>
      </p:nvGrpSpPr>
      <p:grpSpPr>
        <a:xfrm>
          <a:off x="0" y="0"/>
          <a:ext cx="0" cy="0"/>
          <a:chOff x="0" y="0"/>
          <a:chExt cx="0" cy="0"/>
        </a:xfrm>
      </p:grpSpPr>
      <p:sp>
        <p:nvSpPr>
          <p:cNvPr id="2947" name="Google Shape;2947;p8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8" name="Google Shape;2948;p8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9" name="Google Shape;2949;p8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5" name="Shape 2955"/>
        <p:cNvGrpSpPr/>
        <p:nvPr/>
      </p:nvGrpSpPr>
      <p:grpSpPr>
        <a:xfrm>
          <a:off x="0" y="0"/>
          <a:ext cx="0" cy="0"/>
          <a:chOff x="0" y="0"/>
          <a:chExt cx="0" cy="0"/>
        </a:xfrm>
      </p:grpSpPr>
      <p:sp>
        <p:nvSpPr>
          <p:cNvPr id="2956" name="Google Shape;2956;p8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7" name="Google Shape;2957;p8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8" name="Google Shape;2958;p8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9" name="Shape 2279"/>
        <p:cNvGrpSpPr/>
        <p:nvPr/>
      </p:nvGrpSpPr>
      <p:grpSpPr>
        <a:xfrm>
          <a:off x="0" y="0"/>
          <a:ext cx="0" cy="0"/>
          <a:chOff x="0" y="0"/>
          <a:chExt cx="0" cy="0"/>
        </a:xfrm>
      </p:grpSpPr>
      <p:sp>
        <p:nvSpPr>
          <p:cNvPr id="2280" name="Google Shape;2280;p1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281" name="Google Shape;2281;p1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2" name="Google Shape;2282;p1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2" name="Shape 2962"/>
        <p:cNvGrpSpPr/>
        <p:nvPr/>
      </p:nvGrpSpPr>
      <p:grpSpPr>
        <a:xfrm>
          <a:off x="0" y="0"/>
          <a:ext cx="0" cy="0"/>
          <a:chOff x="0" y="0"/>
          <a:chExt cx="0" cy="0"/>
        </a:xfrm>
      </p:grpSpPr>
      <p:sp>
        <p:nvSpPr>
          <p:cNvPr id="2963" name="Google Shape;2963;p8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4" name="Google Shape;2964;p8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5" name="Google Shape;2965;p8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1" name="Shape 2971"/>
        <p:cNvGrpSpPr/>
        <p:nvPr/>
      </p:nvGrpSpPr>
      <p:grpSpPr>
        <a:xfrm>
          <a:off x="0" y="0"/>
          <a:ext cx="0" cy="0"/>
          <a:chOff x="0" y="0"/>
          <a:chExt cx="0" cy="0"/>
        </a:xfrm>
      </p:grpSpPr>
      <p:sp>
        <p:nvSpPr>
          <p:cNvPr id="2972" name="Google Shape;2972;p8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73" name="Google Shape;2973;p84: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4" name="Google Shape;2974;p84: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9" name="Shape 2979"/>
        <p:cNvGrpSpPr/>
        <p:nvPr/>
      </p:nvGrpSpPr>
      <p:grpSpPr>
        <a:xfrm>
          <a:off x="0" y="0"/>
          <a:ext cx="0" cy="0"/>
          <a:chOff x="0" y="0"/>
          <a:chExt cx="0" cy="0"/>
        </a:xfrm>
      </p:grpSpPr>
      <p:sp>
        <p:nvSpPr>
          <p:cNvPr id="2980" name="Google Shape;2980;p85: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1" name="Google Shape;2981;p8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5" name="Shape 2985"/>
        <p:cNvGrpSpPr/>
        <p:nvPr/>
      </p:nvGrpSpPr>
      <p:grpSpPr>
        <a:xfrm>
          <a:off x="0" y="0"/>
          <a:ext cx="0" cy="0"/>
          <a:chOff x="0" y="0"/>
          <a:chExt cx="0" cy="0"/>
        </a:xfrm>
      </p:grpSpPr>
      <p:sp>
        <p:nvSpPr>
          <p:cNvPr id="2986" name="Google Shape;2986;p8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87" name="Google Shape;2987;p86: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8" name="Google Shape;2988;p86: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p8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94" name="Google Shape;2994;p87: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5" name="Google Shape;2995;p87: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1" name="Shape 3001"/>
        <p:cNvGrpSpPr/>
        <p:nvPr/>
      </p:nvGrpSpPr>
      <p:grpSpPr>
        <a:xfrm>
          <a:off x="0" y="0"/>
          <a:ext cx="0" cy="0"/>
          <a:chOff x="0" y="0"/>
          <a:chExt cx="0" cy="0"/>
        </a:xfrm>
      </p:grpSpPr>
      <p:sp>
        <p:nvSpPr>
          <p:cNvPr id="3002" name="Google Shape;3002;p8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003" name="Google Shape;3003;p88:notes"/>
          <p:cNvSpPr/>
          <p:nvPr>
            <p:ph idx="2" type="sldImg"/>
          </p:nvPr>
        </p:nvSpPr>
        <p:spPr>
          <a:xfrm>
            <a:off x="1160462" y="688975"/>
            <a:ext cx="4538662"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4" name="Google Shape;3004;p88:notes"/>
          <p:cNvSpPr txBox="1"/>
          <p:nvPr>
            <p:ph idx="1" type="body"/>
          </p:nvPr>
        </p:nvSpPr>
        <p:spPr>
          <a:xfrm>
            <a:off x="914400" y="4325937"/>
            <a:ext cx="5029200" cy="4098925"/>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9" name="Shape 3019"/>
        <p:cNvGrpSpPr/>
        <p:nvPr/>
      </p:nvGrpSpPr>
      <p:grpSpPr>
        <a:xfrm>
          <a:off x="0" y="0"/>
          <a:ext cx="0" cy="0"/>
          <a:chOff x="0" y="0"/>
          <a:chExt cx="0" cy="0"/>
        </a:xfrm>
      </p:grpSpPr>
      <p:sp>
        <p:nvSpPr>
          <p:cNvPr id="3020" name="Google Shape;3020;p8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1" name="Google Shape;3021;p8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2" name="Google Shape;3022;p8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7" name="Shape 3057"/>
        <p:cNvGrpSpPr/>
        <p:nvPr/>
      </p:nvGrpSpPr>
      <p:grpSpPr>
        <a:xfrm>
          <a:off x="0" y="0"/>
          <a:ext cx="0" cy="0"/>
          <a:chOff x="0" y="0"/>
          <a:chExt cx="0" cy="0"/>
        </a:xfrm>
      </p:grpSpPr>
      <p:sp>
        <p:nvSpPr>
          <p:cNvPr id="3058" name="Google Shape;3058;p9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059" name="Google Shape;3059;p90: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0" name="Google Shape;3060;p90:notes"/>
          <p:cNvSpPr txBox="1"/>
          <p:nvPr>
            <p:ph idx="1" type="body"/>
          </p:nvPr>
        </p:nvSpPr>
        <p:spPr>
          <a:xfrm>
            <a:off x="914400" y="4325937"/>
            <a:ext cx="50292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2" name="Shape 3102"/>
        <p:cNvGrpSpPr/>
        <p:nvPr/>
      </p:nvGrpSpPr>
      <p:grpSpPr>
        <a:xfrm>
          <a:off x="0" y="0"/>
          <a:ext cx="0" cy="0"/>
          <a:chOff x="0" y="0"/>
          <a:chExt cx="0" cy="0"/>
        </a:xfrm>
      </p:grpSpPr>
      <p:sp>
        <p:nvSpPr>
          <p:cNvPr id="3103" name="Google Shape;3103;p91: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4" name="Google Shape;3104;p9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2" name="Shape 3112"/>
        <p:cNvGrpSpPr/>
        <p:nvPr/>
      </p:nvGrpSpPr>
      <p:grpSpPr>
        <a:xfrm>
          <a:off x="0" y="0"/>
          <a:ext cx="0" cy="0"/>
          <a:chOff x="0" y="0"/>
          <a:chExt cx="0" cy="0"/>
        </a:xfrm>
      </p:grpSpPr>
      <p:sp>
        <p:nvSpPr>
          <p:cNvPr id="3113" name="Google Shape;3113;p92:notes"/>
          <p:cNvSpPr/>
          <p:nvPr>
            <p:ph idx="2" type="sldImg"/>
          </p:nvPr>
        </p:nvSpPr>
        <p:spPr>
          <a:xfrm>
            <a:off x="1160462" y="688975"/>
            <a:ext cx="4537075" cy="3403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4" name="Google Shape;3114;p9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p1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1" name="Google Shape;2311;p1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2" name="Google Shape;2312;p1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p93: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4" name="Google Shape;3124;p93: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5" name="Google Shape;3125;p93: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9" name="Shape 3129"/>
        <p:cNvGrpSpPr/>
        <p:nvPr/>
      </p:nvGrpSpPr>
      <p:grpSpPr>
        <a:xfrm>
          <a:off x="0" y="0"/>
          <a:ext cx="0" cy="0"/>
          <a:chOff x="0" y="0"/>
          <a:chExt cx="0" cy="0"/>
        </a:xfrm>
      </p:grpSpPr>
      <p:sp>
        <p:nvSpPr>
          <p:cNvPr id="3130" name="Google Shape;3130;p94: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1" name="Google Shape;3131;p94: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2" name="Google Shape;3132;p94: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5" name="Shape 3135"/>
        <p:cNvGrpSpPr/>
        <p:nvPr/>
      </p:nvGrpSpPr>
      <p:grpSpPr>
        <a:xfrm>
          <a:off x="0" y="0"/>
          <a:ext cx="0" cy="0"/>
          <a:chOff x="0" y="0"/>
          <a:chExt cx="0" cy="0"/>
        </a:xfrm>
      </p:grpSpPr>
      <p:sp>
        <p:nvSpPr>
          <p:cNvPr id="3136" name="Google Shape;3136;p95: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7" name="Google Shape;3137;p95: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8" name="Google Shape;3138;p95: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1" name="Shape 3141"/>
        <p:cNvGrpSpPr/>
        <p:nvPr/>
      </p:nvGrpSpPr>
      <p:grpSpPr>
        <a:xfrm>
          <a:off x="0" y="0"/>
          <a:ext cx="0" cy="0"/>
          <a:chOff x="0" y="0"/>
          <a:chExt cx="0" cy="0"/>
        </a:xfrm>
      </p:grpSpPr>
      <p:sp>
        <p:nvSpPr>
          <p:cNvPr id="3142" name="Google Shape;3142;p96: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3" name="Google Shape;3143;p96: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4" name="Google Shape;3144;p96: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8" name="Shape 3148"/>
        <p:cNvGrpSpPr/>
        <p:nvPr/>
      </p:nvGrpSpPr>
      <p:grpSpPr>
        <a:xfrm>
          <a:off x="0" y="0"/>
          <a:ext cx="0" cy="0"/>
          <a:chOff x="0" y="0"/>
          <a:chExt cx="0" cy="0"/>
        </a:xfrm>
      </p:grpSpPr>
      <p:sp>
        <p:nvSpPr>
          <p:cNvPr id="3149" name="Google Shape;3149;p97: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0" name="Google Shape;3150;p97: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1" name="Google Shape;3151;p97: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p98: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8" name="Google Shape;3158;p98: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9" name="Google Shape;3159;p98: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5" name="Shape 3165"/>
        <p:cNvGrpSpPr/>
        <p:nvPr/>
      </p:nvGrpSpPr>
      <p:grpSpPr>
        <a:xfrm>
          <a:off x="0" y="0"/>
          <a:ext cx="0" cy="0"/>
          <a:chOff x="0" y="0"/>
          <a:chExt cx="0" cy="0"/>
        </a:xfrm>
      </p:grpSpPr>
      <p:sp>
        <p:nvSpPr>
          <p:cNvPr id="3166" name="Google Shape;3166;p99: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7" name="Google Shape;3167;p99: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8" name="Google Shape;3168;p99: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3" name="Shape 3173"/>
        <p:cNvGrpSpPr/>
        <p:nvPr/>
      </p:nvGrpSpPr>
      <p:grpSpPr>
        <a:xfrm>
          <a:off x="0" y="0"/>
          <a:ext cx="0" cy="0"/>
          <a:chOff x="0" y="0"/>
          <a:chExt cx="0" cy="0"/>
        </a:xfrm>
      </p:grpSpPr>
      <p:sp>
        <p:nvSpPr>
          <p:cNvPr id="3174" name="Google Shape;3174;p100: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5" name="Google Shape;3175;p100: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6" name="Google Shape;3176;p100: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7" name="Shape 3187"/>
        <p:cNvGrpSpPr/>
        <p:nvPr/>
      </p:nvGrpSpPr>
      <p:grpSpPr>
        <a:xfrm>
          <a:off x="0" y="0"/>
          <a:ext cx="0" cy="0"/>
          <a:chOff x="0" y="0"/>
          <a:chExt cx="0" cy="0"/>
        </a:xfrm>
      </p:grpSpPr>
      <p:sp>
        <p:nvSpPr>
          <p:cNvPr id="3188" name="Google Shape;3188;p101: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9" name="Google Shape;3189;p101: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0" name="Google Shape;3190;p101: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4" name="Shape 3194"/>
        <p:cNvGrpSpPr/>
        <p:nvPr/>
      </p:nvGrpSpPr>
      <p:grpSpPr>
        <a:xfrm>
          <a:off x="0" y="0"/>
          <a:ext cx="0" cy="0"/>
          <a:chOff x="0" y="0"/>
          <a:chExt cx="0" cy="0"/>
        </a:xfrm>
      </p:grpSpPr>
      <p:sp>
        <p:nvSpPr>
          <p:cNvPr id="3195" name="Google Shape;3195;p102:notes"/>
          <p:cNvSpPr/>
          <p:nvPr>
            <p:ph idx="2" type="sldImg"/>
          </p:nvPr>
        </p:nvSpPr>
        <p:spPr>
          <a:xfrm>
            <a:off x="1152525" y="682625"/>
            <a:ext cx="4554537"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6" name="Google Shape;3196;p102:notes"/>
          <p:cNvSpPr txBox="1"/>
          <p:nvPr>
            <p:ph idx="1" type="body"/>
          </p:nvPr>
        </p:nvSpPr>
        <p:spPr>
          <a:xfrm>
            <a:off x="685800" y="4325937"/>
            <a:ext cx="5486400" cy="4098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7" name="Google Shape;3197;p102:notes"/>
          <p:cNvSpPr txBox="1"/>
          <p:nvPr/>
        </p:nvSpPr>
        <p:spPr>
          <a:xfrm>
            <a:off x="3884612" y="8650287"/>
            <a:ext cx="2971800" cy="4556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9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9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9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70" name="Shape 70"/>
        <p:cNvGrpSpPr/>
        <p:nvPr/>
      </p:nvGrpSpPr>
      <p:grpSpPr>
        <a:xfrm>
          <a:off x="0" y="0"/>
          <a:ext cx="0" cy="0"/>
          <a:chOff x="0" y="0"/>
          <a:chExt cx="0" cy="0"/>
        </a:xfrm>
      </p:grpSpPr>
      <p:sp>
        <p:nvSpPr>
          <p:cNvPr id="71" name="Google Shape;71;p267"/>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2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5" name="Shape 655"/>
        <p:cNvGrpSpPr/>
        <p:nvPr/>
      </p:nvGrpSpPr>
      <p:grpSpPr>
        <a:xfrm>
          <a:off x="0" y="0"/>
          <a:ext cx="0" cy="0"/>
          <a:chOff x="0" y="0"/>
          <a:chExt cx="0" cy="0"/>
        </a:xfrm>
      </p:grpSpPr>
      <p:sp>
        <p:nvSpPr>
          <p:cNvPr id="656" name="Google Shape;656;p3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7" name="Google Shape;657;p3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58" name="Google Shape;658;p3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59" name="Google Shape;659;p3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3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1" name="Google Shape;661;p3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2" name="Shape 662"/>
        <p:cNvGrpSpPr/>
        <p:nvPr/>
      </p:nvGrpSpPr>
      <p:grpSpPr>
        <a:xfrm>
          <a:off x="0" y="0"/>
          <a:ext cx="0" cy="0"/>
          <a:chOff x="0" y="0"/>
          <a:chExt cx="0" cy="0"/>
        </a:xfrm>
      </p:grpSpPr>
      <p:sp>
        <p:nvSpPr>
          <p:cNvPr id="663" name="Google Shape;663;p3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4" name="Google Shape;664;p3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65" name="Google Shape;665;p3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6" name="Google Shape;666;p3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7" name="Google Shape;667;p3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8" name="Shape 668"/>
        <p:cNvGrpSpPr/>
        <p:nvPr/>
      </p:nvGrpSpPr>
      <p:grpSpPr>
        <a:xfrm>
          <a:off x="0" y="0"/>
          <a:ext cx="0" cy="0"/>
          <a:chOff x="0" y="0"/>
          <a:chExt cx="0" cy="0"/>
        </a:xfrm>
      </p:grpSpPr>
      <p:sp>
        <p:nvSpPr>
          <p:cNvPr id="669" name="Google Shape;669;p3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0" name="Google Shape;670;p33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1" name="Google Shape;671;p3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p3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3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4" name="Shape 674"/>
        <p:cNvGrpSpPr/>
        <p:nvPr/>
      </p:nvGrpSpPr>
      <p:grpSpPr>
        <a:xfrm>
          <a:off x="0" y="0"/>
          <a:ext cx="0" cy="0"/>
          <a:chOff x="0" y="0"/>
          <a:chExt cx="0" cy="0"/>
        </a:xfrm>
      </p:grpSpPr>
      <p:sp>
        <p:nvSpPr>
          <p:cNvPr id="675" name="Google Shape;675;p3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6" name="Google Shape;676;p3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677" name="Google Shape;677;p3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8" name="Google Shape;678;p3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p3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3" name="Shape 683"/>
        <p:cNvGrpSpPr/>
        <p:nvPr/>
      </p:nvGrpSpPr>
      <p:grpSpPr>
        <a:xfrm>
          <a:off x="0" y="0"/>
          <a:ext cx="0" cy="0"/>
          <a:chOff x="0" y="0"/>
          <a:chExt cx="0" cy="0"/>
        </a:xfrm>
      </p:grpSpPr>
      <p:sp>
        <p:nvSpPr>
          <p:cNvPr id="684" name="Google Shape;684;p216"/>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5" name="Google Shape;685;p216"/>
          <p:cNvSpPr txBox="1"/>
          <p:nvPr>
            <p:ph idx="1" type="body"/>
          </p:nvPr>
        </p:nvSpPr>
        <p:spPr>
          <a:xfrm>
            <a:off x="685800" y="1981200"/>
            <a:ext cx="7772400" cy="4114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9" name="Shape 689"/>
        <p:cNvGrpSpPr/>
        <p:nvPr/>
      </p:nvGrpSpPr>
      <p:grpSpPr>
        <a:xfrm>
          <a:off x="0" y="0"/>
          <a:ext cx="0" cy="0"/>
          <a:chOff x="0" y="0"/>
          <a:chExt cx="0" cy="0"/>
        </a:xfrm>
      </p:grpSpPr>
      <p:sp>
        <p:nvSpPr>
          <p:cNvPr id="690" name="Google Shape;690;p215"/>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1" name="Google Shape;691;p215"/>
          <p:cNvSpPr txBox="1"/>
          <p:nvPr>
            <p:ph idx="1" type="body"/>
          </p:nvPr>
        </p:nvSpPr>
        <p:spPr>
          <a:xfrm>
            <a:off x="685800" y="1981200"/>
            <a:ext cx="7772400" cy="4114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692" name="Shape 692"/>
        <p:cNvGrpSpPr/>
        <p:nvPr/>
      </p:nvGrpSpPr>
      <p:grpSpPr>
        <a:xfrm>
          <a:off x="0" y="0"/>
          <a:ext cx="0" cy="0"/>
          <a:chOff x="0" y="0"/>
          <a:chExt cx="0" cy="0"/>
        </a:xfrm>
      </p:grpSpPr>
      <p:sp>
        <p:nvSpPr>
          <p:cNvPr id="693" name="Google Shape;693;p335"/>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694" name="Shape 694"/>
        <p:cNvGrpSpPr/>
        <p:nvPr/>
      </p:nvGrpSpPr>
      <p:grpSpPr>
        <a:xfrm>
          <a:off x="0" y="0"/>
          <a:ext cx="0" cy="0"/>
          <a:chOff x="0" y="0"/>
          <a:chExt cx="0" cy="0"/>
        </a:xfrm>
      </p:grpSpPr>
      <p:sp>
        <p:nvSpPr>
          <p:cNvPr id="695" name="Google Shape;695;p336"/>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6" name="Google Shape;696;p336"/>
          <p:cNvSpPr txBox="1"/>
          <p:nvPr>
            <p:ph idx="1" type="body"/>
          </p:nvPr>
        </p:nvSpPr>
        <p:spPr>
          <a:xfrm>
            <a:off x="685800" y="1981200"/>
            <a:ext cx="3810000" cy="4114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7" name="Google Shape;697;p336"/>
          <p:cNvSpPr txBox="1"/>
          <p:nvPr>
            <p:ph idx="2" type="body"/>
          </p:nvPr>
        </p:nvSpPr>
        <p:spPr>
          <a:xfrm>
            <a:off x="4648200" y="1981200"/>
            <a:ext cx="3810000" cy="19812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8" name="Google Shape;698;p336"/>
          <p:cNvSpPr txBox="1"/>
          <p:nvPr>
            <p:ph idx="3" type="body"/>
          </p:nvPr>
        </p:nvSpPr>
        <p:spPr>
          <a:xfrm>
            <a:off x="4648200" y="4114800"/>
            <a:ext cx="3810000" cy="19812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99" name="Shape 699"/>
        <p:cNvGrpSpPr/>
        <p:nvPr/>
      </p:nvGrpSpPr>
      <p:grpSpPr>
        <a:xfrm>
          <a:off x="0" y="0"/>
          <a:ext cx="0" cy="0"/>
          <a:chOff x="0" y="0"/>
          <a:chExt cx="0" cy="0"/>
        </a:xfrm>
      </p:grpSpPr>
      <p:sp>
        <p:nvSpPr>
          <p:cNvPr id="700" name="Google Shape;700;p337"/>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1" name="Google Shape;701;p337"/>
          <p:cNvSpPr txBox="1"/>
          <p:nvPr>
            <p:ph idx="1" type="body"/>
          </p:nvPr>
        </p:nvSpPr>
        <p:spPr>
          <a:xfrm>
            <a:off x="685800" y="1981200"/>
            <a:ext cx="3810000" cy="4114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2" name="Google Shape;702;p337"/>
          <p:cNvSpPr txBox="1"/>
          <p:nvPr>
            <p:ph idx="2" type="body"/>
          </p:nvPr>
        </p:nvSpPr>
        <p:spPr>
          <a:xfrm>
            <a:off x="4648200" y="1981200"/>
            <a:ext cx="3810000" cy="4114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3" name="Shape 703"/>
        <p:cNvGrpSpPr/>
        <p:nvPr/>
      </p:nvGrpSpPr>
      <p:grpSpPr>
        <a:xfrm>
          <a:off x="0" y="0"/>
          <a:ext cx="0" cy="0"/>
          <a:chOff x="0" y="0"/>
          <a:chExt cx="0" cy="0"/>
        </a:xfrm>
      </p:grpSpPr>
      <p:sp>
        <p:nvSpPr>
          <p:cNvPr id="704" name="Google Shape;704;p338"/>
          <p:cNvSpPr txBox="1"/>
          <p:nvPr>
            <p:ph type="title"/>
          </p:nvPr>
        </p:nvSpPr>
        <p:spPr>
          <a:xfrm rot="5400000">
            <a:off x="4743450" y="2381250"/>
            <a:ext cx="5486400" cy="19431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5" name="Google Shape;705;p338"/>
          <p:cNvSpPr txBox="1"/>
          <p:nvPr>
            <p:ph idx="1" type="body"/>
          </p:nvPr>
        </p:nvSpPr>
        <p:spPr>
          <a:xfrm rot="5400000">
            <a:off x="781050" y="514350"/>
            <a:ext cx="5486400" cy="56769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75" name="Shape 75"/>
        <p:cNvGrpSpPr/>
        <p:nvPr/>
      </p:nvGrpSpPr>
      <p:grpSpPr>
        <a:xfrm>
          <a:off x="0" y="0"/>
          <a:ext cx="0" cy="0"/>
          <a:chOff x="0" y="0"/>
          <a:chExt cx="0" cy="0"/>
        </a:xfrm>
      </p:grpSpPr>
      <p:sp>
        <p:nvSpPr>
          <p:cNvPr id="76" name="Google Shape;76;p2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272"/>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272"/>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272"/>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272"/>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6" name="Shape 706"/>
        <p:cNvGrpSpPr/>
        <p:nvPr/>
      </p:nvGrpSpPr>
      <p:grpSpPr>
        <a:xfrm>
          <a:off x="0" y="0"/>
          <a:ext cx="0" cy="0"/>
          <a:chOff x="0" y="0"/>
          <a:chExt cx="0" cy="0"/>
        </a:xfrm>
      </p:grpSpPr>
      <p:sp>
        <p:nvSpPr>
          <p:cNvPr id="707" name="Google Shape;707;p339"/>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8" name="Google Shape;708;p339"/>
          <p:cNvSpPr txBox="1"/>
          <p:nvPr>
            <p:ph idx="1" type="body"/>
          </p:nvPr>
        </p:nvSpPr>
        <p:spPr>
          <a:xfrm rot="5400000">
            <a:off x="2514600" y="152400"/>
            <a:ext cx="4114800" cy="77724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9" name="Shape 709"/>
        <p:cNvGrpSpPr/>
        <p:nvPr/>
      </p:nvGrpSpPr>
      <p:grpSpPr>
        <a:xfrm>
          <a:off x="0" y="0"/>
          <a:ext cx="0" cy="0"/>
          <a:chOff x="0" y="0"/>
          <a:chExt cx="0" cy="0"/>
        </a:xfrm>
      </p:grpSpPr>
      <p:sp>
        <p:nvSpPr>
          <p:cNvPr id="710" name="Google Shape;710;p340"/>
          <p:cNvSpPr txBox="1"/>
          <p:nvPr>
            <p:ph type="title"/>
          </p:nvPr>
        </p:nvSpPr>
        <p:spPr>
          <a:xfrm>
            <a:off x="1792288" y="4800600"/>
            <a:ext cx="5486400" cy="566738"/>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1" name="Google Shape;711;p340"/>
          <p:cNvSpPr/>
          <p:nvPr>
            <p:ph idx="2" type="pic"/>
          </p:nvPr>
        </p:nvSpPr>
        <p:spPr>
          <a:xfrm>
            <a:off x="1792288" y="612775"/>
            <a:ext cx="5486400" cy="4114800"/>
          </a:xfrm>
          <a:prstGeom prst="rect">
            <a:avLst/>
          </a:prstGeom>
          <a:noFill/>
          <a:ln>
            <a:noFill/>
          </a:ln>
        </p:spPr>
      </p:sp>
      <p:sp>
        <p:nvSpPr>
          <p:cNvPr id="712" name="Google Shape;712;p340"/>
          <p:cNvSpPr txBox="1"/>
          <p:nvPr>
            <p:ph idx="1" type="body"/>
          </p:nvPr>
        </p:nvSpPr>
        <p:spPr>
          <a:xfrm>
            <a:off x="1792288" y="5367338"/>
            <a:ext cx="5486400" cy="804862"/>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3" name="Shape 713"/>
        <p:cNvGrpSpPr/>
        <p:nvPr/>
      </p:nvGrpSpPr>
      <p:grpSpPr>
        <a:xfrm>
          <a:off x="0" y="0"/>
          <a:ext cx="0" cy="0"/>
          <a:chOff x="0" y="0"/>
          <a:chExt cx="0" cy="0"/>
        </a:xfrm>
      </p:grpSpPr>
      <p:sp>
        <p:nvSpPr>
          <p:cNvPr id="714" name="Google Shape;714;p341"/>
          <p:cNvSpPr txBox="1"/>
          <p:nvPr>
            <p:ph type="title"/>
          </p:nvPr>
        </p:nvSpPr>
        <p:spPr>
          <a:xfrm>
            <a:off x="457200" y="273050"/>
            <a:ext cx="3008313" cy="1162050"/>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5" name="Google Shape;715;p341"/>
          <p:cNvSpPr txBox="1"/>
          <p:nvPr>
            <p:ph idx="1" type="body"/>
          </p:nvPr>
        </p:nvSpPr>
        <p:spPr>
          <a:xfrm>
            <a:off x="3575050" y="273050"/>
            <a:ext cx="5111750" cy="5853113"/>
          </a:xfrm>
          <a:prstGeom prst="rect">
            <a:avLst/>
          </a:prstGeom>
          <a:noFill/>
          <a:ln>
            <a:noFill/>
          </a:ln>
        </p:spPr>
        <p:txBody>
          <a:bodyPr anchorCtr="0" anchor="t" bIns="44450" lIns="90475" spcFirstLastPara="1" rIns="90475" wrap="square" tIns="4445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716" name="Google Shape;716;p341"/>
          <p:cNvSpPr txBox="1"/>
          <p:nvPr>
            <p:ph idx="2" type="body"/>
          </p:nvPr>
        </p:nvSpPr>
        <p:spPr>
          <a:xfrm>
            <a:off x="457200" y="1435100"/>
            <a:ext cx="3008313" cy="4691063"/>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7" name="Shape 717"/>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8" name="Shape 718"/>
        <p:cNvGrpSpPr/>
        <p:nvPr/>
      </p:nvGrpSpPr>
      <p:grpSpPr>
        <a:xfrm>
          <a:off x="0" y="0"/>
          <a:ext cx="0" cy="0"/>
          <a:chOff x="0" y="0"/>
          <a:chExt cx="0" cy="0"/>
        </a:xfrm>
      </p:grpSpPr>
      <p:sp>
        <p:nvSpPr>
          <p:cNvPr id="719" name="Google Shape;719;p343"/>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0" name="Shape 720"/>
        <p:cNvGrpSpPr/>
        <p:nvPr/>
      </p:nvGrpSpPr>
      <p:grpSpPr>
        <a:xfrm>
          <a:off x="0" y="0"/>
          <a:ext cx="0" cy="0"/>
          <a:chOff x="0" y="0"/>
          <a:chExt cx="0" cy="0"/>
        </a:xfrm>
      </p:grpSpPr>
      <p:sp>
        <p:nvSpPr>
          <p:cNvPr id="721" name="Google Shape;721;p344"/>
          <p:cNvSpPr txBox="1"/>
          <p:nvPr>
            <p:ph type="title"/>
          </p:nvPr>
        </p:nvSpPr>
        <p:spPr>
          <a:xfrm>
            <a:off x="457200" y="274638"/>
            <a:ext cx="82296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2" name="Google Shape;722;p344"/>
          <p:cNvSpPr txBox="1"/>
          <p:nvPr>
            <p:ph idx="1" type="body"/>
          </p:nvPr>
        </p:nvSpPr>
        <p:spPr>
          <a:xfrm>
            <a:off x="457200" y="1535113"/>
            <a:ext cx="4040188" cy="63976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723" name="Google Shape;723;p344"/>
          <p:cNvSpPr txBox="1"/>
          <p:nvPr>
            <p:ph idx="2" type="body"/>
          </p:nvPr>
        </p:nvSpPr>
        <p:spPr>
          <a:xfrm>
            <a:off x="457200" y="2174875"/>
            <a:ext cx="4040188" cy="3951288"/>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724" name="Google Shape;724;p344"/>
          <p:cNvSpPr txBox="1"/>
          <p:nvPr>
            <p:ph idx="3" type="body"/>
          </p:nvPr>
        </p:nvSpPr>
        <p:spPr>
          <a:xfrm>
            <a:off x="4645025" y="1535113"/>
            <a:ext cx="4041775" cy="63976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725" name="Google Shape;725;p344"/>
          <p:cNvSpPr txBox="1"/>
          <p:nvPr>
            <p:ph idx="4" type="body"/>
          </p:nvPr>
        </p:nvSpPr>
        <p:spPr>
          <a:xfrm>
            <a:off x="4645025" y="2174875"/>
            <a:ext cx="4041775" cy="3951288"/>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6" name="Shape 726"/>
        <p:cNvGrpSpPr/>
        <p:nvPr/>
      </p:nvGrpSpPr>
      <p:grpSpPr>
        <a:xfrm>
          <a:off x="0" y="0"/>
          <a:ext cx="0" cy="0"/>
          <a:chOff x="0" y="0"/>
          <a:chExt cx="0" cy="0"/>
        </a:xfrm>
      </p:grpSpPr>
      <p:sp>
        <p:nvSpPr>
          <p:cNvPr id="727" name="Google Shape;727;p345"/>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8" name="Google Shape;728;p345"/>
          <p:cNvSpPr txBox="1"/>
          <p:nvPr>
            <p:ph idx="1" type="body"/>
          </p:nvPr>
        </p:nvSpPr>
        <p:spPr>
          <a:xfrm>
            <a:off x="685800" y="1981200"/>
            <a:ext cx="3810000" cy="411480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729" name="Google Shape;729;p345"/>
          <p:cNvSpPr txBox="1"/>
          <p:nvPr>
            <p:ph idx="2" type="body"/>
          </p:nvPr>
        </p:nvSpPr>
        <p:spPr>
          <a:xfrm>
            <a:off x="4648200" y="1981200"/>
            <a:ext cx="3810000" cy="411480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0" name="Shape 730"/>
        <p:cNvGrpSpPr/>
        <p:nvPr/>
      </p:nvGrpSpPr>
      <p:grpSpPr>
        <a:xfrm>
          <a:off x="0" y="0"/>
          <a:ext cx="0" cy="0"/>
          <a:chOff x="0" y="0"/>
          <a:chExt cx="0" cy="0"/>
        </a:xfrm>
      </p:grpSpPr>
      <p:sp>
        <p:nvSpPr>
          <p:cNvPr id="731" name="Google Shape;731;p346"/>
          <p:cNvSpPr txBox="1"/>
          <p:nvPr>
            <p:ph type="title"/>
          </p:nvPr>
        </p:nvSpPr>
        <p:spPr>
          <a:xfrm>
            <a:off x="722313" y="4406900"/>
            <a:ext cx="7772400" cy="1362075"/>
          </a:xfrm>
          <a:prstGeom prst="rect">
            <a:avLst/>
          </a:prstGeom>
          <a:noFill/>
          <a:ln>
            <a:noFill/>
          </a:ln>
        </p:spPr>
        <p:txBody>
          <a:bodyPr anchorCtr="0" anchor="t" bIns="44450" lIns="90475" spcFirstLastPara="1" rIns="90475" wrap="square" tIns="4445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2" name="Google Shape;732;p346"/>
          <p:cNvSpPr txBox="1"/>
          <p:nvPr>
            <p:ph idx="1" type="body"/>
          </p:nvPr>
        </p:nvSpPr>
        <p:spPr>
          <a:xfrm>
            <a:off x="722313" y="2906713"/>
            <a:ext cx="7772400" cy="1500187"/>
          </a:xfrm>
          <a:prstGeom prst="rect">
            <a:avLst/>
          </a:prstGeom>
          <a:noFill/>
          <a:ln>
            <a:noFill/>
          </a:ln>
        </p:spPr>
        <p:txBody>
          <a:bodyPr anchorCtr="0" anchor="b" bIns="44450" lIns="90475" spcFirstLastPara="1" rIns="90475" wrap="square" tIns="4445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3" name="Shape 733"/>
        <p:cNvGrpSpPr/>
        <p:nvPr/>
      </p:nvGrpSpPr>
      <p:grpSpPr>
        <a:xfrm>
          <a:off x="0" y="0"/>
          <a:ext cx="0" cy="0"/>
          <a:chOff x="0" y="0"/>
          <a:chExt cx="0" cy="0"/>
        </a:xfrm>
      </p:grpSpPr>
      <p:sp>
        <p:nvSpPr>
          <p:cNvPr id="734" name="Google Shape;734;p347"/>
          <p:cNvSpPr txBox="1"/>
          <p:nvPr>
            <p:ph type="ctrTitle"/>
          </p:nvPr>
        </p:nvSpPr>
        <p:spPr>
          <a:xfrm>
            <a:off x="685800" y="2130425"/>
            <a:ext cx="7772400" cy="1470025"/>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5" name="Google Shape;735;p347"/>
          <p:cNvSpPr txBox="1"/>
          <p:nvPr>
            <p:ph idx="1" type="subTitle"/>
          </p:nvPr>
        </p:nvSpPr>
        <p:spPr>
          <a:xfrm>
            <a:off x="1371600" y="3886200"/>
            <a:ext cx="6400800" cy="1752600"/>
          </a:xfrm>
          <a:prstGeom prst="rect">
            <a:avLst/>
          </a:prstGeom>
          <a:noFill/>
          <a:ln>
            <a:noFill/>
          </a:ln>
        </p:spPr>
        <p:txBody>
          <a:bodyPr anchorCtr="0" anchor="t" bIns="44450" lIns="90475" spcFirstLastPara="1" rIns="90475" wrap="square" tIns="4445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2" name="Shape 742"/>
        <p:cNvGrpSpPr/>
        <p:nvPr/>
      </p:nvGrpSpPr>
      <p:grpSpPr>
        <a:xfrm>
          <a:off x="0" y="0"/>
          <a:ext cx="0" cy="0"/>
          <a:chOff x="0" y="0"/>
          <a:chExt cx="0" cy="0"/>
        </a:xfrm>
      </p:grpSpPr>
      <p:sp>
        <p:nvSpPr>
          <p:cNvPr id="743" name="Google Shape;743;p22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4" name="Google Shape;744;p22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5" name="Google Shape;745;p2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6" name="Google Shape;746;p2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2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7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27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2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748" name="Shape 748"/>
        <p:cNvGrpSpPr/>
        <p:nvPr/>
      </p:nvGrpSpPr>
      <p:grpSpPr>
        <a:xfrm>
          <a:off x="0" y="0"/>
          <a:ext cx="0" cy="0"/>
          <a:chOff x="0" y="0"/>
          <a:chExt cx="0" cy="0"/>
        </a:xfrm>
      </p:grpSpPr>
      <p:sp>
        <p:nvSpPr>
          <p:cNvPr id="749" name="Google Shape;749;p50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0" name="Google Shape;750;p504"/>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1" name="Google Shape;751;p504"/>
          <p:cNvSpPr/>
          <p:nvPr>
            <p:ph idx="2" type="clipArt"/>
          </p:nvPr>
        </p:nvSpPr>
        <p:spPr>
          <a:xfrm>
            <a:off x="4648200" y="1981200"/>
            <a:ext cx="3810000" cy="4114800"/>
          </a:xfrm>
          <a:prstGeom prst="rect">
            <a:avLst/>
          </a:prstGeom>
          <a:noFill/>
          <a:ln>
            <a:noFill/>
          </a:ln>
        </p:spPr>
      </p:sp>
      <p:sp>
        <p:nvSpPr>
          <p:cNvPr id="752" name="Google Shape;752;p50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3" name="Google Shape;753;p50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4" name="Google Shape;754;p50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755" name="Shape 755"/>
        <p:cNvGrpSpPr/>
        <p:nvPr/>
      </p:nvGrpSpPr>
      <p:grpSpPr>
        <a:xfrm>
          <a:off x="0" y="0"/>
          <a:ext cx="0" cy="0"/>
          <a:chOff x="0" y="0"/>
          <a:chExt cx="0" cy="0"/>
        </a:xfrm>
      </p:grpSpPr>
      <p:sp>
        <p:nvSpPr>
          <p:cNvPr id="756" name="Google Shape;756;p50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7" name="Google Shape;757;p505"/>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8" name="Google Shape;758;p505"/>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9" name="Google Shape;759;p50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0" name="Google Shape;760;p50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1" name="Google Shape;761;p50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762" name="Shape 762"/>
        <p:cNvGrpSpPr/>
        <p:nvPr/>
      </p:nvGrpSpPr>
      <p:grpSpPr>
        <a:xfrm>
          <a:off x="0" y="0"/>
          <a:ext cx="0" cy="0"/>
          <a:chOff x="0" y="0"/>
          <a:chExt cx="0" cy="0"/>
        </a:xfrm>
      </p:grpSpPr>
      <p:sp>
        <p:nvSpPr>
          <p:cNvPr id="763" name="Google Shape;763;p50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4" name="Google Shape;764;p506"/>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5" name="Google Shape;765;p506"/>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6" name="Google Shape;766;p506"/>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7" name="Google Shape;767;p50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8" name="Google Shape;768;p50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9" name="Google Shape;769;p50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770" name="Shape 770"/>
        <p:cNvGrpSpPr/>
        <p:nvPr/>
      </p:nvGrpSpPr>
      <p:grpSpPr>
        <a:xfrm>
          <a:off x="0" y="0"/>
          <a:ext cx="0" cy="0"/>
          <a:chOff x="0" y="0"/>
          <a:chExt cx="0" cy="0"/>
        </a:xfrm>
      </p:grpSpPr>
      <p:sp>
        <p:nvSpPr>
          <p:cNvPr id="771" name="Google Shape;771;p50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2" name="Google Shape;772;p507"/>
          <p:cNvSpPr/>
          <p:nvPr>
            <p:ph idx="2" type="clipArt"/>
          </p:nvPr>
        </p:nvSpPr>
        <p:spPr>
          <a:xfrm>
            <a:off x="685800" y="1981200"/>
            <a:ext cx="3810000" cy="4114800"/>
          </a:xfrm>
          <a:prstGeom prst="rect">
            <a:avLst/>
          </a:prstGeom>
          <a:noFill/>
          <a:ln>
            <a:noFill/>
          </a:ln>
        </p:spPr>
      </p:sp>
      <p:sp>
        <p:nvSpPr>
          <p:cNvPr id="773" name="Google Shape;773;p507"/>
          <p:cNvSpPr txBox="1"/>
          <p:nvPr>
            <p:ph idx="1"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4" name="Google Shape;774;p50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5" name="Google Shape;775;p50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6" name="Google Shape;776;p50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7" name="Shape 777"/>
        <p:cNvGrpSpPr/>
        <p:nvPr/>
      </p:nvGrpSpPr>
      <p:grpSpPr>
        <a:xfrm>
          <a:off x="0" y="0"/>
          <a:ext cx="0" cy="0"/>
          <a:chOff x="0" y="0"/>
          <a:chExt cx="0" cy="0"/>
        </a:xfrm>
      </p:grpSpPr>
      <p:sp>
        <p:nvSpPr>
          <p:cNvPr id="778" name="Google Shape;778;p508"/>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9" name="Google Shape;779;p508"/>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0" name="Google Shape;780;p50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1" name="Google Shape;781;p50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2" name="Google Shape;782;p50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3" name="Shape 783"/>
        <p:cNvGrpSpPr/>
        <p:nvPr/>
      </p:nvGrpSpPr>
      <p:grpSpPr>
        <a:xfrm>
          <a:off x="0" y="0"/>
          <a:ext cx="0" cy="0"/>
          <a:chOff x="0" y="0"/>
          <a:chExt cx="0" cy="0"/>
        </a:xfrm>
      </p:grpSpPr>
      <p:sp>
        <p:nvSpPr>
          <p:cNvPr id="784" name="Google Shape;784;p50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5" name="Google Shape;785;p509"/>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6" name="Google Shape;786;p50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7" name="Google Shape;787;p50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8" name="Google Shape;788;p50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9" name="Shape 789"/>
        <p:cNvGrpSpPr/>
        <p:nvPr/>
      </p:nvGrpSpPr>
      <p:grpSpPr>
        <a:xfrm>
          <a:off x="0" y="0"/>
          <a:ext cx="0" cy="0"/>
          <a:chOff x="0" y="0"/>
          <a:chExt cx="0" cy="0"/>
        </a:xfrm>
      </p:grpSpPr>
      <p:sp>
        <p:nvSpPr>
          <p:cNvPr id="790" name="Google Shape;790;p5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1" name="Google Shape;791;p510"/>
          <p:cNvSpPr/>
          <p:nvPr>
            <p:ph idx="2" type="pic"/>
          </p:nvPr>
        </p:nvSpPr>
        <p:spPr>
          <a:xfrm>
            <a:off x="1792288" y="612775"/>
            <a:ext cx="5486400" cy="4114800"/>
          </a:xfrm>
          <a:prstGeom prst="rect">
            <a:avLst/>
          </a:prstGeom>
          <a:noFill/>
          <a:ln>
            <a:noFill/>
          </a:ln>
        </p:spPr>
      </p:sp>
      <p:sp>
        <p:nvSpPr>
          <p:cNvPr id="792" name="Google Shape;792;p5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93" name="Google Shape;793;p5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4" name="Google Shape;794;p5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p5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6" name="Shape 796"/>
        <p:cNvGrpSpPr/>
        <p:nvPr/>
      </p:nvGrpSpPr>
      <p:grpSpPr>
        <a:xfrm>
          <a:off x="0" y="0"/>
          <a:ext cx="0" cy="0"/>
          <a:chOff x="0" y="0"/>
          <a:chExt cx="0" cy="0"/>
        </a:xfrm>
      </p:grpSpPr>
      <p:sp>
        <p:nvSpPr>
          <p:cNvPr id="797" name="Google Shape;797;p5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8" name="Google Shape;798;p5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799" name="Google Shape;799;p5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800" name="Google Shape;800;p5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1" name="Google Shape;801;p5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2" name="Google Shape;802;p5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3" name="Shape 803"/>
        <p:cNvGrpSpPr/>
        <p:nvPr/>
      </p:nvGrpSpPr>
      <p:grpSpPr>
        <a:xfrm>
          <a:off x="0" y="0"/>
          <a:ext cx="0" cy="0"/>
          <a:chOff x="0" y="0"/>
          <a:chExt cx="0" cy="0"/>
        </a:xfrm>
      </p:grpSpPr>
      <p:sp>
        <p:nvSpPr>
          <p:cNvPr id="804" name="Google Shape;804;p5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5" name="Google Shape;805;p5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6" name="Google Shape;806;p5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7" name="Shape 807"/>
        <p:cNvGrpSpPr/>
        <p:nvPr/>
      </p:nvGrpSpPr>
      <p:grpSpPr>
        <a:xfrm>
          <a:off x="0" y="0"/>
          <a:ext cx="0" cy="0"/>
          <a:chOff x="0" y="0"/>
          <a:chExt cx="0" cy="0"/>
        </a:xfrm>
      </p:grpSpPr>
      <p:sp>
        <p:nvSpPr>
          <p:cNvPr id="808" name="Google Shape;808;p5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9" name="Google Shape;809;p5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0" name="Google Shape;810;p5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1" name="Google Shape;811;p5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27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2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2" name="Shape 812"/>
        <p:cNvGrpSpPr/>
        <p:nvPr/>
      </p:nvGrpSpPr>
      <p:grpSpPr>
        <a:xfrm>
          <a:off x="0" y="0"/>
          <a:ext cx="0" cy="0"/>
          <a:chOff x="0" y="0"/>
          <a:chExt cx="0" cy="0"/>
        </a:xfrm>
      </p:grpSpPr>
      <p:sp>
        <p:nvSpPr>
          <p:cNvPr id="813" name="Google Shape;813;p5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4" name="Google Shape;814;p5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815" name="Google Shape;815;p5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816" name="Google Shape;816;p5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817" name="Google Shape;817;p5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818" name="Google Shape;818;p5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9" name="Google Shape;819;p5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0" name="Google Shape;820;p5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1" name="Shape 821"/>
        <p:cNvGrpSpPr/>
        <p:nvPr/>
      </p:nvGrpSpPr>
      <p:grpSpPr>
        <a:xfrm>
          <a:off x="0" y="0"/>
          <a:ext cx="0" cy="0"/>
          <a:chOff x="0" y="0"/>
          <a:chExt cx="0" cy="0"/>
        </a:xfrm>
      </p:grpSpPr>
      <p:sp>
        <p:nvSpPr>
          <p:cNvPr id="822" name="Google Shape;822;p5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3" name="Google Shape;823;p515"/>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824" name="Google Shape;824;p515"/>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825" name="Google Shape;825;p5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6" name="Google Shape;826;p5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7" name="Google Shape;827;p5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8" name="Shape 828"/>
        <p:cNvGrpSpPr/>
        <p:nvPr/>
      </p:nvGrpSpPr>
      <p:grpSpPr>
        <a:xfrm>
          <a:off x="0" y="0"/>
          <a:ext cx="0" cy="0"/>
          <a:chOff x="0" y="0"/>
          <a:chExt cx="0" cy="0"/>
        </a:xfrm>
      </p:grpSpPr>
      <p:sp>
        <p:nvSpPr>
          <p:cNvPr id="829" name="Google Shape;829;p5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0" name="Google Shape;830;p5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831" name="Google Shape;831;p5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2" name="Google Shape;832;p5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3" name="Google Shape;833;p5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4" name="Shape 834"/>
        <p:cNvGrpSpPr/>
        <p:nvPr/>
      </p:nvGrpSpPr>
      <p:grpSpPr>
        <a:xfrm>
          <a:off x="0" y="0"/>
          <a:ext cx="0" cy="0"/>
          <a:chOff x="0" y="0"/>
          <a:chExt cx="0" cy="0"/>
        </a:xfrm>
      </p:grpSpPr>
      <p:sp>
        <p:nvSpPr>
          <p:cNvPr id="835" name="Google Shape;835;p5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6" name="Google Shape;836;p5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837" name="Google Shape;837;p5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8" name="Google Shape;838;p5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9" name="Google Shape;839;p5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46" name="Shape 846"/>
        <p:cNvGrpSpPr/>
        <p:nvPr/>
      </p:nvGrpSpPr>
      <p:grpSpPr>
        <a:xfrm>
          <a:off x="0" y="0"/>
          <a:ext cx="0" cy="0"/>
          <a:chOff x="0" y="0"/>
          <a:chExt cx="0" cy="0"/>
        </a:xfrm>
      </p:grpSpPr>
      <p:sp>
        <p:nvSpPr>
          <p:cNvPr id="847" name="Google Shape;847;p22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8" name="Google Shape;848;p222"/>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9" name="Google Shape;849;p222"/>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0" name="Google Shape;850;p2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1" name="Google Shape;851;p2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2" name="Google Shape;852;p2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3" name="Shape 853"/>
        <p:cNvGrpSpPr/>
        <p:nvPr/>
      </p:nvGrpSpPr>
      <p:grpSpPr>
        <a:xfrm>
          <a:off x="0" y="0"/>
          <a:ext cx="0" cy="0"/>
          <a:chOff x="0" y="0"/>
          <a:chExt cx="0" cy="0"/>
        </a:xfrm>
      </p:grpSpPr>
      <p:sp>
        <p:nvSpPr>
          <p:cNvPr id="854" name="Google Shape;854;p2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5" name="Google Shape;855;p22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6" name="Google Shape;856;p2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7" name="Google Shape;857;p2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8" name="Google Shape;858;p2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859" name="Shape 859"/>
        <p:cNvGrpSpPr/>
        <p:nvPr/>
      </p:nvGrpSpPr>
      <p:grpSpPr>
        <a:xfrm>
          <a:off x="0" y="0"/>
          <a:ext cx="0" cy="0"/>
          <a:chOff x="0" y="0"/>
          <a:chExt cx="0" cy="0"/>
        </a:xfrm>
      </p:grpSpPr>
      <p:sp>
        <p:nvSpPr>
          <p:cNvPr id="860" name="Google Shape;860;p5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1" name="Google Shape;861;p51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2" name="Google Shape;862;p518"/>
          <p:cNvSpPr/>
          <p:nvPr>
            <p:ph idx="2" type="clipArt"/>
          </p:nvPr>
        </p:nvSpPr>
        <p:spPr>
          <a:xfrm>
            <a:off x="4648200" y="1981200"/>
            <a:ext cx="3810000" cy="4114800"/>
          </a:xfrm>
          <a:prstGeom prst="rect">
            <a:avLst/>
          </a:prstGeom>
          <a:noFill/>
          <a:ln>
            <a:noFill/>
          </a:ln>
        </p:spPr>
      </p:sp>
      <p:sp>
        <p:nvSpPr>
          <p:cNvPr id="863" name="Google Shape;863;p5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4" name="Google Shape;864;p5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5" name="Google Shape;865;p5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866" name="Shape 866"/>
        <p:cNvGrpSpPr/>
        <p:nvPr/>
      </p:nvGrpSpPr>
      <p:grpSpPr>
        <a:xfrm>
          <a:off x="0" y="0"/>
          <a:ext cx="0" cy="0"/>
          <a:chOff x="0" y="0"/>
          <a:chExt cx="0" cy="0"/>
        </a:xfrm>
      </p:grpSpPr>
      <p:sp>
        <p:nvSpPr>
          <p:cNvPr id="867" name="Google Shape;867;p5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8" name="Google Shape;868;p51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9" name="Google Shape;869;p519"/>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0" name="Google Shape;870;p519"/>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1" name="Google Shape;871;p5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2" name="Google Shape;872;p5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3" name="Google Shape;873;p5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874" name="Shape 874"/>
        <p:cNvGrpSpPr/>
        <p:nvPr/>
      </p:nvGrpSpPr>
      <p:grpSpPr>
        <a:xfrm>
          <a:off x="0" y="0"/>
          <a:ext cx="0" cy="0"/>
          <a:chOff x="0" y="0"/>
          <a:chExt cx="0" cy="0"/>
        </a:xfrm>
      </p:grpSpPr>
      <p:sp>
        <p:nvSpPr>
          <p:cNvPr id="875" name="Google Shape;875;p52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6" name="Google Shape;876;p520"/>
          <p:cNvSpPr/>
          <p:nvPr>
            <p:ph idx="2" type="clipArt"/>
          </p:nvPr>
        </p:nvSpPr>
        <p:spPr>
          <a:xfrm>
            <a:off x="685800" y="1981200"/>
            <a:ext cx="3810000" cy="4114800"/>
          </a:xfrm>
          <a:prstGeom prst="rect">
            <a:avLst/>
          </a:prstGeom>
          <a:noFill/>
          <a:ln>
            <a:noFill/>
          </a:ln>
        </p:spPr>
      </p:sp>
      <p:sp>
        <p:nvSpPr>
          <p:cNvPr id="877" name="Google Shape;877;p520"/>
          <p:cNvSpPr txBox="1"/>
          <p:nvPr>
            <p:ph idx="1"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8" name="Google Shape;878;p5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9" name="Google Shape;879;p5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0" name="Google Shape;880;p5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1" name="Shape 881"/>
        <p:cNvGrpSpPr/>
        <p:nvPr/>
      </p:nvGrpSpPr>
      <p:grpSpPr>
        <a:xfrm>
          <a:off x="0" y="0"/>
          <a:ext cx="0" cy="0"/>
          <a:chOff x="0" y="0"/>
          <a:chExt cx="0" cy="0"/>
        </a:xfrm>
      </p:grpSpPr>
      <p:sp>
        <p:nvSpPr>
          <p:cNvPr id="882" name="Google Shape;882;p521"/>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3" name="Google Shape;883;p521"/>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4" name="Google Shape;884;p5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5" name="Google Shape;885;p5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6" name="Google Shape;886;p5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27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275"/>
          <p:cNvSpPr/>
          <p:nvPr>
            <p:ph idx="2" type="pic"/>
          </p:nvPr>
        </p:nvSpPr>
        <p:spPr>
          <a:xfrm>
            <a:off x="1792288" y="612775"/>
            <a:ext cx="5486400" cy="4114800"/>
          </a:xfrm>
          <a:prstGeom prst="rect">
            <a:avLst/>
          </a:prstGeom>
          <a:noFill/>
          <a:ln>
            <a:noFill/>
          </a:ln>
        </p:spPr>
      </p:sp>
      <p:sp>
        <p:nvSpPr>
          <p:cNvPr id="99" name="Google Shape;99;p27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00" name="Google Shape;100;p2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7" name="Shape 887"/>
        <p:cNvGrpSpPr/>
        <p:nvPr/>
      </p:nvGrpSpPr>
      <p:grpSpPr>
        <a:xfrm>
          <a:off x="0" y="0"/>
          <a:ext cx="0" cy="0"/>
          <a:chOff x="0" y="0"/>
          <a:chExt cx="0" cy="0"/>
        </a:xfrm>
      </p:grpSpPr>
      <p:sp>
        <p:nvSpPr>
          <p:cNvPr id="888" name="Google Shape;888;p52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9" name="Google Shape;889;p522"/>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0" name="Google Shape;890;p5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1" name="Google Shape;891;p5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2" name="Google Shape;892;p5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3" name="Shape 893"/>
        <p:cNvGrpSpPr/>
        <p:nvPr/>
      </p:nvGrpSpPr>
      <p:grpSpPr>
        <a:xfrm>
          <a:off x="0" y="0"/>
          <a:ext cx="0" cy="0"/>
          <a:chOff x="0" y="0"/>
          <a:chExt cx="0" cy="0"/>
        </a:xfrm>
      </p:grpSpPr>
      <p:sp>
        <p:nvSpPr>
          <p:cNvPr id="894" name="Google Shape;894;p5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5" name="Google Shape;895;p523"/>
          <p:cNvSpPr/>
          <p:nvPr>
            <p:ph idx="2" type="pic"/>
          </p:nvPr>
        </p:nvSpPr>
        <p:spPr>
          <a:xfrm>
            <a:off x="1792288" y="612775"/>
            <a:ext cx="5486400" cy="4114800"/>
          </a:xfrm>
          <a:prstGeom prst="rect">
            <a:avLst/>
          </a:prstGeom>
          <a:noFill/>
          <a:ln>
            <a:noFill/>
          </a:ln>
        </p:spPr>
      </p:sp>
      <p:sp>
        <p:nvSpPr>
          <p:cNvPr id="896" name="Google Shape;896;p5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897" name="Google Shape;897;p5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8" name="Google Shape;898;p5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9" name="Google Shape;899;p5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0" name="Shape 900"/>
        <p:cNvGrpSpPr/>
        <p:nvPr/>
      </p:nvGrpSpPr>
      <p:grpSpPr>
        <a:xfrm>
          <a:off x="0" y="0"/>
          <a:ext cx="0" cy="0"/>
          <a:chOff x="0" y="0"/>
          <a:chExt cx="0" cy="0"/>
        </a:xfrm>
      </p:grpSpPr>
      <p:sp>
        <p:nvSpPr>
          <p:cNvPr id="901" name="Google Shape;901;p5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02" name="Google Shape;902;p5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903" name="Google Shape;903;p5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904" name="Google Shape;904;p5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5" name="Google Shape;905;p5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6" name="Google Shape;906;p5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7" name="Shape 907"/>
        <p:cNvGrpSpPr/>
        <p:nvPr/>
      </p:nvGrpSpPr>
      <p:grpSpPr>
        <a:xfrm>
          <a:off x="0" y="0"/>
          <a:ext cx="0" cy="0"/>
          <a:chOff x="0" y="0"/>
          <a:chExt cx="0" cy="0"/>
        </a:xfrm>
      </p:grpSpPr>
      <p:sp>
        <p:nvSpPr>
          <p:cNvPr id="908" name="Google Shape;908;p5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9" name="Google Shape;909;p5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0" name="Google Shape;910;p5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1" name="Shape 911"/>
        <p:cNvGrpSpPr/>
        <p:nvPr/>
      </p:nvGrpSpPr>
      <p:grpSpPr>
        <a:xfrm>
          <a:off x="0" y="0"/>
          <a:ext cx="0" cy="0"/>
          <a:chOff x="0" y="0"/>
          <a:chExt cx="0" cy="0"/>
        </a:xfrm>
      </p:grpSpPr>
      <p:sp>
        <p:nvSpPr>
          <p:cNvPr id="912" name="Google Shape;912;p52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3" name="Google Shape;913;p52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4" name="Google Shape;914;p5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5" name="Google Shape;915;p5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6" name="Shape 916"/>
        <p:cNvGrpSpPr/>
        <p:nvPr/>
      </p:nvGrpSpPr>
      <p:grpSpPr>
        <a:xfrm>
          <a:off x="0" y="0"/>
          <a:ext cx="0" cy="0"/>
          <a:chOff x="0" y="0"/>
          <a:chExt cx="0" cy="0"/>
        </a:xfrm>
      </p:grpSpPr>
      <p:sp>
        <p:nvSpPr>
          <p:cNvPr id="917" name="Google Shape;917;p5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8" name="Google Shape;918;p5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919" name="Google Shape;919;p5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920" name="Google Shape;920;p5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921" name="Google Shape;921;p5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922" name="Google Shape;922;p52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3" name="Google Shape;923;p5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4" name="Google Shape;924;p5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5" name="Shape 925"/>
        <p:cNvGrpSpPr/>
        <p:nvPr/>
      </p:nvGrpSpPr>
      <p:grpSpPr>
        <a:xfrm>
          <a:off x="0" y="0"/>
          <a:ext cx="0" cy="0"/>
          <a:chOff x="0" y="0"/>
          <a:chExt cx="0" cy="0"/>
        </a:xfrm>
      </p:grpSpPr>
      <p:sp>
        <p:nvSpPr>
          <p:cNvPr id="926" name="Google Shape;926;p52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7" name="Google Shape;927;p52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928" name="Google Shape;928;p528"/>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929" name="Google Shape;929;p52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0" name="Google Shape;930;p5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1" name="Google Shape;931;p5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2" name="Shape 932"/>
        <p:cNvGrpSpPr/>
        <p:nvPr/>
      </p:nvGrpSpPr>
      <p:grpSpPr>
        <a:xfrm>
          <a:off x="0" y="0"/>
          <a:ext cx="0" cy="0"/>
          <a:chOff x="0" y="0"/>
          <a:chExt cx="0" cy="0"/>
        </a:xfrm>
      </p:grpSpPr>
      <p:sp>
        <p:nvSpPr>
          <p:cNvPr id="933" name="Google Shape;933;p5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4" name="Google Shape;934;p5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935" name="Google Shape;935;p52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6" name="Google Shape;936;p5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7" name="Google Shape;937;p5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8" name="Shape 938"/>
        <p:cNvGrpSpPr/>
        <p:nvPr/>
      </p:nvGrpSpPr>
      <p:grpSpPr>
        <a:xfrm>
          <a:off x="0" y="0"/>
          <a:ext cx="0" cy="0"/>
          <a:chOff x="0" y="0"/>
          <a:chExt cx="0" cy="0"/>
        </a:xfrm>
      </p:grpSpPr>
      <p:sp>
        <p:nvSpPr>
          <p:cNvPr id="939" name="Google Shape;939;p5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0" name="Google Shape;940;p5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941" name="Google Shape;941;p53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2" name="Google Shape;942;p5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3" name="Google Shape;943;p5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0" name="Shape 950"/>
        <p:cNvGrpSpPr/>
        <p:nvPr/>
      </p:nvGrpSpPr>
      <p:grpSpPr>
        <a:xfrm>
          <a:off x="0" y="0"/>
          <a:ext cx="0" cy="0"/>
          <a:chOff x="0" y="0"/>
          <a:chExt cx="0" cy="0"/>
        </a:xfrm>
      </p:grpSpPr>
      <p:sp>
        <p:nvSpPr>
          <p:cNvPr id="951" name="Google Shape;951;p2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2" name="Google Shape;952;p2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3" name="Google Shape;953;p2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4" name="Google Shape;954;p2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5" name="Google Shape;955;p2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7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27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06" name="Google Shape;106;p27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07" name="Google Shape;107;p2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a Clip and Text" type="mediaAndTx">
  <p:cSld name="MEDIA_AND_TEXT">
    <p:spTree>
      <p:nvGrpSpPr>
        <p:cNvPr id="956" name="Shape 956"/>
        <p:cNvGrpSpPr/>
        <p:nvPr/>
      </p:nvGrpSpPr>
      <p:grpSpPr>
        <a:xfrm>
          <a:off x="0" y="0"/>
          <a:ext cx="0" cy="0"/>
          <a:chOff x="0" y="0"/>
          <a:chExt cx="0" cy="0"/>
        </a:xfrm>
      </p:grpSpPr>
      <p:sp>
        <p:nvSpPr>
          <p:cNvPr id="957" name="Google Shape;957;p3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8" name="Google Shape;958;p348"/>
          <p:cNvSpPr/>
          <p:nvPr>
            <p:ph idx="2" type="media"/>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9" name="Google Shape;959;p348"/>
          <p:cNvSpPr txBox="1"/>
          <p:nvPr>
            <p:ph idx="1"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0" name="Google Shape;960;p3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1" name="Google Shape;961;p3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2" name="Google Shape;962;p3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963" name="Shape 963"/>
        <p:cNvGrpSpPr/>
        <p:nvPr/>
      </p:nvGrpSpPr>
      <p:grpSpPr>
        <a:xfrm>
          <a:off x="0" y="0"/>
          <a:ext cx="0" cy="0"/>
          <a:chOff x="0" y="0"/>
          <a:chExt cx="0" cy="0"/>
        </a:xfrm>
      </p:grpSpPr>
      <p:sp>
        <p:nvSpPr>
          <p:cNvPr id="964" name="Google Shape;964;p3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5" name="Google Shape;965;p34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6" name="Google Shape;966;p349"/>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7" name="Google Shape;967;p349"/>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8" name="Google Shape;968;p3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9" name="Google Shape;969;p3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0" name="Google Shape;970;p3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971" name="Shape 971"/>
        <p:cNvGrpSpPr/>
        <p:nvPr/>
      </p:nvGrpSpPr>
      <p:grpSpPr>
        <a:xfrm>
          <a:off x="0" y="0"/>
          <a:ext cx="0" cy="0"/>
          <a:chOff x="0" y="0"/>
          <a:chExt cx="0" cy="0"/>
        </a:xfrm>
      </p:grpSpPr>
      <p:sp>
        <p:nvSpPr>
          <p:cNvPr id="972" name="Google Shape;972;p3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73" name="Google Shape;973;p350"/>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4" name="Google Shape;974;p350"/>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5" name="Google Shape;975;p350"/>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6" name="Google Shape;976;p350"/>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7" name="Google Shape;977;p3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8" name="Google Shape;978;p3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9" name="Google Shape;979;p3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0" name="Shape 980"/>
        <p:cNvGrpSpPr/>
        <p:nvPr/>
      </p:nvGrpSpPr>
      <p:grpSpPr>
        <a:xfrm>
          <a:off x="0" y="0"/>
          <a:ext cx="0" cy="0"/>
          <a:chOff x="0" y="0"/>
          <a:chExt cx="0" cy="0"/>
        </a:xfrm>
      </p:grpSpPr>
      <p:sp>
        <p:nvSpPr>
          <p:cNvPr id="981" name="Google Shape;981;p35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2" name="Google Shape;982;p35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3" name="Google Shape;983;p35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4" name="Google Shape;984;p3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5" name="Google Shape;985;p35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6" name="Shape 986"/>
        <p:cNvGrpSpPr/>
        <p:nvPr/>
      </p:nvGrpSpPr>
      <p:grpSpPr>
        <a:xfrm>
          <a:off x="0" y="0"/>
          <a:ext cx="0" cy="0"/>
          <a:chOff x="0" y="0"/>
          <a:chExt cx="0" cy="0"/>
        </a:xfrm>
      </p:grpSpPr>
      <p:sp>
        <p:nvSpPr>
          <p:cNvPr id="987" name="Google Shape;987;p3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8" name="Google Shape;988;p35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9" name="Google Shape;989;p3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0" name="Google Shape;990;p3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1" name="Google Shape;991;p3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2" name="Shape 992"/>
        <p:cNvGrpSpPr/>
        <p:nvPr/>
      </p:nvGrpSpPr>
      <p:grpSpPr>
        <a:xfrm>
          <a:off x="0" y="0"/>
          <a:ext cx="0" cy="0"/>
          <a:chOff x="0" y="0"/>
          <a:chExt cx="0" cy="0"/>
        </a:xfrm>
      </p:grpSpPr>
      <p:sp>
        <p:nvSpPr>
          <p:cNvPr id="993" name="Google Shape;993;p35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4" name="Google Shape;994;p353"/>
          <p:cNvSpPr/>
          <p:nvPr>
            <p:ph idx="2" type="pic"/>
          </p:nvPr>
        </p:nvSpPr>
        <p:spPr>
          <a:xfrm>
            <a:off x="1792288" y="612775"/>
            <a:ext cx="5486400" cy="4114800"/>
          </a:xfrm>
          <a:prstGeom prst="rect">
            <a:avLst/>
          </a:prstGeom>
          <a:noFill/>
          <a:ln>
            <a:noFill/>
          </a:ln>
        </p:spPr>
      </p:sp>
      <p:sp>
        <p:nvSpPr>
          <p:cNvPr id="995" name="Google Shape;995;p35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996" name="Google Shape;996;p3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7" name="Google Shape;997;p3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8" name="Google Shape;998;p3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9" name="Shape 999"/>
        <p:cNvGrpSpPr/>
        <p:nvPr/>
      </p:nvGrpSpPr>
      <p:grpSpPr>
        <a:xfrm>
          <a:off x="0" y="0"/>
          <a:ext cx="0" cy="0"/>
          <a:chOff x="0" y="0"/>
          <a:chExt cx="0" cy="0"/>
        </a:xfrm>
      </p:grpSpPr>
      <p:sp>
        <p:nvSpPr>
          <p:cNvPr id="1000" name="Google Shape;1000;p35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1" name="Google Shape;1001;p35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002" name="Google Shape;1002;p35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003" name="Google Shape;1003;p3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4" name="Google Shape;1004;p3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5" name="Google Shape;1005;p3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6" name="Shape 1006"/>
        <p:cNvGrpSpPr/>
        <p:nvPr/>
      </p:nvGrpSpPr>
      <p:grpSpPr>
        <a:xfrm>
          <a:off x="0" y="0"/>
          <a:ext cx="0" cy="0"/>
          <a:chOff x="0" y="0"/>
          <a:chExt cx="0" cy="0"/>
        </a:xfrm>
      </p:grpSpPr>
      <p:sp>
        <p:nvSpPr>
          <p:cNvPr id="1007" name="Google Shape;1007;p3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8" name="Google Shape;1008;p3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9" name="Google Shape;1009;p3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0" name="Shape 1010"/>
        <p:cNvGrpSpPr/>
        <p:nvPr/>
      </p:nvGrpSpPr>
      <p:grpSpPr>
        <a:xfrm>
          <a:off x="0" y="0"/>
          <a:ext cx="0" cy="0"/>
          <a:chOff x="0" y="0"/>
          <a:chExt cx="0" cy="0"/>
        </a:xfrm>
      </p:grpSpPr>
      <p:sp>
        <p:nvSpPr>
          <p:cNvPr id="1011" name="Google Shape;1011;p3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2" name="Google Shape;1012;p3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3" name="Google Shape;1013;p3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4" name="Google Shape;1014;p3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5" name="Shape 1015"/>
        <p:cNvGrpSpPr/>
        <p:nvPr/>
      </p:nvGrpSpPr>
      <p:grpSpPr>
        <a:xfrm>
          <a:off x="0" y="0"/>
          <a:ext cx="0" cy="0"/>
          <a:chOff x="0" y="0"/>
          <a:chExt cx="0" cy="0"/>
        </a:xfrm>
      </p:grpSpPr>
      <p:sp>
        <p:nvSpPr>
          <p:cNvPr id="1016" name="Google Shape;1016;p3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7" name="Google Shape;1017;p35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018" name="Google Shape;1018;p35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019" name="Google Shape;1019;p35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020" name="Google Shape;1020;p35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021" name="Google Shape;1021;p3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2" name="Google Shape;1022;p3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3" name="Google Shape;1023;p3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27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2" name="Google Shape;112;p27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13" name="Google Shape;113;p27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4" name="Google Shape;114;p27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15" name="Google Shape;115;p27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6" name="Google Shape;116;p2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4" name="Shape 1024"/>
        <p:cNvGrpSpPr/>
        <p:nvPr/>
      </p:nvGrpSpPr>
      <p:grpSpPr>
        <a:xfrm>
          <a:off x="0" y="0"/>
          <a:ext cx="0" cy="0"/>
          <a:chOff x="0" y="0"/>
          <a:chExt cx="0" cy="0"/>
        </a:xfrm>
      </p:grpSpPr>
      <p:sp>
        <p:nvSpPr>
          <p:cNvPr id="1025" name="Google Shape;1025;p3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6" name="Google Shape;1026;p35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27" name="Google Shape;1027;p35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28" name="Google Shape;1028;p3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9" name="Google Shape;1029;p3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0" name="Google Shape;1030;p3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1" name="Shape 1031"/>
        <p:cNvGrpSpPr/>
        <p:nvPr/>
      </p:nvGrpSpPr>
      <p:grpSpPr>
        <a:xfrm>
          <a:off x="0" y="0"/>
          <a:ext cx="0" cy="0"/>
          <a:chOff x="0" y="0"/>
          <a:chExt cx="0" cy="0"/>
        </a:xfrm>
      </p:grpSpPr>
      <p:sp>
        <p:nvSpPr>
          <p:cNvPr id="1032" name="Google Shape;1032;p3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33" name="Google Shape;1033;p3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034" name="Google Shape;1034;p3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5" name="Google Shape;1035;p3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6" name="Google Shape;1036;p3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7" name="Shape 1037"/>
        <p:cNvGrpSpPr/>
        <p:nvPr/>
      </p:nvGrpSpPr>
      <p:grpSpPr>
        <a:xfrm>
          <a:off x="0" y="0"/>
          <a:ext cx="0" cy="0"/>
          <a:chOff x="0" y="0"/>
          <a:chExt cx="0" cy="0"/>
        </a:xfrm>
      </p:grpSpPr>
      <p:sp>
        <p:nvSpPr>
          <p:cNvPr id="1038" name="Google Shape;1038;p36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39" name="Google Shape;1039;p36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040" name="Google Shape;1040;p3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1" name="Google Shape;1041;p3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2" name="Google Shape;1042;p3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9" name="Shape 1049"/>
        <p:cNvGrpSpPr/>
        <p:nvPr/>
      </p:nvGrpSpPr>
      <p:grpSpPr>
        <a:xfrm>
          <a:off x="0" y="0"/>
          <a:ext cx="0" cy="0"/>
          <a:chOff x="0" y="0"/>
          <a:chExt cx="0" cy="0"/>
        </a:xfrm>
      </p:grpSpPr>
      <p:sp>
        <p:nvSpPr>
          <p:cNvPr id="1050" name="Google Shape;1050;p2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1" name="Google Shape;1051;p2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52" name="Google Shape;1052;p2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53" name="Google Shape;1053;p2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4" name="Google Shape;1054;p2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5" name="Google Shape;1055;p2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6" name="Shape 1056"/>
        <p:cNvGrpSpPr/>
        <p:nvPr/>
      </p:nvGrpSpPr>
      <p:grpSpPr>
        <a:xfrm>
          <a:off x="0" y="0"/>
          <a:ext cx="0" cy="0"/>
          <a:chOff x="0" y="0"/>
          <a:chExt cx="0" cy="0"/>
        </a:xfrm>
      </p:grpSpPr>
      <p:sp>
        <p:nvSpPr>
          <p:cNvPr id="1057" name="Google Shape;1057;p2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8" name="Google Shape;1058;p2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9" name="Google Shape;1059;p2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0" name="Google Shape;1060;p2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1" name="Google Shape;1061;p2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a Clip and Text" type="mediaAndTx">
  <p:cSld name="MEDIA_AND_TEXT">
    <p:spTree>
      <p:nvGrpSpPr>
        <p:cNvPr id="1062" name="Shape 1062"/>
        <p:cNvGrpSpPr/>
        <p:nvPr/>
      </p:nvGrpSpPr>
      <p:grpSpPr>
        <a:xfrm>
          <a:off x="0" y="0"/>
          <a:ext cx="0" cy="0"/>
          <a:chOff x="0" y="0"/>
          <a:chExt cx="0" cy="0"/>
        </a:xfrm>
      </p:grpSpPr>
      <p:sp>
        <p:nvSpPr>
          <p:cNvPr id="1063" name="Google Shape;1063;p2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4" name="Google Shape;1064;p229"/>
          <p:cNvSpPr/>
          <p:nvPr>
            <p:ph idx="2" type="media"/>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65" name="Google Shape;1065;p229"/>
          <p:cNvSpPr txBox="1"/>
          <p:nvPr>
            <p:ph idx="1"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6" name="Google Shape;1066;p2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7" name="Google Shape;1067;p2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8" name="Google Shape;1068;p2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9" name="Shape 1069"/>
        <p:cNvGrpSpPr/>
        <p:nvPr/>
      </p:nvGrpSpPr>
      <p:grpSpPr>
        <a:xfrm>
          <a:off x="0" y="0"/>
          <a:ext cx="0" cy="0"/>
          <a:chOff x="0" y="0"/>
          <a:chExt cx="0" cy="0"/>
        </a:xfrm>
      </p:grpSpPr>
      <p:sp>
        <p:nvSpPr>
          <p:cNvPr id="1070" name="Google Shape;1070;p2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1" name="Google Shape;1071;p2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2" name="Google Shape;1072;p2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3" name="Google Shape;1073;p2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074" name="Shape 1074"/>
        <p:cNvGrpSpPr/>
        <p:nvPr/>
      </p:nvGrpSpPr>
      <p:grpSpPr>
        <a:xfrm>
          <a:off x="0" y="0"/>
          <a:ext cx="0" cy="0"/>
          <a:chOff x="0" y="0"/>
          <a:chExt cx="0" cy="0"/>
        </a:xfrm>
      </p:grpSpPr>
      <p:sp>
        <p:nvSpPr>
          <p:cNvPr id="1075" name="Google Shape;1075;p2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6" name="Google Shape;1076;p231"/>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7" name="Google Shape;1077;p23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8" name="Google Shape;1078;p231"/>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9" name="Google Shape;1079;p231"/>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0" name="Google Shape;1080;p2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1" name="Google Shape;1081;p2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2" name="Google Shape;1082;p2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083" name="Shape 1083"/>
        <p:cNvGrpSpPr/>
        <p:nvPr/>
      </p:nvGrpSpPr>
      <p:grpSpPr>
        <a:xfrm>
          <a:off x="0" y="0"/>
          <a:ext cx="0" cy="0"/>
          <a:chOff x="0" y="0"/>
          <a:chExt cx="0" cy="0"/>
        </a:xfrm>
      </p:grpSpPr>
      <p:sp>
        <p:nvSpPr>
          <p:cNvPr id="1084" name="Google Shape;1084;p3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5" name="Google Shape;1085;p36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6" name="Google Shape;1086;p36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7" name="Google Shape;1087;p361"/>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8" name="Google Shape;1088;p3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9" name="Google Shape;1089;p3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0" name="Google Shape;1090;p3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91" name="Shape 1091"/>
        <p:cNvGrpSpPr/>
        <p:nvPr/>
      </p:nvGrpSpPr>
      <p:grpSpPr>
        <a:xfrm>
          <a:off x="0" y="0"/>
          <a:ext cx="0" cy="0"/>
          <a:chOff x="0" y="0"/>
          <a:chExt cx="0" cy="0"/>
        </a:xfrm>
      </p:grpSpPr>
      <p:sp>
        <p:nvSpPr>
          <p:cNvPr id="1092" name="Google Shape;1092;p36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3" name="Google Shape;1093;p36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4" name="Google Shape;1094;p3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3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6" name="Google Shape;1096;p3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27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27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22" name="Google Shape;122;p2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7" name="Shape 1097"/>
        <p:cNvGrpSpPr/>
        <p:nvPr/>
      </p:nvGrpSpPr>
      <p:grpSpPr>
        <a:xfrm>
          <a:off x="0" y="0"/>
          <a:ext cx="0" cy="0"/>
          <a:chOff x="0" y="0"/>
          <a:chExt cx="0" cy="0"/>
        </a:xfrm>
      </p:grpSpPr>
      <p:sp>
        <p:nvSpPr>
          <p:cNvPr id="1098" name="Google Shape;1098;p3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9" name="Google Shape;1099;p36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0" name="Google Shape;1100;p3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1" name="Google Shape;1101;p3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2" name="Google Shape;1102;p3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3" name="Shape 1103"/>
        <p:cNvGrpSpPr/>
        <p:nvPr/>
      </p:nvGrpSpPr>
      <p:grpSpPr>
        <a:xfrm>
          <a:off x="0" y="0"/>
          <a:ext cx="0" cy="0"/>
          <a:chOff x="0" y="0"/>
          <a:chExt cx="0" cy="0"/>
        </a:xfrm>
      </p:grpSpPr>
      <p:sp>
        <p:nvSpPr>
          <p:cNvPr id="1104" name="Google Shape;1104;p36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5" name="Google Shape;1105;p364"/>
          <p:cNvSpPr/>
          <p:nvPr>
            <p:ph idx="2" type="pic"/>
          </p:nvPr>
        </p:nvSpPr>
        <p:spPr>
          <a:xfrm>
            <a:off x="1792288" y="612775"/>
            <a:ext cx="5486400" cy="4114800"/>
          </a:xfrm>
          <a:prstGeom prst="rect">
            <a:avLst/>
          </a:prstGeom>
          <a:noFill/>
          <a:ln>
            <a:noFill/>
          </a:ln>
        </p:spPr>
      </p:sp>
      <p:sp>
        <p:nvSpPr>
          <p:cNvPr id="1106" name="Google Shape;1106;p3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107" name="Google Shape;1107;p3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8" name="Google Shape;1108;p3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9" name="Google Shape;1109;p3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0" name="Shape 1110"/>
        <p:cNvGrpSpPr/>
        <p:nvPr/>
      </p:nvGrpSpPr>
      <p:grpSpPr>
        <a:xfrm>
          <a:off x="0" y="0"/>
          <a:ext cx="0" cy="0"/>
          <a:chOff x="0" y="0"/>
          <a:chExt cx="0" cy="0"/>
        </a:xfrm>
      </p:grpSpPr>
      <p:sp>
        <p:nvSpPr>
          <p:cNvPr id="1111" name="Google Shape;1111;p36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2" name="Google Shape;1112;p36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113" name="Google Shape;1113;p36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114" name="Google Shape;1114;p3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5" name="Google Shape;1115;p3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6" name="Google Shape;1116;p3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7" name="Shape 1117"/>
        <p:cNvGrpSpPr/>
        <p:nvPr/>
      </p:nvGrpSpPr>
      <p:grpSpPr>
        <a:xfrm>
          <a:off x="0" y="0"/>
          <a:ext cx="0" cy="0"/>
          <a:chOff x="0" y="0"/>
          <a:chExt cx="0" cy="0"/>
        </a:xfrm>
      </p:grpSpPr>
      <p:sp>
        <p:nvSpPr>
          <p:cNvPr id="1118" name="Google Shape;1118;p3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9" name="Google Shape;1119;p3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0" name="Google Shape;1120;p3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1" name="Shape 1121"/>
        <p:cNvGrpSpPr/>
        <p:nvPr/>
      </p:nvGrpSpPr>
      <p:grpSpPr>
        <a:xfrm>
          <a:off x="0" y="0"/>
          <a:ext cx="0" cy="0"/>
          <a:chOff x="0" y="0"/>
          <a:chExt cx="0" cy="0"/>
        </a:xfrm>
      </p:grpSpPr>
      <p:sp>
        <p:nvSpPr>
          <p:cNvPr id="1122" name="Google Shape;1122;p3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23" name="Google Shape;1123;p36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124" name="Google Shape;1124;p36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25" name="Google Shape;1125;p36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126" name="Google Shape;1126;p36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27" name="Google Shape;1127;p3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8" name="Google Shape;1128;p3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9" name="Google Shape;1129;p3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0" name="Shape 1130"/>
        <p:cNvGrpSpPr/>
        <p:nvPr/>
      </p:nvGrpSpPr>
      <p:grpSpPr>
        <a:xfrm>
          <a:off x="0" y="0"/>
          <a:ext cx="0" cy="0"/>
          <a:chOff x="0" y="0"/>
          <a:chExt cx="0" cy="0"/>
        </a:xfrm>
      </p:grpSpPr>
      <p:sp>
        <p:nvSpPr>
          <p:cNvPr id="1131" name="Google Shape;1131;p3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2" name="Google Shape;1132;p3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133" name="Google Shape;1133;p3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4" name="Google Shape;1134;p3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5" name="Google Shape;1135;p3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6" name="Shape 1136"/>
        <p:cNvGrpSpPr/>
        <p:nvPr/>
      </p:nvGrpSpPr>
      <p:grpSpPr>
        <a:xfrm>
          <a:off x="0" y="0"/>
          <a:ext cx="0" cy="0"/>
          <a:chOff x="0" y="0"/>
          <a:chExt cx="0" cy="0"/>
        </a:xfrm>
      </p:grpSpPr>
      <p:sp>
        <p:nvSpPr>
          <p:cNvPr id="1137" name="Google Shape;1137;p36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8" name="Google Shape;1138;p36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139" name="Google Shape;1139;p3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0" name="Google Shape;1140;p3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1" name="Google Shape;1141;p3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8" name="Shape 1148"/>
        <p:cNvGrpSpPr/>
        <p:nvPr/>
      </p:nvGrpSpPr>
      <p:grpSpPr>
        <a:xfrm>
          <a:off x="0" y="0"/>
          <a:ext cx="0" cy="0"/>
          <a:chOff x="0" y="0"/>
          <a:chExt cx="0" cy="0"/>
        </a:xfrm>
      </p:grpSpPr>
      <p:sp>
        <p:nvSpPr>
          <p:cNvPr id="1149" name="Google Shape;1149;p2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0" name="Google Shape;1150;p23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1" name="Google Shape;1151;p2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2" name="Google Shape;1152;p2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3" name="Google Shape;1153;p2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154" name="Shape 1154"/>
        <p:cNvGrpSpPr/>
        <p:nvPr/>
      </p:nvGrpSpPr>
      <p:grpSpPr>
        <a:xfrm>
          <a:off x="0" y="0"/>
          <a:ext cx="0" cy="0"/>
          <a:chOff x="0" y="0"/>
          <a:chExt cx="0" cy="0"/>
        </a:xfrm>
      </p:grpSpPr>
      <p:sp>
        <p:nvSpPr>
          <p:cNvPr id="1155" name="Google Shape;1155;p3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6" name="Google Shape;1156;p3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7" name="Google Shape;1157;p3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8" name="Google Shape;1158;p3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159" name="Shape 1159"/>
        <p:cNvGrpSpPr/>
        <p:nvPr/>
      </p:nvGrpSpPr>
      <p:grpSpPr>
        <a:xfrm>
          <a:off x="0" y="0"/>
          <a:ext cx="0" cy="0"/>
          <a:chOff x="0" y="0"/>
          <a:chExt cx="0" cy="0"/>
        </a:xfrm>
      </p:grpSpPr>
      <p:sp>
        <p:nvSpPr>
          <p:cNvPr id="1160" name="Google Shape;1160;p3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61" name="Google Shape;1161;p371"/>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2" name="Google Shape;1162;p37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3" name="Google Shape;1163;p371"/>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4" name="Google Shape;1164;p371"/>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5" name="Google Shape;1165;p3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6" name="Google Shape;1166;p3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7" name="Google Shape;1167;p3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8" name="Shape 1168"/>
        <p:cNvGrpSpPr/>
        <p:nvPr/>
      </p:nvGrpSpPr>
      <p:grpSpPr>
        <a:xfrm>
          <a:off x="0" y="0"/>
          <a:ext cx="0" cy="0"/>
          <a:chOff x="0" y="0"/>
          <a:chExt cx="0" cy="0"/>
        </a:xfrm>
      </p:grpSpPr>
      <p:sp>
        <p:nvSpPr>
          <p:cNvPr id="1169" name="Google Shape;1169;p37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0" name="Google Shape;1170;p37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1" name="Google Shape;1171;p3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2" name="Google Shape;1172;p3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3" name="Google Shape;1173;p3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4" name="Shape 1174"/>
        <p:cNvGrpSpPr/>
        <p:nvPr/>
      </p:nvGrpSpPr>
      <p:grpSpPr>
        <a:xfrm>
          <a:off x="0" y="0"/>
          <a:ext cx="0" cy="0"/>
          <a:chOff x="0" y="0"/>
          <a:chExt cx="0" cy="0"/>
        </a:xfrm>
      </p:grpSpPr>
      <p:sp>
        <p:nvSpPr>
          <p:cNvPr id="1175" name="Google Shape;1175;p37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6" name="Google Shape;1176;p37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7" name="Google Shape;1177;p3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8" name="Google Shape;1178;p3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9" name="Google Shape;1179;p3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0" name="Shape 1180"/>
        <p:cNvGrpSpPr/>
        <p:nvPr/>
      </p:nvGrpSpPr>
      <p:grpSpPr>
        <a:xfrm>
          <a:off x="0" y="0"/>
          <a:ext cx="0" cy="0"/>
          <a:chOff x="0" y="0"/>
          <a:chExt cx="0" cy="0"/>
        </a:xfrm>
      </p:grpSpPr>
      <p:sp>
        <p:nvSpPr>
          <p:cNvPr id="1181" name="Google Shape;1181;p37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2" name="Google Shape;1182;p374"/>
          <p:cNvSpPr/>
          <p:nvPr>
            <p:ph idx="2" type="pic"/>
          </p:nvPr>
        </p:nvSpPr>
        <p:spPr>
          <a:xfrm>
            <a:off x="1792288" y="612775"/>
            <a:ext cx="5486400" cy="4114800"/>
          </a:xfrm>
          <a:prstGeom prst="rect">
            <a:avLst/>
          </a:prstGeom>
          <a:noFill/>
          <a:ln>
            <a:noFill/>
          </a:ln>
        </p:spPr>
      </p:sp>
      <p:sp>
        <p:nvSpPr>
          <p:cNvPr id="1183" name="Google Shape;1183;p37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184" name="Google Shape;1184;p3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5" name="Google Shape;1185;p3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6" name="Google Shape;1186;p3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87" name="Shape 1187"/>
        <p:cNvGrpSpPr/>
        <p:nvPr/>
      </p:nvGrpSpPr>
      <p:grpSpPr>
        <a:xfrm>
          <a:off x="0" y="0"/>
          <a:ext cx="0" cy="0"/>
          <a:chOff x="0" y="0"/>
          <a:chExt cx="0" cy="0"/>
        </a:xfrm>
      </p:grpSpPr>
      <p:sp>
        <p:nvSpPr>
          <p:cNvPr id="1188" name="Google Shape;1188;p37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9" name="Google Shape;1189;p37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190" name="Google Shape;1190;p37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191" name="Google Shape;1191;p3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2" name="Google Shape;1192;p3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3" name="Google Shape;1193;p3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4" name="Shape 1194"/>
        <p:cNvGrpSpPr/>
        <p:nvPr/>
      </p:nvGrpSpPr>
      <p:grpSpPr>
        <a:xfrm>
          <a:off x="0" y="0"/>
          <a:ext cx="0" cy="0"/>
          <a:chOff x="0" y="0"/>
          <a:chExt cx="0" cy="0"/>
        </a:xfrm>
      </p:grpSpPr>
      <p:sp>
        <p:nvSpPr>
          <p:cNvPr id="1195" name="Google Shape;1195;p3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6" name="Google Shape;1196;p3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7" name="Google Shape;1197;p3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8" name="Shape 1198"/>
        <p:cNvGrpSpPr/>
        <p:nvPr/>
      </p:nvGrpSpPr>
      <p:grpSpPr>
        <a:xfrm>
          <a:off x="0" y="0"/>
          <a:ext cx="0" cy="0"/>
          <a:chOff x="0" y="0"/>
          <a:chExt cx="0" cy="0"/>
        </a:xfrm>
      </p:grpSpPr>
      <p:sp>
        <p:nvSpPr>
          <p:cNvPr id="1199" name="Google Shape;1199;p37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0" name="Google Shape;1200;p3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1" name="Google Shape;1201;p3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2" name="Google Shape;1202;p3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3" name="Shape 1203"/>
        <p:cNvGrpSpPr/>
        <p:nvPr/>
      </p:nvGrpSpPr>
      <p:grpSpPr>
        <a:xfrm>
          <a:off x="0" y="0"/>
          <a:ext cx="0" cy="0"/>
          <a:chOff x="0" y="0"/>
          <a:chExt cx="0" cy="0"/>
        </a:xfrm>
      </p:grpSpPr>
      <p:sp>
        <p:nvSpPr>
          <p:cNvPr id="1204" name="Google Shape;1204;p37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5" name="Google Shape;1205;p37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06" name="Google Shape;1206;p37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07" name="Google Shape;1207;p37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08" name="Google Shape;1208;p37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09" name="Google Shape;1209;p3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0" name="Google Shape;1210;p3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1" name="Google Shape;1211;p3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2" name="Shape 1212"/>
        <p:cNvGrpSpPr/>
        <p:nvPr/>
      </p:nvGrpSpPr>
      <p:grpSpPr>
        <a:xfrm>
          <a:off x="0" y="0"/>
          <a:ext cx="0" cy="0"/>
          <a:chOff x="0" y="0"/>
          <a:chExt cx="0" cy="0"/>
        </a:xfrm>
      </p:grpSpPr>
      <p:sp>
        <p:nvSpPr>
          <p:cNvPr id="1213" name="Google Shape;1213;p37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4" name="Google Shape;1214;p37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15" name="Google Shape;1215;p37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16" name="Google Shape;1216;p3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7" name="Google Shape;1217;p3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8" name="Google Shape;1218;p3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9" name="Shape 1219"/>
        <p:cNvGrpSpPr/>
        <p:nvPr/>
      </p:nvGrpSpPr>
      <p:grpSpPr>
        <a:xfrm>
          <a:off x="0" y="0"/>
          <a:ext cx="0" cy="0"/>
          <a:chOff x="0" y="0"/>
          <a:chExt cx="0" cy="0"/>
        </a:xfrm>
      </p:grpSpPr>
      <p:sp>
        <p:nvSpPr>
          <p:cNvPr id="1220" name="Google Shape;1220;p38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21" name="Google Shape;1221;p38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222" name="Google Shape;1222;p3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3" name="Google Shape;1223;p3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4" name="Google Shape;1224;p3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25" name="Shape 1225"/>
        <p:cNvGrpSpPr/>
        <p:nvPr/>
      </p:nvGrpSpPr>
      <p:grpSpPr>
        <a:xfrm>
          <a:off x="0" y="0"/>
          <a:ext cx="0" cy="0"/>
          <a:chOff x="0" y="0"/>
          <a:chExt cx="0" cy="0"/>
        </a:xfrm>
      </p:grpSpPr>
      <p:sp>
        <p:nvSpPr>
          <p:cNvPr id="1226" name="Google Shape;1226;p38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27" name="Google Shape;1227;p38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228" name="Google Shape;1228;p3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9" name="Google Shape;1229;p3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0" name="Google Shape;1230;p3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309"/>
          <p:cNvSpPr txBox="1"/>
          <p:nvPr>
            <p:ph type="title"/>
          </p:nvPr>
        </p:nvSpPr>
        <p:spPr>
          <a:xfrm rot="5400000">
            <a:off x="4600575" y="2466975"/>
            <a:ext cx="6096000" cy="19240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 name="Google Shape;132;p309"/>
          <p:cNvSpPr txBox="1"/>
          <p:nvPr>
            <p:ph idx="1" type="body"/>
          </p:nvPr>
        </p:nvSpPr>
        <p:spPr>
          <a:xfrm rot="5400000">
            <a:off x="676275" y="619125"/>
            <a:ext cx="6096000" cy="56197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37" name="Shape 1237"/>
        <p:cNvGrpSpPr/>
        <p:nvPr/>
      </p:nvGrpSpPr>
      <p:grpSpPr>
        <a:xfrm>
          <a:off x="0" y="0"/>
          <a:ext cx="0" cy="0"/>
          <a:chOff x="0" y="0"/>
          <a:chExt cx="0" cy="0"/>
        </a:xfrm>
      </p:grpSpPr>
      <p:sp>
        <p:nvSpPr>
          <p:cNvPr id="1238" name="Google Shape;1238;p2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9" name="Google Shape;1239;p23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0" name="Google Shape;1240;p2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2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2" name="Google Shape;1242;p2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243" name="Shape 1243"/>
        <p:cNvGrpSpPr/>
        <p:nvPr/>
      </p:nvGrpSpPr>
      <p:grpSpPr>
        <a:xfrm>
          <a:off x="0" y="0"/>
          <a:ext cx="0" cy="0"/>
          <a:chOff x="0" y="0"/>
          <a:chExt cx="0" cy="0"/>
        </a:xfrm>
      </p:grpSpPr>
      <p:sp>
        <p:nvSpPr>
          <p:cNvPr id="1244" name="Google Shape;1244;p3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45" name="Google Shape;1245;p38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6" name="Google Shape;1246;p38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7" name="Google Shape;1247;p3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248" name="Shape 1248"/>
        <p:cNvGrpSpPr/>
        <p:nvPr/>
      </p:nvGrpSpPr>
      <p:grpSpPr>
        <a:xfrm>
          <a:off x="0" y="0"/>
          <a:ext cx="0" cy="0"/>
          <a:chOff x="0" y="0"/>
          <a:chExt cx="0" cy="0"/>
        </a:xfrm>
      </p:grpSpPr>
      <p:sp>
        <p:nvSpPr>
          <p:cNvPr id="1249" name="Google Shape;1249;p3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0" name="Google Shape;1250;p383"/>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1" name="Google Shape;1251;p383"/>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2" name="Google Shape;1252;p383"/>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3" name="Google Shape;1253;p383"/>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4" name="Google Shape;1254;p3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5" name="Google Shape;1255;p3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6" name="Google Shape;1256;p3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7" name="Shape 1257"/>
        <p:cNvGrpSpPr/>
        <p:nvPr/>
      </p:nvGrpSpPr>
      <p:grpSpPr>
        <a:xfrm>
          <a:off x="0" y="0"/>
          <a:ext cx="0" cy="0"/>
          <a:chOff x="0" y="0"/>
          <a:chExt cx="0" cy="0"/>
        </a:xfrm>
      </p:grpSpPr>
      <p:sp>
        <p:nvSpPr>
          <p:cNvPr id="1258" name="Google Shape;1258;p38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9" name="Google Shape;1259;p38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0" name="Google Shape;1260;p3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1" name="Google Shape;1261;p3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2" name="Google Shape;1262;p3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3" name="Shape 1263"/>
        <p:cNvGrpSpPr/>
        <p:nvPr/>
      </p:nvGrpSpPr>
      <p:grpSpPr>
        <a:xfrm>
          <a:off x="0" y="0"/>
          <a:ext cx="0" cy="0"/>
          <a:chOff x="0" y="0"/>
          <a:chExt cx="0" cy="0"/>
        </a:xfrm>
      </p:grpSpPr>
      <p:sp>
        <p:nvSpPr>
          <p:cNvPr id="1264" name="Google Shape;1264;p38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5" name="Google Shape;1265;p38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6" name="Google Shape;1266;p38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7" name="Google Shape;1267;p38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8" name="Google Shape;1268;p38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69" name="Shape 1269"/>
        <p:cNvGrpSpPr/>
        <p:nvPr/>
      </p:nvGrpSpPr>
      <p:grpSpPr>
        <a:xfrm>
          <a:off x="0" y="0"/>
          <a:ext cx="0" cy="0"/>
          <a:chOff x="0" y="0"/>
          <a:chExt cx="0" cy="0"/>
        </a:xfrm>
      </p:grpSpPr>
      <p:sp>
        <p:nvSpPr>
          <p:cNvPr id="1270" name="Google Shape;1270;p38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1" name="Google Shape;1271;p386"/>
          <p:cNvSpPr/>
          <p:nvPr>
            <p:ph idx="2" type="pic"/>
          </p:nvPr>
        </p:nvSpPr>
        <p:spPr>
          <a:xfrm>
            <a:off x="1792288" y="612775"/>
            <a:ext cx="5486400" cy="4114800"/>
          </a:xfrm>
          <a:prstGeom prst="rect">
            <a:avLst/>
          </a:prstGeom>
          <a:noFill/>
          <a:ln>
            <a:noFill/>
          </a:ln>
        </p:spPr>
      </p:sp>
      <p:sp>
        <p:nvSpPr>
          <p:cNvPr id="1272" name="Google Shape;1272;p38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273" name="Google Shape;1273;p38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4" name="Google Shape;1274;p38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5" name="Google Shape;1275;p38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6" name="Shape 1276"/>
        <p:cNvGrpSpPr/>
        <p:nvPr/>
      </p:nvGrpSpPr>
      <p:grpSpPr>
        <a:xfrm>
          <a:off x="0" y="0"/>
          <a:ext cx="0" cy="0"/>
          <a:chOff x="0" y="0"/>
          <a:chExt cx="0" cy="0"/>
        </a:xfrm>
      </p:grpSpPr>
      <p:sp>
        <p:nvSpPr>
          <p:cNvPr id="1277" name="Google Shape;1277;p38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8" name="Google Shape;1278;p38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279" name="Google Shape;1279;p38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280" name="Google Shape;1280;p38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1" name="Google Shape;1281;p38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2" name="Google Shape;1282;p3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3" name="Shape 1283"/>
        <p:cNvGrpSpPr/>
        <p:nvPr/>
      </p:nvGrpSpPr>
      <p:grpSpPr>
        <a:xfrm>
          <a:off x="0" y="0"/>
          <a:ext cx="0" cy="0"/>
          <a:chOff x="0" y="0"/>
          <a:chExt cx="0" cy="0"/>
        </a:xfrm>
      </p:grpSpPr>
      <p:sp>
        <p:nvSpPr>
          <p:cNvPr id="1284" name="Google Shape;1284;p38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5" name="Google Shape;1285;p38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6" name="Google Shape;1286;p38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7" name="Shape 1287"/>
        <p:cNvGrpSpPr/>
        <p:nvPr/>
      </p:nvGrpSpPr>
      <p:grpSpPr>
        <a:xfrm>
          <a:off x="0" y="0"/>
          <a:ext cx="0" cy="0"/>
          <a:chOff x="0" y="0"/>
          <a:chExt cx="0" cy="0"/>
        </a:xfrm>
      </p:grpSpPr>
      <p:sp>
        <p:nvSpPr>
          <p:cNvPr id="1288" name="Google Shape;1288;p38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89" name="Google Shape;1289;p38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0" name="Google Shape;1290;p38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1" name="Google Shape;1291;p38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2" name="Shape 1292"/>
        <p:cNvGrpSpPr/>
        <p:nvPr/>
      </p:nvGrpSpPr>
      <p:grpSpPr>
        <a:xfrm>
          <a:off x="0" y="0"/>
          <a:ext cx="0" cy="0"/>
          <a:chOff x="0" y="0"/>
          <a:chExt cx="0" cy="0"/>
        </a:xfrm>
      </p:grpSpPr>
      <p:sp>
        <p:nvSpPr>
          <p:cNvPr id="1293" name="Google Shape;1293;p39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94" name="Google Shape;1294;p39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95" name="Google Shape;1295;p39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96" name="Google Shape;1296;p39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97" name="Google Shape;1297;p39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98" name="Google Shape;1298;p39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9" name="Google Shape;1299;p39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0" name="Google Shape;1300;p39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19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9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4" name="Google Shape;24;p19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5" name="Google Shape;25;p19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310"/>
          <p:cNvSpPr txBox="1"/>
          <p:nvPr>
            <p:ph type="title"/>
          </p:nvPr>
        </p:nvSpPr>
        <p:spPr>
          <a:xfrm>
            <a:off x="914400" y="381000"/>
            <a:ext cx="7696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310"/>
          <p:cNvSpPr txBox="1"/>
          <p:nvPr>
            <p:ph idx="1" type="body"/>
          </p:nvPr>
        </p:nvSpPr>
        <p:spPr>
          <a:xfrm rot="5400000">
            <a:off x="2362200" y="228600"/>
            <a:ext cx="4800600" cy="7696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1" name="Shape 1301"/>
        <p:cNvGrpSpPr/>
        <p:nvPr/>
      </p:nvGrpSpPr>
      <p:grpSpPr>
        <a:xfrm>
          <a:off x="0" y="0"/>
          <a:ext cx="0" cy="0"/>
          <a:chOff x="0" y="0"/>
          <a:chExt cx="0" cy="0"/>
        </a:xfrm>
      </p:grpSpPr>
      <p:sp>
        <p:nvSpPr>
          <p:cNvPr id="1302" name="Google Shape;1302;p39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03" name="Google Shape;1303;p39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304" name="Google Shape;1304;p39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305" name="Google Shape;1305;p39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6" name="Google Shape;1306;p39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7" name="Google Shape;1307;p39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8" name="Shape 1308"/>
        <p:cNvGrpSpPr/>
        <p:nvPr/>
      </p:nvGrpSpPr>
      <p:grpSpPr>
        <a:xfrm>
          <a:off x="0" y="0"/>
          <a:ext cx="0" cy="0"/>
          <a:chOff x="0" y="0"/>
          <a:chExt cx="0" cy="0"/>
        </a:xfrm>
      </p:grpSpPr>
      <p:sp>
        <p:nvSpPr>
          <p:cNvPr id="1309" name="Google Shape;1309;p39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0" name="Google Shape;1310;p39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311" name="Google Shape;1311;p39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2" name="Google Shape;1312;p39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3" name="Google Shape;1313;p39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4" name="Shape 1314"/>
        <p:cNvGrpSpPr/>
        <p:nvPr/>
      </p:nvGrpSpPr>
      <p:grpSpPr>
        <a:xfrm>
          <a:off x="0" y="0"/>
          <a:ext cx="0" cy="0"/>
          <a:chOff x="0" y="0"/>
          <a:chExt cx="0" cy="0"/>
        </a:xfrm>
      </p:grpSpPr>
      <p:sp>
        <p:nvSpPr>
          <p:cNvPr id="1315" name="Google Shape;1315;p39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6" name="Google Shape;1316;p39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317" name="Google Shape;1317;p39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8" name="Google Shape;1318;p39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9" name="Google Shape;1319;p39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6" name="Shape 1326"/>
        <p:cNvGrpSpPr/>
        <p:nvPr/>
      </p:nvGrpSpPr>
      <p:grpSpPr>
        <a:xfrm>
          <a:off x="0" y="0"/>
          <a:ext cx="0" cy="0"/>
          <a:chOff x="0" y="0"/>
          <a:chExt cx="0" cy="0"/>
        </a:xfrm>
      </p:grpSpPr>
      <p:sp>
        <p:nvSpPr>
          <p:cNvPr id="1327" name="Google Shape;1327;p2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8" name="Google Shape;1328;p23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9" name="Google Shape;1329;p2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0" name="Google Shape;1330;p2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1" name="Google Shape;1331;p2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2" name="Shape 1332"/>
        <p:cNvGrpSpPr/>
        <p:nvPr/>
      </p:nvGrpSpPr>
      <p:grpSpPr>
        <a:xfrm>
          <a:off x="0" y="0"/>
          <a:ext cx="0" cy="0"/>
          <a:chOff x="0" y="0"/>
          <a:chExt cx="0" cy="0"/>
        </a:xfrm>
      </p:grpSpPr>
      <p:sp>
        <p:nvSpPr>
          <p:cNvPr id="1333" name="Google Shape;1333;p2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4" name="Google Shape;1334;p2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5" name="Google Shape;1335;p2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336" name="Shape 1336"/>
        <p:cNvGrpSpPr/>
        <p:nvPr/>
      </p:nvGrpSpPr>
      <p:grpSpPr>
        <a:xfrm>
          <a:off x="0" y="0"/>
          <a:ext cx="0" cy="0"/>
          <a:chOff x="0" y="0"/>
          <a:chExt cx="0" cy="0"/>
        </a:xfrm>
      </p:grpSpPr>
      <p:sp>
        <p:nvSpPr>
          <p:cNvPr id="1337" name="Google Shape;1337;p3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38" name="Google Shape;1338;p39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9" name="Google Shape;1339;p39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0" name="Google Shape;1340;p39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341" name="Shape 1341"/>
        <p:cNvGrpSpPr/>
        <p:nvPr/>
      </p:nvGrpSpPr>
      <p:grpSpPr>
        <a:xfrm>
          <a:off x="0" y="0"/>
          <a:ext cx="0" cy="0"/>
          <a:chOff x="0" y="0"/>
          <a:chExt cx="0" cy="0"/>
        </a:xfrm>
      </p:grpSpPr>
      <p:sp>
        <p:nvSpPr>
          <p:cNvPr id="1342" name="Google Shape;1342;p3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3" name="Google Shape;1343;p395"/>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4" name="Google Shape;1344;p395"/>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5" name="Google Shape;1345;p395"/>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6" name="Google Shape;1346;p395"/>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7" name="Google Shape;1347;p39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8" name="Google Shape;1348;p39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9" name="Google Shape;1349;p39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0" name="Shape 1350"/>
        <p:cNvGrpSpPr/>
        <p:nvPr/>
      </p:nvGrpSpPr>
      <p:grpSpPr>
        <a:xfrm>
          <a:off x="0" y="0"/>
          <a:ext cx="0" cy="0"/>
          <a:chOff x="0" y="0"/>
          <a:chExt cx="0" cy="0"/>
        </a:xfrm>
      </p:grpSpPr>
      <p:sp>
        <p:nvSpPr>
          <p:cNvPr id="1351" name="Google Shape;1351;p39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2" name="Google Shape;1352;p39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3" name="Google Shape;1353;p39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4" name="Google Shape;1354;p39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5" name="Google Shape;1355;p39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6" name="Shape 1356"/>
        <p:cNvGrpSpPr/>
        <p:nvPr/>
      </p:nvGrpSpPr>
      <p:grpSpPr>
        <a:xfrm>
          <a:off x="0" y="0"/>
          <a:ext cx="0" cy="0"/>
          <a:chOff x="0" y="0"/>
          <a:chExt cx="0" cy="0"/>
        </a:xfrm>
      </p:grpSpPr>
      <p:sp>
        <p:nvSpPr>
          <p:cNvPr id="1357" name="Google Shape;1357;p39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8" name="Google Shape;1358;p397"/>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9" name="Google Shape;1359;p39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0" name="Google Shape;1360;p39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1" name="Google Shape;1361;p39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2" name="Shape 1362"/>
        <p:cNvGrpSpPr/>
        <p:nvPr/>
      </p:nvGrpSpPr>
      <p:grpSpPr>
        <a:xfrm>
          <a:off x="0" y="0"/>
          <a:ext cx="0" cy="0"/>
          <a:chOff x="0" y="0"/>
          <a:chExt cx="0" cy="0"/>
        </a:xfrm>
      </p:grpSpPr>
      <p:sp>
        <p:nvSpPr>
          <p:cNvPr id="1363" name="Google Shape;1363;p39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64" name="Google Shape;1364;p398"/>
          <p:cNvSpPr/>
          <p:nvPr>
            <p:ph idx="2" type="pic"/>
          </p:nvPr>
        </p:nvSpPr>
        <p:spPr>
          <a:xfrm>
            <a:off x="1792288" y="612775"/>
            <a:ext cx="5486400" cy="4114800"/>
          </a:xfrm>
          <a:prstGeom prst="rect">
            <a:avLst/>
          </a:prstGeom>
          <a:noFill/>
          <a:ln>
            <a:noFill/>
          </a:ln>
        </p:spPr>
      </p:sp>
      <p:sp>
        <p:nvSpPr>
          <p:cNvPr id="1365" name="Google Shape;1365;p39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366" name="Google Shape;1366;p39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7" name="Google Shape;1367;p39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8" name="Google Shape;1368;p39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311"/>
          <p:cNvSpPr/>
          <p:nvPr>
            <p:ph idx="2" type="pic"/>
          </p:nvPr>
        </p:nvSpPr>
        <p:spPr>
          <a:xfrm>
            <a:off x="1792288" y="612775"/>
            <a:ext cx="5486400" cy="4114800"/>
          </a:xfrm>
          <a:prstGeom prst="rect">
            <a:avLst/>
          </a:prstGeom>
          <a:noFill/>
          <a:ln>
            <a:noFill/>
          </a:ln>
        </p:spPr>
      </p:sp>
      <p:sp>
        <p:nvSpPr>
          <p:cNvPr id="139" name="Google Shape;139;p3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9" name="Shape 1369"/>
        <p:cNvGrpSpPr/>
        <p:nvPr/>
      </p:nvGrpSpPr>
      <p:grpSpPr>
        <a:xfrm>
          <a:off x="0" y="0"/>
          <a:ext cx="0" cy="0"/>
          <a:chOff x="0" y="0"/>
          <a:chExt cx="0" cy="0"/>
        </a:xfrm>
      </p:grpSpPr>
      <p:sp>
        <p:nvSpPr>
          <p:cNvPr id="1370" name="Google Shape;1370;p39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71" name="Google Shape;1371;p39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372" name="Google Shape;1372;p39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373" name="Google Shape;1373;p39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4" name="Google Shape;1374;p39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5" name="Google Shape;1375;p39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6" name="Shape 1376"/>
        <p:cNvGrpSpPr/>
        <p:nvPr/>
      </p:nvGrpSpPr>
      <p:grpSpPr>
        <a:xfrm>
          <a:off x="0" y="0"/>
          <a:ext cx="0" cy="0"/>
          <a:chOff x="0" y="0"/>
          <a:chExt cx="0" cy="0"/>
        </a:xfrm>
      </p:grpSpPr>
      <p:sp>
        <p:nvSpPr>
          <p:cNvPr id="1377" name="Google Shape;1377;p40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78" name="Google Shape;1378;p40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9" name="Google Shape;1379;p40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0" name="Google Shape;1380;p40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81" name="Shape 1381"/>
        <p:cNvGrpSpPr/>
        <p:nvPr/>
      </p:nvGrpSpPr>
      <p:grpSpPr>
        <a:xfrm>
          <a:off x="0" y="0"/>
          <a:ext cx="0" cy="0"/>
          <a:chOff x="0" y="0"/>
          <a:chExt cx="0" cy="0"/>
        </a:xfrm>
      </p:grpSpPr>
      <p:sp>
        <p:nvSpPr>
          <p:cNvPr id="1382" name="Google Shape;1382;p40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3" name="Google Shape;1383;p40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84" name="Google Shape;1384;p40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85" name="Google Shape;1385;p40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86" name="Google Shape;1386;p40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87" name="Google Shape;1387;p40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8" name="Google Shape;1388;p40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9" name="Google Shape;1389;p40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0" name="Shape 1390"/>
        <p:cNvGrpSpPr/>
        <p:nvPr/>
      </p:nvGrpSpPr>
      <p:grpSpPr>
        <a:xfrm>
          <a:off x="0" y="0"/>
          <a:ext cx="0" cy="0"/>
          <a:chOff x="0" y="0"/>
          <a:chExt cx="0" cy="0"/>
        </a:xfrm>
      </p:grpSpPr>
      <p:sp>
        <p:nvSpPr>
          <p:cNvPr id="1391" name="Google Shape;1391;p40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92" name="Google Shape;1392;p40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393" name="Google Shape;1393;p40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394" name="Google Shape;1394;p40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5" name="Google Shape;1395;p40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6" name="Google Shape;1396;p40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7" name="Shape 1397"/>
        <p:cNvGrpSpPr/>
        <p:nvPr/>
      </p:nvGrpSpPr>
      <p:grpSpPr>
        <a:xfrm>
          <a:off x="0" y="0"/>
          <a:ext cx="0" cy="0"/>
          <a:chOff x="0" y="0"/>
          <a:chExt cx="0" cy="0"/>
        </a:xfrm>
      </p:grpSpPr>
      <p:sp>
        <p:nvSpPr>
          <p:cNvPr id="1398" name="Google Shape;1398;p40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99" name="Google Shape;1399;p40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400" name="Google Shape;1400;p40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1" name="Google Shape;1401;p40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2" name="Google Shape;1402;p40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03" name="Shape 1403"/>
        <p:cNvGrpSpPr/>
        <p:nvPr/>
      </p:nvGrpSpPr>
      <p:grpSpPr>
        <a:xfrm>
          <a:off x="0" y="0"/>
          <a:ext cx="0" cy="0"/>
          <a:chOff x="0" y="0"/>
          <a:chExt cx="0" cy="0"/>
        </a:xfrm>
      </p:grpSpPr>
      <p:sp>
        <p:nvSpPr>
          <p:cNvPr id="1404" name="Google Shape;1404;p40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05" name="Google Shape;1405;p40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06" name="Google Shape;1406;p40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7" name="Google Shape;1407;p40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8" name="Google Shape;1408;p40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5" name="Shape 1415"/>
        <p:cNvGrpSpPr/>
        <p:nvPr/>
      </p:nvGrpSpPr>
      <p:grpSpPr>
        <a:xfrm>
          <a:off x="0" y="0"/>
          <a:ext cx="0" cy="0"/>
          <a:chOff x="0" y="0"/>
          <a:chExt cx="0" cy="0"/>
        </a:xfrm>
      </p:grpSpPr>
      <p:sp>
        <p:nvSpPr>
          <p:cNvPr id="1416" name="Google Shape;1416;p2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17" name="Google Shape;1417;p24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8" name="Google Shape;1418;p2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9" name="Google Shape;1419;p2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0" name="Google Shape;1420;p2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1" name="Shape 1421"/>
        <p:cNvGrpSpPr/>
        <p:nvPr/>
      </p:nvGrpSpPr>
      <p:grpSpPr>
        <a:xfrm>
          <a:off x="0" y="0"/>
          <a:ext cx="0" cy="0"/>
          <a:chOff x="0" y="0"/>
          <a:chExt cx="0" cy="0"/>
        </a:xfrm>
      </p:grpSpPr>
      <p:sp>
        <p:nvSpPr>
          <p:cNvPr id="1422" name="Google Shape;1422;p2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3" name="Google Shape;1423;p2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4" name="Google Shape;1424;p2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425" name="Shape 1425"/>
        <p:cNvGrpSpPr/>
        <p:nvPr/>
      </p:nvGrpSpPr>
      <p:grpSpPr>
        <a:xfrm>
          <a:off x="0" y="0"/>
          <a:ext cx="0" cy="0"/>
          <a:chOff x="0" y="0"/>
          <a:chExt cx="0" cy="0"/>
        </a:xfrm>
      </p:grpSpPr>
      <p:sp>
        <p:nvSpPr>
          <p:cNvPr id="1426" name="Google Shape;1426;p4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7" name="Google Shape;1427;p40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8" name="Google Shape;1428;p40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9" name="Google Shape;1429;p40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430" name="Shape 1430"/>
        <p:cNvGrpSpPr/>
        <p:nvPr/>
      </p:nvGrpSpPr>
      <p:grpSpPr>
        <a:xfrm>
          <a:off x="0" y="0"/>
          <a:ext cx="0" cy="0"/>
          <a:chOff x="0" y="0"/>
          <a:chExt cx="0" cy="0"/>
        </a:xfrm>
      </p:grpSpPr>
      <p:sp>
        <p:nvSpPr>
          <p:cNvPr id="1431" name="Google Shape;1431;p4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2" name="Google Shape;1432;p406"/>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3" name="Google Shape;1433;p406"/>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4" name="Google Shape;1434;p406"/>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5" name="Google Shape;1435;p406"/>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6" name="Google Shape;1436;p40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7" name="Google Shape;1437;p40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8" name="Google Shape;1438;p40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3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3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Comic Sans MS"/>
              <a:buChar char="•"/>
              <a:defRPr sz="3200"/>
            </a:lvl1pPr>
            <a:lvl2pPr indent="-406400" lvl="1" marL="914400" algn="l">
              <a:spcBef>
                <a:spcPts val="560"/>
              </a:spcBef>
              <a:spcAft>
                <a:spcPts val="0"/>
              </a:spcAft>
              <a:buClr>
                <a:schemeClr val="dk1"/>
              </a:buClr>
              <a:buSzPts val="2800"/>
              <a:buFont typeface="Comic Sans MS"/>
              <a:buChar char="–"/>
              <a:defRPr sz="2800"/>
            </a:lvl2pPr>
            <a:lvl3pPr indent="-381000" lvl="2" marL="1371600" algn="l">
              <a:spcBef>
                <a:spcPts val="480"/>
              </a:spcBef>
              <a:spcAft>
                <a:spcPts val="0"/>
              </a:spcAft>
              <a:buClr>
                <a:schemeClr val="dk1"/>
              </a:buClr>
              <a:buSzPts val="2400"/>
              <a:buFont typeface="Comic Sans MS"/>
              <a:buChar char="•"/>
              <a:defRPr sz="2400"/>
            </a:lvl3pPr>
            <a:lvl4pPr indent="-355600" lvl="3" marL="1828800" algn="l">
              <a:spcBef>
                <a:spcPts val="400"/>
              </a:spcBef>
              <a:spcAft>
                <a:spcPts val="0"/>
              </a:spcAft>
              <a:buClr>
                <a:schemeClr val="dk1"/>
              </a:buClr>
              <a:buSzPts val="2000"/>
              <a:buFont typeface="Comic Sans MS"/>
              <a:buChar char="–"/>
              <a:defRPr sz="2000"/>
            </a:lvl4pPr>
            <a:lvl5pPr indent="-355600" lvl="4" marL="2286000" algn="l">
              <a:spcBef>
                <a:spcPts val="400"/>
              </a:spcBef>
              <a:spcAft>
                <a:spcPts val="0"/>
              </a:spcAft>
              <a:buClr>
                <a:schemeClr val="dk1"/>
              </a:buClr>
              <a:buSzPts val="2000"/>
              <a:buFont typeface="Comic Sans MS"/>
              <a:buChar char="»"/>
              <a:defRPr sz="2000"/>
            </a:lvl5pPr>
            <a:lvl6pPr indent="-355600" lvl="5" marL="2743200" algn="l">
              <a:spcBef>
                <a:spcPts val="400"/>
              </a:spcBef>
              <a:spcAft>
                <a:spcPts val="0"/>
              </a:spcAft>
              <a:buClr>
                <a:schemeClr val="dk1"/>
              </a:buClr>
              <a:buSzPts val="2000"/>
              <a:buFont typeface="Comic Sans MS"/>
              <a:buChar char="»"/>
              <a:defRPr sz="2000"/>
            </a:lvl6pPr>
            <a:lvl7pPr indent="-355600" lvl="6" marL="3200400" algn="l">
              <a:spcBef>
                <a:spcPts val="400"/>
              </a:spcBef>
              <a:spcAft>
                <a:spcPts val="0"/>
              </a:spcAft>
              <a:buClr>
                <a:schemeClr val="dk1"/>
              </a:buClr>
              <a:buSzPts val="2000"/>
              <a:buFont typeface="Comic Sans MS"/>
              <a:buChar char="»"/>
              <a:defRPr sz="2000"/>
            </a:lvl7pPr>
            <a:lvl8pPr indent="-355600" lvl="7" marL="3657600" algn="l">
              <a:spcBef>
                <a:spcPts val="400"/>
              </a:spcBef>
              <a:spcAft>
                <a:spcPts val="0"/>
              </a:spcAft>
              <a:buClr>
                <a:schemeClr val="dk1"/>
              </a:buClr>
              <a:buSzPts val="2000"/>
              <a:buFont typeface="Comic Sans MS"/>
              <a:buChar char="»"/>
              <a:defRPr sz="2000"/>
            </a:lvl8pPr>
            <a:lvl9pPr indent="-355600" lvl="8" marL="4114800" algn="l">
              <a:spcBef>
                <a:spcPts val="400"/>
              </a:spcBef>
              <a:spcAft>
                <a:spcPts val="0"/>
              </a:spcAft>
              <a:buClr>
                <a:schemeClr val="dk1"/>
              </a:buClr>
              <a:buSzPts val="2000"/>
              <a:buFont typeface="Comic Sans MS"/>
              <a:buChar char="»"/>
              <a:defRPr sz="2000"/>
            </a:lvl9pPr>
          </a:lstStyle>
          <a:p/>
        </p:txBody>
      </p:sp>
      <p:sp>
        <p:nvSpPr>
          <p:cNvPr id="143" name="Google Shape;143;p3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9" name="Shape 1439"/>
        <p:cNvGrpSpPr/>
        <p:nvPr/>
      </p:nvGrpSpPr>
      <p:grpSpPr>
        <a:xfrm>
          <a:off x="0" y="0"/>
          <a:ext cx="0" cy="0"/>
          <a:chOff x="0" y="0"/>
          <a:chExt cx="0" cy="0"/>
        </a:xfrm>
      </p:grpSpPr>
      <p:sp>
        <p:nvSpPr>
          <p:cNvPr id="1440" name="Google Shape;1440;p40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1" name="Google Shape;1441;p40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2" name="Google Shape;1442;p40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3" name="Google Shape;1443;p40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4" name="Google Shape;1444;p40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45" name="Shape 1445"/>
        <p:cNvGrpSpPr/>
        <p:nvPr/>
      </p:nvGrpSpPr>
      <p:grpSpPr>
        <a:xfrm>
          <a:off x="0" y="0"/>
          <a:ext cx="0" cy="0"/>
          <a:chOff x="0" y="0"/>
          <a:chExt cx="0" cy="0"/>
        </a:xfrm>
      </p:grpSpPr>
      <p:sp>
        <p:nvSpPr>
          <p:cNvPr id="1446" name="Google Shape;1446;p40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7" name="Google Shape;1447;p408"/>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8" name="Google Shape;1448;p40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9" name="Google Shape;1449;p40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0" name="Google Shape;1450;p40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1" name="Shape 1451"/>
        <p:cNvGrpSpPr/>
        <p:nvPr/>
      </p:nvGrpSpPr>
      <p:grpSpPr>
        <a:xfrm>
          <a:off x="0" y="0"/>
          <a:ext cx="0" cy="0"/>
          <a:chOff x="0" y="0"/>
          <a:chExt cx="0" cy="0"/>
        </a:xfrm>
      </p:grpSpPr>
      <p:sp>
        <p:nvSpPr>
          <p:cNvPr id="1452" name="Google Shape;1452;p40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53" name="Google Shape;1453;p409"/>
          <p:cNvSpPr/>
          <p:nvPr>
            <p:ph idx="2" type="pic"/>
          </p:nvPr>
        </p:nvSpPr>
        <p:spPr>
          <a:xfrm>
            <a:off x="1792288" y="612775"/>
            <a:ext cx="5486400" cy="4114800"/>
          </a:xfrm>
          <a:prstGeom prst="rect">
            <a:avLst/>
          </a:prstGeom>
          <a:noFill/>
          <a:ln>
            <a:noFill/>
          </a:ln>
        </p:spPr>
      </p:sp>
      <p:sp>
        <p:nvSpPr>
          <p:cNvPr id="1454" name="Google Shape;1454;p40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55" name="Google Shape;1455;p40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6" name="Google Shape;1456;p40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7" name="Google Shape;1457;p40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8" name="Shape 1458"/>
        <p:cNvGrpSpPr/>
        <p:nvPr/>
      </p:nvGrpSpPr>
      <p:grpSpPr>
        <a:xfrm>
          <a:off x="0" y="0"/>
          <a:ext cx="0" cy="0"/>
          <a:chOff x="0" y="0"/>
          <a:chExt cx="0" cy="0"/>
        </a:xfrm>
      </p:grpSpPr>
      <p:sp>
        <p:nvSpPr>
          <p:cNvPr id="1459" name="Google Shape;1459;p4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60" name="Google Shape;1460;p4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461" name="Google Shape;1461;p4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62" name="Google Shape;1462;p4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3" name="Google Shape;1463;p4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4" name="Google Shape;1464;p4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5" name="Shape 1465"/>
        <p:cNvGrpSpPr/>
        <p:nvPr/>
      </p:nvGrpSpPr>
      <p:grpSpPr>
        <a:xfrm>
          <a:off x="0" y="0"/>
          <a:ext cx="0" cy="0"/>
          <a:chOff x="0" y="0"/>
          <a:chExt cx="0" cy="0"/>
        </a:xfrm>
      </p:grpSpPr>
      <p:sp>
        <p:nvSpPr>
          <p:cNvPr id="1466" name="Google Shape;1466;p4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67" name="Google Shape;1467;p4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8" name="Google Shape;1468;p4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9" name="Google Shape;1469;p4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70" name="Shape 1470"/>
        <p:cNvGrpSpPr/>
        <p:nvPr/>
      </p:nvGrpSpPr>
      <p:grpSpPr>
        <a:xfrm>
          <a:off x="0" y="0"/>
          <a:ext cx="0" cy="0"/>
          <a:chOff x="0" y="0"/>
          <a:chExt cx="0" cy="0"/>
        </a:xfrm>
      </p:grpSpPr>
      <p:sp>
        <p:nvSpPr>
          <p:cNvPr id="1471" name="Google Shape;1471;p4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2" name="Google Shape;1472;p4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473" name="Google Shape;1473;p4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474" name="Google Shape;1474;p4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475" name="Google Shape;1475;p4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476" name="Google Shape;1476;p4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7" name="Google Shape;1477;p4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8" name="Google Shape;1478;p4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9" name="Shape 1479"/>
        <p:cNvGrpSpPr/>
        <p:nvPr/>
      </p:nvGrpSpPr>
      <p:grpSpPr>
        <a:xfrm>
          <a:off x="0" y="0"/>
          <a:ext cx="0" cy="0"/>
          <a:chOff x="0" y="0"/>
          <a:chExt cx="0" cy="0"/>
        </a:xfrm>
      </p:grpSpPr>
      <p:sp>
        <p:nvSpPr>
          <p:cNvPr id="1480" name="Google Shape;1480;p4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1" name="Google Shape;1481;p4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482" name="Google Shape;1482;p4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483" name="Google Shape;1483;p4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4" name="Google Shape;1484;p4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5" name="Google Shape;1485;p4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6" name="Shape 1486"/>
        <p:cNvGrpSpPr/>
        <p:nvPr/>
      </p:nvGrpSpPr>
      <p:grpSpPr>
        <a:xfrm>
          <a:off x="0" y="0"/>
          <a:ext cx="0" cy="0"/>
          <a:chOff x="0" y="0"/>
          <a:chExt cx="0" cy="0"/>
        </a:xfrm>
      </p:grpSpPr>
      <p:sp>
        <p:nvSpPr>
          <p:cNvPr id="1487" name="Google Shape;1487;p4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8" name="Google Shape;1488;p4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489" name="Google Shape;1489;p4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0" name="Google Shape;1490;p4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1" name="Google Shape;1491;p4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2" name="Shape 1492"/>
        <p:cNvGrpSpPr/>
        <p:nvPr/>
      </p:nvGrpSpPr>
      <p:grpSpPr>
        <a:xfrm>
          <a:off x="0" y="0"/>
          <a:ext cx="0" cy="0"/>
          <a:chOff x="0" y="0"/>
          <a:chExt cx="0" cy="0"/>
        </a:xfrm>
      </p:grpSpPr>
      <p:sp>
        <p:nvSpPr>
          <p:cNvPr id="1493" name="Google Shape;1493;p4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4" name="Google Shape;1494;p4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95" name="Google Shape;1495;p4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6" name="Google Shape;1496;p4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7" name="Google Shape;1497;p4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04" name="Shape 1504"/>
        <p:cNvGrpSpPr/>
        <p:nvPr/>
      </p:nvGrpSpPr>
      <p:grpSpPr>
        <a:xfrm>
          <a:off x="0" y="0"/>
          <a:ext cx="0" cy="0"/>
          <a:chOff x="0" y="0"/>
          <a:chExt cx="0" cy="0"/>
        </a:xfrm>
      </p:grpSpPr>
      <p:sp>
        <p:nvSpPr>
          <p:cNvPr id="1505" name="Google Shape;1505;p2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6" name="Google Shape;1506;p24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7" name="Google Shape;1507;p2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8" name="Google Shape;1508;p2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9" name="Google Shape;1509;p2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13"/>
          <p:cNvSpPr txBox="1"/>
          <p:nvPr>
            <p:ph type="title"/>
          </p:nvPr>
        </p:nvSpPr>
        <p:spPr>
          <a:xfrm>
            <a:off x="914400" y="381000"/>
            <a:ext cx="7696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510" name="Shape 1510"/>
        <p:cNvGrpSpPr/>
        <p:nvPr/>
      </p:nvGrpSpPr>
      <p:grpSpPr>
        <a:xfrm>
          <a:off x="0" y="0"/>
          <a:ext cx="0" cy="0"/>
          <a:chOff x="0" y="0"/>
          <a:chExt cx="0" cy="0"/>
        </a:xfrm>
      </p:grpSpPr>
      <p:sp>
        <p:nvSpPr>
          <p:cNvPr id="1511" name="Google Shape;1511;p4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2" name="Google Shape;1512;p4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3" name="Google Shape;1513;p4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4" name="Google Shape;1514;p4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515" name="Shape 1515"/>
        <p:cNvGrpSpPr/>
        <p:nvPr/>
      </p:nvGrpSpPr>
      <p:grpSpPr>
        <a:xfrm>
          <a:off x="0" y="0"/>
          <a:ext cx="0" cy="0"/>
          <a:chOff x="0" y="0"/>
          <a:chExt cx="0" cy="0"/>
        </a:xfrm>
      </p:grpSpPr>
      <p:sp>
        <p:nvSpPr>
          <p:cNvPr id="1516" name="Google Shape;1516;p4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7" name="Google Shape;1517;p440"/>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8" name="Google Shape;1518;p440"/>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9" name="Google Shape;1519;p440"/>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0" name="Google Shape;1520;p440"/>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1" name="Google Shape;1521;p4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2" name="Google Shape;1522;p4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3" name="Google Shape;1523;p4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24" name="Shape 1524"/>
        <p:cNvGrpSpPr/>
        <p:nvPr/>
      </p:nvGrpSpPr>
      <p:grpSpPr>
        <a:xfrm>
          <a:off x="0" y="0"/>
          <a:ext cx="0" cy="0"/>
          <a:chOff x="0" y="0"/>
          <a:chExt cx="0" cy="0"/>
        </a:xfrm>
      </p:grpSpPr>
      <p:sp>
        <p:nvSpPr>
          <p:cNvPr id="1525" name="Google Shape;1525;p4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26" name="Google Shape;1526;p4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7" name="Google Shape;1527;p4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8" name="Google Shape;1528;p4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9" name="Google Shape;1529;p4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0" name="Shape 1530"/>
        <p:cNvGrpSpPr/>
        <p:nvPr/>
      </p:nvGrpSpPr>
      <p:grpSpPr>
        <a:xfrm>
          <a:off x="0" y="0"/>
          <a:ext cx="0" cy="0"/>
          <a:chOff x="0" y="0"/>
          <a:chExt cx="0" cy="0"/>
        </a:xfrm>
      </p:grpSpPr>
      <p:sp>
        <p:nvSpPr>
          <p:cNvPr id="1531" name="Google Shape;1531;p4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32" name="Google Shape;1532;p44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3" name="Google Shape;1533;p4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4" name="Google Shape;1534;p4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5" name="Google Shape;1535;p4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36" name="Shape 1536"/>
        <p:cNvGrpSpPr/>
        <p:nvPr/>
      </p:nvGrpSpPr>
      <p:grpSpPr>
        <a:xfrm>
          <a:off x="0" y="0"/>
          <a:ext cx="0" cy="0"/>
          <a:chOff x="0" y="0"/>
          <a:chExt cx="0" cy="0"/>
        </a:xfrm>
      </p:grpSpPr>
      <p:sp>
        <p:nvSpPr>
          <p:cNvPr id="1537" name="Google Shape;1537;p4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38" name="Google Shape;1538;p443"/>
          <p:cNvSpPr/>
          <p:nvPr>
            <p:ph idx="2" type="pic"/>
          </p:nvPr>
        </p:nvSpPr>
        <p:spPr>
          <a:xfrm>
            <a:off x="1792288" y="612775"/>
            <a:ext cx="5486400" cy="4114800"/>
          </a:xfrm>
          <a:prstGeom prst="rect">
            <a:avLst/>
          </a:prstGeom>
          <a:noFill/>
          <a:ln>
            <a:noFill/>
          </a:ln>
        </p:spPr>
      </p:sp>
      <p:sp>
        <p:nvSpPr>
          <p:cNvPr id="1539" name="Google Shape;1539;p4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40" name="Google Shape;1540;p4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1" name="Google Shape;1541;p4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2" name="Google Shape;1542;p4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3" name="Shape 1543"/>
        <p:cNvGrpSpPr/>
        <p:nvPr/>
      </p:nvGrpSpPr>
      <p:grpSpPr>
        <a:xfrm>
          <a:off x="0" y="0"/>
          <a:ext cx="0" cy="0"/>
          <a:chOff x="0" y="0"/>
          <a:chExt cx="0" cy="0"/>
        </a:xfrm>
      </p:grpSpPr>
      <p:sp>
        <p:nvSpPr>
          <p:cNvPr id="1544" name="Google Shape;1544;p4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5" name="Google Shape;1545;p4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546" name="Google Shape;1546;p4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47" name="Google Shape;1547;p4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8" name="Google Shape;1548;p4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9" name="Google Shape;1549;p4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0" name="Shape 1550"/>
        <p:cNvGrpSpPr/>
        <p:nvPr/>
      </p:nvGrpSpPr>
      <p:grpSpPr>
        <a:xfrm>
          <a:off x="0" y="0"/>
          <a:ext cx="0" cy="0"/>
          <a:chOff x="0" y="0"/>
          <a:chExt cx="0" cy="0"/>
        </a:xfrm>
      </p:grpSpPr>
      <p:sp>
        <p:nvSpPr>
          <p:cNvPr id="1551" name="Google Shape;1551;p4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2" name="Google Shape;1552;p4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3" name="Google Shape;1553;p4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4" name="Shape 1554"/>
        <p:cNvGrpSpPr/>
        <p:nvPr/>
      </p:nvGrpSpPr>
      <p:grpSpPr>
        <a:xfrm>
          <a:off x="0" y="0"/>
          <a:ext cx="0" cy="0"/>
          <a:chOff x="0" y="0"/>
          <a:chExt cx="0" cy="0"/>
        </a:xfrm>
      </p:grpSpPr>
      <p:sp>
        <p:nvSpPr>
          <p:cNvPr id="1555" name="Google Shape;1555;p4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6" name="Google Shape;1556;p4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7" name="Google Shape;1557;p4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8" name="Google Shape;1558;p4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9" name="Shape 1559"/>
        <p:cNvGrpSpPr/>
        <p:nvPr/>
      </p:nvGrpSpPr>
      <p:grpSpPr>
        <a:xfrm>
          <a:off x="0" y="0"/>
          <a:ext cx="0" cy="0"/>
          <a:chOff x="0" y="0"/>
          <a:chExt cx="0" cy="0"/>
        </a:xfrm>
      </p:grpSpPr>
      <p:sp>
        <p:nvSpPr>
          <p:cNvPr id="1560" name="Google Shape;1560;p4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1" name="Google Shape;1561;p4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562" name="Google Shape;1562;p4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563" name="Google Shape;1563;p4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564" name="Google Shape;1564;p4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565" name="Google Shape;1565;p4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6" name="Google Shape;1566;p4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7" name="Google Shape;1567;p4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68" name="Shape 1568"/>
        <p:cNvGrpSpPr/>
        <p:nvPr/>
      </p:nvGrpSpPr>
      <p:grpSpPr>
        <a:xfrm>
          <a:off x="0" y="0"/>
          <a:ext cx="0" cy="0"/>
          <a:chOff x="0" y="0"/>
          <a:chExt cx="0" cy="0"/>
        </a:xfrm>
      </p:grpSpPr>
      <p:sp>
        <p:nvSpPr>
          <p:cNvPr id="1569" name="Google Shape;1569;p4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0" name="Google Shape;1570;p4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571" name="Google Shape;1571;p4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572" name="Google Shape;1572;p4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3" name="Google Shape;1573;p4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4" name="Google Shape;1574;p4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6" name="Shape 146"/>
        <p:cNvGrpSpPr/>
        <p:nvPr/>
      </p:nvGrpSpPr>
      <p:grpSpPr>
        <a:xfrm>
          <a:off x="0" y="0"/>
          <a:ext cx="0" cy="0"/>
          <a:chOff x="0" y="0"/>
          <a:chExt cx="0" cy="0"/>
        </a:xfrm>
      </p:grpSpPr>
      <p:sp>
        <p:nvSpPr>
          <p:cNvPr id="147" name="Google Shape;147;p3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 name="Google Shape;148;p3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49" name="Google Shape;149;p3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
        <p:nvSpPr>
          <p:cNvPr id="150" name="Google Shape;150;p3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51" name="Google Shape;151;p3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75" name="Shape 1575"/>
        <p:cNvGrpSpPr/>
        <p:nvPr/>
      </p:nvGrpSpPr>
      <p:grpSpPr>
        <a:xfrm>
          <a:off x="0" y="0"/>
          <a:ext cx="0" cy="0"/>
          <a:chOff x="0" y="0"/>
          <a:chExt cx="0" cy="0"/>
        </a:xfrm>
      </p:grpSpPr>
      <p:sp>
        <p:nvSpPr>
          <p:cNvPr id="1576" name="Google Shape;1576;p44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7" name="Google Shape;1577;p4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578" name="Google Shape;1578;p4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9" name="Google Shape;1579;p4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0" name="Google Shape;1580;p4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1" name="Shape 1581"/>
        <p:cNvGrpSpPr/>
        <p:nvPr/>
      </p:nvGrpSpPr>
      <p:grpSpPr>
        <a:xfrm>
          <a:off x="0" y="0"/>
          <a:ext cx="0" cy="0"/>
          <a:chOff x="0" y="0"/>
          <a:chExt cx="0" cy="0"/>
        </a:xfrm>
      </p:grpSpPr>
      <p:sp>
        <p:nvSpPr>
          <p:cNvPr id="1582" name="Google Shape;1582;p4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83" name="Google Shape;1583;p4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584" name="Google Shape;1584;p4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5" name="Google Shape;1585;p4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6" name="Google Shape;1586;p4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92" name="Shape 1592"/>
        <p:cNvGrpSpPr/>
        <p:nvPr/>
      </p:nvGrpSpPr>
      <p:grpSpPr>
        <a:xfrm>
          <a:off x="0" y="0"/>
          <a:ext cx="0" cy="0"/>
          <a:chOff x="0" y="0"/>
          <a:chExt cx="0" cy="0"/>
        </a:xfrm>
      </p:grpSpPr>
      <p:sp>
        <p:nvSpPr>
          <p:cNvPr id="1593" name="Google Shape;1593;p245"/>
          <p:cNvSpPr txBox="1"/>
          <p:nvPr>
            <p:ph type="title"/>
          </p:nvPr>
        </p:nvSpPr>
        <p:spPr>
          <a:xfrm>
            <a:off x="152400" y="914400"/>
            <a:ext cx="8686800" cy="457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1800"/>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594" name="Google Shape;1594;p245"/>
          <p:cNvSpPr txBox="1"/>
          <p:nvPr>
            <p:ph idx="1" type="body"/>
          </p:nvPr>
        </p:nvSpPr>
        <p:spPr>
          <a:xfrm>
            <a:off x="533400" y="1743075"/>
            <a:ext cx="8305800" cy="1990725"/>
          </a:xfrm>
          <a:prstGeom prst="rect">
            <a:avLst/>
          </a:prstGeom>
          <a:noFill/>
          <a:ln>
            <a:noFill/>
          </a:ln>
        </p:spPr>
        <p:txBody>
          <a:bodyPr anchorCtr="0" anchor="t" bIns="45700" lIns="91425" spcFirstLastPara="1" rIns="91425" wrap="square" tIns="45700">
            <a:sp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228600" lvl="2" marL="1371600" algn="l">
              <a:spcBef>
                <a:spcPts val="360"/>
              </a:spcBef>
              <a:spcAft>
                <a:spcPts val="0"/>
              </a:spcAft>
              <a:buSzPts val="1400"/>
              <a:buNone/>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o"/>
              <a:defRPr/>
            </a:lvl5pPr>
            <a:lvl6pPr indent="-342900" lvl="5" marL="2743200" algn="l">
              <a:spcBef>
                <a:spcPts val="360"/>
              </a:spcBef>
              <a:spcAft>
                <a:spcPts val="0"/>
              </a:spcAft>
              <a:buClr>
                <a:schemeClr val="dk1"/>
              </a:buClr>
              <a:buSzPts val="1800"/>
              <a:buChar char="o"/>
              <a:defRPr/>
            </a:lvl6pPr>
            <a:lvl7pPr indent="-342900" lvl="6" marL="3200400" algn="l">
              <a:spcBef>
                <a:spcPts val="360"/>
              </a:spcBef>
              <a:spcAft>
                <a:spcPts val="0"/>
              </a:spcAft>
              <a:buClr>
                <a:schemeClr val="dk1"/>
              </a:buClr>
              <a:buSzPts val="1800"/>
              <a:buChar char="o"/>
              <a:defRPr/>
            </a:lvl7pPr>
            <a:lvl8pPr indent="-342900" lvl="7" marL="3657600" algn="l">
              <a:spcBef>
                <a:spcPts val="360"/>
              </a:spcBef>
              <a:spcAft>
                <a:spcPts val="0"/>
              </a:spcAft>
              <a:buClr>
                <a:schemeClr val="dk1"/>
              </a:buClr>
              <a:buSzPts val="1800"/>
              <a:buChar char="o"/>
              <a:defRPr/>
            </a:lvl8pPr>
            <a:lvl9pPr indent="-342900" lvl="8" marL="4114800" algn="l">
              <a:spcBef>
                <a:spcPts val="360"/>
              </a:spcBef>
              <a:spcAft>
                <a:spcPts val="0"/>
              </a:spcAft>
              <a:buClr>
                <a:schemeClr val="dk1"/>
              </a:buClr>
              <a:buSzPts val="1800"/>
              <a:buChar char="o"/>
              <a:defRPr/>
            </a:lvl9pPr>
          </a:lstStyle>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5" name="Shape 1595"/>
        <p:cNvGrpSpPr/>
        <p:nvPr/>
      </p:nvGrpSpPr>
      <p:grpSpPr>
        <a:xfrm>
          <a:off x="0" y="0"/>
          <a:ext cx="0" cy="0"/>
          <a:chOff x="0" y="0"/>
          <a:chExt cx="0" cy="0"/>
        </a:xfrm>
      </p:grpSpPr>
      <p:sp>
        <p:nvSpPr>
          <p:cNvPr id="1596" name="Google Shape;1596;p451"/>
          <p:cNvSpPr txBox="1"/>
          <p:nvPr>
            <p:ph type="title"/>
          </p:nvPr>
        </p:nvSpPr>
        <p:spPr>
          <a:xfrm rot="5400000">
            <a:off x="6343650" y="1238250"/>
            <a:ext cx="2819400" cy="21717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1800"/>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597" name="Google Shape;1597;p451"/>
          <p:cNvSpPr txBox="1"/>
          <p:nvPr>
            <p:ph idx="1" type="body"/>
          </p:nvPr>
        </p:nvSpPr>
        <p:spPr>
          <a:xfrm rot="5400000">
            <a:off x="1924050" y="-857250"/>
            <a:ext cx="2819400" cy="6362700"/>
          </a:xfrm>
          <a:prstGeom prst="rect">
            <a:avLst/>
          </a:prstGeom>
          <a:noFill/>
          <a:ln>
            <a:noFill/>
          </a:ln>
        </p:spPr>
        <p:txBody>
          <a:bodyPr anchorCtr="0" anchor="t" bIns="45700" lIns="91425" spcFirstLastPara="1" rIns="91425" wrap="square" tIns="45700">
            <a:sp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228600" lvl="2" marL="1371600" algn="l">
              <a:spcBef>
                <a:spcPts val="360"/>
              </a:spcBef>
              <a:spcAft>
                <a:spcPts val="0"/>
              </a:spcAft>
              <a:buSzPts val="1400"/>
              <a:buNone/>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o"/>
              <a:defRPr/>
            </a:lvl5pPr>
            <a:lvl6pPr indent="-342900" lvl="5" marL="2743200" algn="l">
              <a:spcBef>
                <a:spcPts val="360"/>
              </a:spcBef>
              <a:spcAft>
                <a:spcPts val="0"/>
              </a:spcAft>
              <a:buClr>
                <a:schemeClr val="dk1"/>
              </a:buClr>
              <a:buSzPts val="1800"/>
              <a:buChar char="o"/>
              <a:defRPr/>
            </a:lvl6pPr>
            <a:lvl7pPr indent="-342900" lvl="6" marL="3200400" algn="l">
              <a:spcBef>
                <a:spcPts val="360"/>
              </a:spcBef>
              <a:spcAft>
                <a:spcPts val="0"/>
              </a:spcAft>
              <a:buClr>
                <a:schemeClr val="dk1"/>
              </a:buClr>
              <a:buSzPts val="1800"/>
              <a:buChar char="o"/>
              <a:defRPr/>
            </a:lvl7pPr>
            <a:lvl8pPr indent="-342900" lvl="7" marL="3657600" algn="l">
              <a:spcBef>
                <a:spcPts val="360"/>
              </a:spcBef>
              <a:spcAft>
                <a:spcPts val="0"/>
              </a:spcAft>
              <a:buClr>
                <a:schemeClr val="dk1"/>
              </a:buClr>
              <a:buSzPts val="1800"/>
              <a:buChar char="o"/>
              <a:defRPr/>
            </a:lvl8pPr>
            <a:lvl9pPr indent="-342900" lvl="8" marL="4114800" algn="l">
              <a:spcBef>
                <a:spcPts val="360"/>
              </a:spcBef>
              <a:spcAft>
                <a:spcPts val="0"/>
              </a:spcAft>
              <a:buClr>
                <a:schemeClr val="dk1"/>
              </a:buClr>
              <a:buSzPts val="1800"/>
              <a:buChar char="o"/>
              <a:defRPr/>
            </a:lvl9pPr>
          </a:lstStyle>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8" name="Shape 1598"/>
        <p:cNvGrpSpPr/>
        <p:nvPr/>
      </p:nvGrpSpPr>
      <p:grpSpPr>
        <a:xfrm>
          <a:off x="0" y="0"/>
          <a:ext cx="0" cy="0"/>
          <a:chOff x="0" y="0"/>
          <a:chExt cx="0" cy="0"/>
        </a:xfrm>
      </p:grpSpPr>
      <p:sp>
        <p:nvSpPr>
          <p:cNvPr id="1599" name="Google Shape;1599;p452"/>
          <p:cNvSpPr txBox="1"/>
          <p:nvPr>
            <p:ph type="title"/>
          </p:nvPr>
        </p:nvSpPr>
        <p:spPr>
          <a:xfrm>
            <a:off x="152400" y="914400"/>
            <a:ext cx="8686800" cy="457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1800"/>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00" name="Google Shape;1600;p452"/>
          <p:cNvSpPr txBox="1"/>
          <p:nvPr>
            <p:ph idx="1" type="body"/>
          </p:nvPr>
        </p:nvSpPr>
        <p:spPr>
          <a:xfrm rot="5400000">
            <a:off x="3690938" y="-1414462"/>
            <a:ext cx="1990725" cy="8305800"/>
          </a:xfrm>
          <a:prstGeom prst="rect">
            <a:avLst/>
          </a:prstGeom>
          <a:noFill/>
          <a:ln>
            <a:noFill/>
          </a:ln>
        </p:spPr>
        <p:txBody>
          <a:bodyPr anchorCtr="0" anchor="t" bIns="45700" lIns="91425" spcFirstLastPara="1" rIns="91425" wrap="square" tIns="45700">
            <a:sp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228600" lvl="2" marL="1371600" algn="l">
              <a:spcBef>
                <a:spcPts val="360"/>
              </a:spcBef>
              <a:spcAft>
                <a:spcPts val="0"/>
              </a:spcAft>
              <a:buSzPts val="1400"/>
              <a:buNone/>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o"/>
              <a:defRPr/>
            </a:lvl5pPr>
            <a:lvl6pPr indent="-342900" lvl="5" marL="2743200" algn="l">
              <a:spcBef>
                <a:spcPts val="360"/>
              </a:spcBef>
              <a:spcAft>
                <a:spcPts val="0"/>
              </a:spcAft>
              <a:buClr>
                <a:schemeClr val="dk1"/>
              </a:buClr>
              <a:buSzPts val="1800"/>
              <a:buChar char="o"/>
              <a:defRPr/>
            </a:lvl6pPr>
            <a:lvl7pPr indent="-342900" lvl="6" marL="3200400" algn="l">
              <a:spcBef>
                <a:spcPts val="360"/>
              </a:spcBef>
              <a:spcAft>
                <a:spcPts val="0"/>
              </a:spcAft>
              <a:buClr>
                <a:schemeClr val="dk1"/>
              </a:buClr>
              <a:buSzPts val="1800"/>
              <a:buChar char="o"/>
              <a:defRPr/>
            </a:lvl7pPr>
            <a:lvl8pPr indent="-342900" lvl="7" marL="3657600" algn="l">
              <a:spcBef>
                <a:spcPts val="360"/>
              </a:spcBef>
              <a:spcAft>
                <a:spcPts val="0"/>
              </a:spcAft>
              <a:buClr>
                <a:schemeClr val="dk1"/>
              </a:buClr>
              <a:buSzPts val="1800"/>
              <a:buChar char="o"/>
              <a:defRPr/>
            </a:lvl8pPr>
            <a:lvl9pPr indent="-342900" lvl="8" marL="4114800" algn="l">
              <a:spcBef>
                <a:spcPts val="360"/>
              </a:spcBef>
              <a:spcAft>
                <a:spcPts val="0"/>
              </a:spcAft>
              <a:buClr>
                <a:schemeClr val="dk1"/>
              </a:buClr>
              <a:buSzPts val="1800"/>
              <a:buChar char="o"/>
              <a:defRPr/>
            </a:lvl9pPr>
          </a:lstStyle>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01" name="Shape 1601"/>
        <p:cNvGrpSpPr/>
        <p:nvPr/>
      </p:nvGrpSpPr>
      <p:grpSpPr>
        <a:xfrm>
          <a:off x="0" y="0"/>
          <a:ext cx="0" cy="0"/>
          <a:chOff x="0" y="0"/>
          <a:chExt cx="0" cy="0"/>
        </a:xfrm>
      </p:grpSpPr>
      <p:sp>
        <p:nvSpPr>
          <p:cNvPr id="1602" name="Google Shape;1602;p45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186496"/>
              </a:buClr>
              <a:buSzPts val="2000"/>
              <a:buFont typeface="Arial"/>
              <a:buChar char="•"/>
              <a:defRPr b="1" sz="2000"/>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03" name="Google Shape;1603;p453"/>
          <p:cNvSpPr/>
          <p:nvPr>
            <p:ph idx="2" type="pic"/>
          </p:nvPr>
        </p:nvSpPr>
        <p:spPr>
          <a:xfrm>
            <a:off x="1792288" y="612775"/>
            <a:ext cx="5486400" cy="4114800"/>
          </a:xfrm>
          <a:prstGeom prst="rect">
            <a:avLst/>
          </a:prstGeom>
          <a:noFill/>
          <a:ln>
            <a:noFill/>
          </a:ln>
        </p:spPr>
      </p:sp>
      <p:sp>
        <p:nvSpPr>
          <p:cNvPr id="1604" name="Google Shape;1604;p45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sp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05" name="Shape 1605"/>
        <p:cNvGrpSpPr/>
        <p:nvPr/>
      </p:nvGrpSpPr>
      <p:grpSpPr>
        <a:xfrm>
          <a:off x="0" y="0"/>
          <a:ext cx="0" cy="0"/>
          <a:chOff x="0" y="0"/>
          <a:chExt cx="0" cy="0"/>
        </a:xfrm>
      </p:grpSpPr>
      <p:sp>
        <p:nvSpPr>
          <p:cNvPr id="1606" name="Google Shape;1606;p45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186496"/>
              </a:buClr>
              <a:buSzPts val="2000"/>
              <a:buFont typeface="Arial"/>
              <a:buChar char="•"/>
              <a:defRPr b="1" sz="2000"/>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07" name="Google Shape;1607;p45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sp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228600" lvl="2" marL="1371600" algn="l">
              <a:spcBef>
                <a:spcPts val="480"/>
              </a:spcBef>
              <a:spcAft>
                <a:spcPts val="0"/>
              </a:spcAft>
              <a:buSzPts val="1400"/>
              <a:buNone/>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o"/>
              <a:defRPr sz="2000"/>
            </a:lvl5pPr>
            <a:lvl6pPr indent="-355600" lvl="5" marL="2743200" algn="l">
              <a:spcBef>
                <a:spcPts val="400"/>
              </a:spcBef>
              <a:spcAft>
                <a:spcPts val="0"/>
              </a:spcAft>
              <a:buClr>
                <a:schemeClr val="dk1"/>
              </a:buClr>
              <a:buSzPts val="2000"/>
              <a:buFont typeface="Arial"/>
              <a:buChar char="o"/>
              <a:defRPr sz="2000"/>
            </a:lvl6pPr>
            <a:lvl7pPr indent="-355600" lvl="6" marL="3200400" algn="l">
              <a:spcBef>
                <a:spcPts val="400"/>
              </a:spcBef>
              <a:spcAft>
                <a:spcPts val="0"/>
              </a:spcAft>
              <a:buClr>
                <a:schemeClr val="dk1"/>
              </a:buClr>
              <a:buSzPts val="2000"/>
              <a:buFont typeface="Arial"/>
              <a:buChar char="o"/>
              <a:defRPr sz="2000"/>
            </a:lvl7pPr>
            <a:lvl8pPr indent="-355600" lvl="7" marL="3657600" algn="l">
              <a:spcBef>
                <a:spcPts val="400"/>
              </a:spcBef>
              <a:spcAft>
                <a:spcPts val="0"/>
              </a:spcAft>
              <a:buClr>
                <a:schemeClr val="dk1"/>
              </a:buClr>
              <a:buSzPts val="2000"/>
              <a:buFont typeface="Arial"/>
              <a:buChar char="o"/>
              <a:defRPr sz="2000"/>
            </a:lvl8pPr>
            <a:lvl9pPr indent="-355600" lvl="8" marL="4114800" algn="l">
              <a:spcBef>
                <a:spcPts val="400"/>
              </a:spcBef>
              <a:spcAft>
                <a:spcPts val="0"/>
              </a:spcAft>
              <a:buClr>
                <a:schemeClr val="dk1"/>
              </a:buClr>
              <a:buSzPts val="2000"/>
              <a:buFont typeface="Arial"/>
              <a:buChar char="o"/>
              <a:defRPr sz="2000"/>
            </a:lvl9pPr>
          </a:lstStyle>
          <a:p/>
        </p:txBody>
      </p:sp>
      <p:sp>
        <p:nvSpPr>
          <p:cNvPr id="1608" name="Google Shape;1608;p45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sp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9" name="Shape 1609"/>
        <p:cNvGrpSpPr/>
        <p:nvPr/>
      </p:nvGrpSpPr>
      <p:grpSpPr>
        <a:xfrm>
          <a:off x="0" y="0"/>
          <a:ext cx="0" cy="0"/>
          <a:chOff x="0" y="0"/>
          <a:chExt cx="0" cy="0"/>
        </a:xfrm>
      </p:grpSpPr>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0" name="Shape 1610"/>
        <p:cNvGrpSpPr/>
        <p:nvPr/>
      </p:nvGrpSpPr>
      <p:grpSpPr>
        <a:xfrm>
          <a:off x="0" y="0"/>
          <a:ext cx="0" cy="0"/>
          <a:chOff x="0" y="0"/>
          <a:chExt cx="0" cy="0"/>
        </a:xfrm>
      </p:grpSpPr>
      <p:sp>
        <p:nvSpPr>
          <p:cNvPr id="1611" name="Google Shape;1611;p456"/>
          <p:cNvSpPr txBox="1"/>
          <p:nvPr>
            <p:ph type="title"/>
          </p:nvPr>
        </p:nvSpPr>
        <p:spPr>
          <a:xfrm>
            <a:off x="152400" y="914400"/>
            <a:ext cx="8686800" cy="457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1800"/>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12" name="Shape 1612"/>
        <p:cNvGrpSpPr/>
        <p:nvPr/>
      </p:nvGrpSpPr>
      <p:grpSpPr>
        <a:xfrm>
          <a:off x="0" y="0"/>
          <a:ext cx="0" cy="0"/>
          <a:chOff x="0" y="0"/>
          <a:chExt cx="0" cy="0"/>
        </a:xfrm>
      </p:grpSpPr>
      <p:sp>
        <p:nvSpPr>
          <p:cNvPr id="1613" name="Google Shape;1613;p4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2400"/>
              <a:buFont typeface="Arial"/>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14" name="Google Shape;1614;p45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sp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615" name="Google Shape;1615;p45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sp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228600" lvl="2" marL="1371600" algn="l">
              <a:spcBef>
                <a:spcPts val="360"/>
              </a:spcBef>
              <a:spcAft>
                <a:spcPts val="0"/>
              </a:spcAft>
              <a:buSzPts val="1400"/>
              <a:buNone/>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o"/>
              <a:defRPr sz="1600"/>
            </a:lvl5pPr>
            <a:lvl6pPr indent="-330200" lvl="5" marL="2743200" algn="l">
              <a:spcBef>
                <a:spcPts val="320"/>
              </a:spcBef>
              <a:spcAft>
                <a:spcPts val="0"/>
              </a:spcAft>
              <a:buClr>
                <a:schemeClr val="dk1"/>
              </a:buClr>
              <a:buSzPts val="1600"/>
              <a:buFont typeface="Arial"/>
              <a:buChar char="o"/>
              <a:defRPr sz="1600"/>
            </a:lvl6pPr>
            <a:lvl7pPr indent="-330200" lvl="6" marL="3200400" algn="l">
              <a:spcBef>
                <a:spcPts val="320"/>
              </a:spcBef>
              <a:spcAft>
                <a:spcPts val="0"/>
              </a:spcAft>
              <a:buClr>
                <a:schemeClr val="dk1"/>
              </a:buClr>
              <a:buSzPts val="1600"/>
              <a:buFont typeface="Arial"/>
              <a:buChar char="o"/>
              <a:defRPr sz="1600"/>
            </a:lvl7pPr>
            <a:lvl8pPr indent="-330200" lvl="7" marL="3657600" algn="l">
              <a:spcBef>
                <a:spcPts val="320"/>
              </a:spcBef>
              <a:spcAft>
                <a:spcPts val="0"/>
              </a:spcAft>
              <a:buClr>
                <a:schemeClr val="dk1"/>
              </a:buClr>
              <a:buSzPts val="1600"/>
              <a:buFont typeface="Arial"/>
              <a:buChar char="o"/>
              <a:defRPr sz="1600"/>
            </a:lvl8pPr>
            <a:lvl9pPr indent="-330200" lvl="8" marL="4114800" algn="l">
              <a:spcBef>
                <a:spcPts val="320"/>
              </a:spcBef>
              <a:spcAft>
                <a:spcPts val="0"/>
              </a:spcAft>
              <a:buClr>
                <a:schemeClr val="dk1"/>
              </a:buClr>
              <a:buSzPts val="1600"/>
              <a:buFont typeface="Arial"/>
              <a:buChar char="o"/>
              <a:defRPr sz="1600"/>
            </a:lvl9pPr>
          </a:lstStyle>
          <a:p/>
        </p:txBody>
      </p:sp>
      <p:sp>
        <p:nvSpPr>
          <p:cNvPr id="1616" name="Google Shape;1616;p45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sp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617" name="Google Shape;1617;p45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sp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228600" lvl="2" marL="1371600" algn="l">
              <a:spcBef>
                <a:spcPts val="360"/>
              </a:spcBef>
              <a:spcAft>
                <a:spcPts val="0"/>
              </a:spcAft>
              <a:buSzPts val="1400"/>
              <a:buNone/>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o"/>
              <a:defRPr sz="1600"/>
            </a:lvl5pPr>
            <a:lvl6pPr indent="-330200" lvl="5" marL="2743200" algn="l">
              <a:spcBef>
                <a:spcPts val="320"/>
              </a:spcBef>
              <a:spcAft>
                <a:spcPts val="0"/>
              </a:spcAft>
              <a:buClr>
                <a:schemeClr val="dk1"/>
              </a:buClr>
              <a:buSzPts val="1600"/>
              <a:buFont typeface="Arial"/>
              <a:buChar char="o"/>
              <a:defRPr sz="1600"/>
            </a:lvl6pPr>
            <a:lvl7pPr indent="-330200" lvl="6" marL="3200400" algn="l">
              <a:spcBef>
                <a:spcPts val="320"/>
              </a:spcBef>
              <a:spcAft>
                <a:spcPts val="0"/>
              </a:spcAft>
              <a:buClr>
                <a:schemeClr val="dk1"/>
              </a:buClr>
              <a:buSzPts val="1600"/>
              <a:buFont typeface="Arial"/>
              <a:buChar char="o"/>
              <a:defRPr sz="1600"/>
            </a:lvl7pPr>
            <a:lvl8pPr indent="-330200" lvl="7" marL="3657600" algn="l">
              <a:spcBef>
                <a:spcPts val="320"/>
              </a:spcBef>
              <a:spcAft>
                <a:spcPts val="0"/>
              </a:spcAft>
              <a:buClr>
                <a:schemeClr val="dk1"/>
              </a:buClr>
              <a:buSzPts val="1600"/>
              <a:buFont typeface="Arial"/>
              <a:buChar char="o"/>
              <a:defRPr sz="1600"/>
            </a:lvl8pPr>
            <a:lvl9pPr indent="-330200" lvl="8" marL="4114800" algn="l">
              <a:spcBef>
                <a:spcPts val="320"/>
              </a:spcBef>
              <a:spcAft>
                <a:spcPts val="0"/>
              </a:spcAft>
              <a:buClr>
                <a:schemeClr val="dk1"/>
              </a:buClr>
              <a:buSzPts val="1600"/>
              <a:buFont typeface="Arial"/>
              <a:buChar char="o"/>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315"/>
          <p:cNvSpPr txBox="1"/>
          <p:nvPr>
            <p:ph type="title"/>
          </p:nvPr>
        </p:nvSpPr>
        <p:spPr>
          <a:xfrm>
            <a:off x="914400" y="381000"/>
            <a:ext cx="7696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 name="Google Shape;154;p315"/>
          <p:cNvSpPr txBox="1"/>
          <p:nvPr>
            <p:ph idx="1" type="body"/>
          </p:nvPr>
        </p:nvSpPr>
        <p:spPr>
          <a:xfrm>
            <a:off x="914400" y="1676400"/>
            <a:ext cx="3771900" cy="4800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
        <p:nvSpPr>
          <p:cNvPr id="155" name="Google Shape;155;p315"/>
          <p:cNvSpPr txBox="1"/>
          <p:nvPr>
            <p:ph idx="2" type="body"/>
          </p:nvPr>
        </p:nvSpPr>
        <p:spPr>
          <a:xfrm>
            <a:off x="4838700" y="1676400"/>
            <a:ext cx="3771900" cy="4800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8" name="Shape 1618"/>
        <p:cNvGrpSpPr/>
        <p:nvPr/>
      </p:nvGrpSpPr>
      <p:grpSpPr>
        <a:xfrm>
          <a:off x="0" y="0"/>
          <a:ext cx="0" cy="0"/>
          <a:chOff x="0" y="0"/>
          <a:chExt cx="0" cy="0"/>
        </a:xfrm>
      </p:grpSpPr>
      <p:sp>
        <p:nvSpPr>
          <p:cNvPr id="1619" name="Google Shape;1619;p458"/>
          <p:cNvSpPr txBox="1"/>
          <p:nvPr>
            <p:ph type="title"/>
          </p:nvPr>
        </p:nvSpPr>
        <p:spPr>
          <a:xfrm>
            <a:off x="152400" y="914400"/>
            <a:ext cx="8686800" cy="457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186496"/>
              </a:buClr>
              <a:buSzPts val="1800"/>
              <a:buChar char="•"/>
              <a:defRPr/>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20" name="Google Shape;1620;p458"/>
          <p:cNvSpPr txBox="1"/>
          <p:nvPr>
            <p:ph idx="1" type="body"/>
          </p:nvPr>
        </p:nvSpPr>
        <p:spPr>
          <a:xfrm>
            <a:off x="533400" y="1743075"/>
            <a:ext cx="4076700" cy="1990725"/>
          </a:xfrm>
          <a:prstGeom prst="rect">
            <a:avLst/>
          </a:prstGeom>
          <a:noFill/>
          <a:ln>
            <a:noFill/>
          </a:ln>
        </p:spPr>
        <p:txBody>
          <a:bodyPr anchorCtr="0" anchor="t" bIns="45700" lIns="91425" spcFirstLastPara="1" rIns="91425" wrap="square" tIns="45700">
            <a:sp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228600" lvl="2" marL="1371600" algn="l">
              <a:spcBef>
                <a:spcPts val="400"/>
              </a:spcBef>
              <a:spcAft>
                <a:spcPts val="0"/>
              </a:spcAft>
              <a:buSzPts val="1400"/>
              <a:buNone/>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o"/>
              <a:defRPr sz="1800"/>
            </a:lvl5pPr>
            <a:lvl6pPr indent="-342900" lvl="5" marL="2743200" algn="l">
              <a:spcBef>
                <a:spcPts val="360"/>
              </a:spcBef>
              <a:spcAft>
                <a:spcPts val="0"/>
              </a:spcAft>
              <a:buClr>
                <a:schemeClr val="dk1"/>
              </a:buClr>
              <a:buSzPts val="1800"/>
              <a:buFont typeface="Arial"/>
              <a:buChar char="o"/>
              <a:defRPr sz="1800"/>
            </a:lvl6pPr>
            <a:lvl7pPr indent="-342900" lvl="6" marL="3200400" algn="l">
              <a:spcBef>
                <a:spcPts val="360"/>
              </a:spcBef>
              <a:spcAft>
                <a:spcPts val="0"/>
              </a:spcAft>
              <a:buClr>
                <a:schemeClr val="dk1"/>
              </a:buClr>
              <a:buSzPts val="1800"/>
              <a:buFont typeface="Arial"/>
              <a:buChar char="o"/>
              <a:defRPr sz="1800"/>
            </a:lvl7pPr>
            <a:lvl8pPr indent="-342900" lvl="7" marL="3657600" algn="l">
              <a:spcBef>
                <a:spcPts val="360"/>
              </a:spcBef>
              <a:spcAft>
                <a:spcPts val="0"/>
              </a:spcAft>
              <a:buClr>
                <a:schemeClr val="dk1"/>
              </a:buClr>
              <a:buSzPts val="1800"/>
              <a:buFont typeface="Arial"/>
              <a:buChar char="o"/>
              <a:defRPr sz="1800"/>
            </a:lvl8pPr>
            <a:lvl9pPr indent="-342900" lvl="8" marL="4114800" algn="l">
              <a:spcBef>
                <a:spcPts val="360"/>
              </a:spcBef>
              <a:spcAft>
                <a:spcPts val="0"/>
              </a:spcAft>
              <a:buClr>
                <a:schemeClr val="dk1"/>
              </a:buClr>
              <a:buSzPts val="1800"/>
              <a:buFont typeface="Arial"/>
              <a:buChar char="o"/>
              <a:defRPr sz="1800"/>
            </a:lvl9pPr>
          </a:lstStyle>
          <a:p/>
        </p:txBody>
      </p:sp>
      <p:sp>
        <p:nvSpPr>
          <p:cNvPr id="1621" name="Google Shape;1621;p458"/>
          <p:cNvSpPr txBox="1"/>
          <p:nvPr>
            <p:ph idx="2" type="body"/>
          </p:nvPr>
        </p:nvSpPr>
        <p:spPr>
          <a:xfrm>
            <a:off x="4762500" y="1743075"/>
            <a:ext cx="4076700" cy="1990725"/>
          </a:xfrm>
          <a:prstGeom prst="rect">
            <a:avLst/>
          </a:prstGeom>
          <a:noFill/>
          <a:ln>
            <a:noFill/>
          </a:ln>
        </p:spPr>
        <p:txBody>
          <a:bodyPr anchorCtr="0" anchor="t" bIns="45700" lIns="91425" spcFirstLastPara="1" rIns="91425" wrap="square" tIns="45700">
            <a:sp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228600" lvl="2" marL="1371600" algn="l">
              <a:spcBef>
                <a:spcPts val="400"/>
              </a:spcBef>
              <a:spcAft>
                <a:spcPts val="0"/>
              </a:spcAft>
              <a:buSzPts val="1400"/>
              <a:buNone/>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o"/>
              <a:defRPr sz="1800"/>
            </a:lvl5pPr>
            <a:lvl6pPr indent="-342900" lvl="5" marL="2743200" algn="l">
              <a:spcBef>
                <a:spcPts val="360"/>
              </a:spcBef>
              <a:spcAft>
                <a:spcPts val="0"/>
              </a:spcAft>
              <a:buClr>
                <a:schemeClr val="dk1"/>
              </a:buClr>
              <a:buSzPts val="1800"/>
              <a:buFont typeface="Arial"/>
              <a:buChar char="o"/>
              <a:defRPr sz="1800"/>
            </a:lvl6pPr>
            <a:lvl7pPr indent="-342900" lvl="6" marL="3200400" algn="l">
              <a:spcBef>
                <a:spcPts val="360"/>
              </a:spcBef>
              <a:spcAft>
                <a:spcPts val="0"/>
              </a:spcAft>
              <a:buClr>
                <a:schemeClr val="dk1"/>
              </a:buClr>
              <a:buSzPts val="1800"/>
              <a:buFont typeface="Arial"/>
              <a:buChar char="o"/>
              <a:defRPr sz="1800"/>
            </a:lvl7pPr>
            <a:lvl8pPr indent="-342900" lvl="7" marL="3657600" algn="l">
              <a:spcBef>
                <a:spcPts val="360"/>
              </a:spcBef>
              <a:spcAft>
                <a:spcPts val="0"/>
              </a:spcAft>
              <a:buClr>
                <a:schemeClr val="dk1"/>
              </a:buClr>
              <a:buSzPts val="1800"/>
              <a:buFont typeface="Arial"/>
              <a:buChar char="o"/>
              <a:defRPr sz="1800"/>
            </a:lvl8pPr>
            <a:lvl9pPr indent="-342900" lvl="8" marL="4114800" algn="l">
              <a:spcBef>
                <a:spcPts val="360"/>
              </a:spcBef>
              <a:spcAft>
                <a:spcPts val="0"/>
              </a:spcAft>
              <a:buClr>
                <a:schemeClr val="dk1"/>
              </a:buClr>
              <a:buSzPts val="1800"/>
              <a:buFont typeface="Arial"/>
              <a:buChar char="o"/>
              <a:defRPr sz="1800"/>
            </a:lvl9pPr>
          </a:lstStyle>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22" name="Shape 1622"/>
        <p:cNvGrpSpPr/>
        <p:nvPr/>
      </p:nvGrpSpPr>
      <p:grpSpPr>
        <a:xfrm>
          <a:off x="0" y="0"/>
          <a:ext cx="0" cy="0"/>
          <a:chOff x="0" y="0"/>
          <a:chExt cx="0" cy="0"/>
        </a:xfrm>
      </p:grpSpPr>
      <p:sp>
        <p:nvSpPr>
          <p:cNvPr id="1623" name="Google Shape;1623;p4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186496"/>
              </a:buClr>
              <a:buSzPts val="4000"/>
              <a:buFont typeface="Arial"/>
              <a:buChar char="•"/>
              <a:defRPr b="1" sz="4000" cap="none"/>
            </a:lvl1pPr>
            <a:lvl2pPr lvl="1" algn="l">
              <a:spcBef>
                <a:spcPts val="0"/>
              </a:spcBef>
              <a:spcAft>
                <a:spcPts val="0"/>
              </a:spcAft>
              <a:buClr>
                <a:srgbClr val="186496"/>
              </a:buClr>
              <a:buSzPts val="1800"/>
              <a:buChar char="•"/>
              <a:defRPr/>
            </a:lvl2pPr>
            <a:lvl3pPr lvl="2" algn="l">
              <a:spcBef>
                <a:spcPts val="0"/>
              </a:spcBef>
              <a:spcAft>
                <a:spcPts val="0"/>
              </a:spcAft>
              <a:buClr>
                <a:srgbClr val="186496"/>
              </a:buClr>
              <a:buSzPts val="1800"/>
              <a:buChar char="•"/>
              <a:defRPr/>
            </a:lvl3pPr>
            <a:lvl4pPr lvl="3" algn="l">
              <a:spcBef>
                <a:spcPts val="0"/>
              </a:spcBef>
              <a:spcAft>
                <a:spcPts val="0"/>
              </a:spcAft>
              <a:buClr>
                <a:srgbClr val="186496"/>
              </a:buClr>
              <a:buSzPts val="1800"/>
              <a:buChar char="•"/>
              <a:defRPr/>
            </a:lvl4pPr>
            <a:lvl5pPr lvl="4" algn="l">
              <a:spcBef>
                <a:spcPts val="0"/>
              </a:spcBef>
              <a:spcAft>
                <a:spcPts val="0"/>
              </a:spcAft>
              <a:buClr>
                <a:srgbClr val="186496"/>
              </a:buClr>
              <a:buSzPts val="1800"/>
              <a:buChar char="•"/>
              <a:defRPr/>
            </a:lvl5pPr>
            <a:lvl6pPr lvl="5" algn="l">
              <a:spcBef>
                <a:spcPts val="0"/>
              </a:spcBef>
              <a:spcAft>
                <a:spcPts val="0"/>
              </a:spcAft>
              <a:buClr>
                <a:srgbClr val="186496"/>
              </a:buClr>
              <a:buSzPts val="1800"/>
              <a:buChar char="•"/>
              <a:defRPr/>
            </a:lvl6pPr>
            <a:lvl7pPr lvl="6" algn="l">
              <a:spcBef>
                <a:spcPts val="0"/>
              </a:spcBef>
              <a:spcAft>
                <a:spcPts val="0"/>
              </a:spcAft>
              <a:buClr>
                <a:srgbClr val="186496"/>
              </a:buClr>
              <a:buSzPts val="1800"/>
              <a:buChar char="•"/>
              <a:defRPr/>
            </a:lvl7pPr>
            <a:lvl8pPr lvl="7" algn="l">
              <a:spcBef>
                <a:spcPts val="0"/>
              </a:spcBef>
              <a:spcAft>
                <a:spcPts val="0"/>
              </a:spcAft>
              <a:buClr>
                <a:srgbClr val="186496"/>
              </a:buClr>
              <a:buSzPts val="1800"/>
              <a:buChar char="•"/>
              <a:defRPr/>
            </a:lvl8pPr>
            <a:lvl9pPr lvl="8" algn="l">
              <a:spcBef>
                <a:spcPts val="0"/>
              </a:spcBef>
              <a:spcAft>
                <a:spcPts val="0"/>
              </a:spcAft>
              <a:buClr>
                <a:srgbClr val="186496"/>
              </a:buClr>
              <a:buSzPts val="1800"/>
              <a:buChar char="•"/>
              <a:defRPr/>
            </a:lvl9pPr>
          </a:lstStyle>
          <a:p/>
        </p:txBody>
      </p:sp>
      <p:sp>
        <p:nvSpPr>
          <p:cNvPr id="1624" name="Google Shape;1624;p4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sp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31" name="Shape 1631"/>
        <p:cNvGrpSpPr/>
        <p:nvPr/>
      </p:nvGrpSpPr>
      <p:grpSpPr>
        <a:xfrm>
          <a:off x="0" y="0"/>
          <a:ext cx="0" cy="0"/>
          <a:chOff x="0" y="0"/>
          <a:chExt cx="0" cy="0"/>
        </a:xfrm>
      </p:grpSpPr>
      <p:sp>
        <p:nvSpPr>
          <p:cNvPr id="1632" name="Google Shape;1632;p2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33" name="Google Shape;1633;p2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4" name="Google Shape;1634;p2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5" name="Google Shape;1635;p2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6" name="Shape 1636"/>
        <p:cNvGrpSpPr/>
        <p:nvPr/>
      </p:nvGrpSpPr>
      <p:grpSpPr>
        <a:xfrm>
          <a:off x="0" y="0"/>
          <a:ext cx="0" cy="0"/>
          <a:chOff x="0" y="0"/>
          <a:chExt cx="0" cy="0"/>
        </a:xfrm>
      </p:grpSpPr>
      <p:sp>
        <p:nvSpPr>
          <p:cNvPr id="1637" name="Google Shape;1637;p2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8" name="Google Shape;1638;p2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9" name="Google Shape;1639;p2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640" name="Shape 1640"/>
        <p:cNvGrpSpPr/>
        <p:nvPr/>
      </p:nvGrpSpPr>
      <p:grpSpPr>
        <a:xfrm>
          <a:off x="0" y="0"/>
          <a:ext cx="0" cy="0"/>
          <a:chOff x="0" y="0"/>
          <a:chExt cx="0" cy="0"/>
        </a:xfrm>
      </p:grpSpPr>
      <p:sp>
        <p:nvSpPr>
          <p:cNvPr id="1641" name="Google Shape;1641;p4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2" name="Google Shape;1642;p4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3" name="Google Shape;1643;p4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4" name="Google Shape;1644;p4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645" name="Shape 1645"/>
        <p:cNvGrpSpPr/>
        <p:nvPr/>
      </p:nvGrpSpPr>
      <p:grpSpPr>
        <a:xfrm>
          <a:off x="0" y="0"/>
          <a:ext cx="0" cy="0"/>
          <a:chOff x="0" y="0"/>
          <a:chExt cx="0" cy="0"/>
        </a:xfrm>
      </p:grpSpPr>
      <p:sp>
        <p:nvSpPr>
          <p:cNvPr id="1646" name="Google Shape;1646;p4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7" name="Google Shape;1647;p461"/>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8" name="Google Shape;1648;p46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9" name="Google Shape;1649;p461"/>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0" name="Google Shape;1650;p461"/>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1" name="Google Shape;1651;p4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2" name="Google Shape;1652;p4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3" name="Google Shape;1653;p4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4" name="Shape 1654"/>
        <p:cNvGrpSpPr/>
        <p:nvPr/>
      </p:nvGrpSpPr>
      <p:grpSpPr>
        <a:xfrm>
          <a:off x="0" y="0"/>
          <a:ext cx="0" cy="0"/>
          <a:chOff x="0" y="0"/>
          <a:chExt cx="0" cy="0"/>
        </a:xfrm>
      </p:grpSpPr>
      <p:sp>
        <p:nvSpPr>
          <p:cNvPr id="1655" name="Google Shape;1655;p46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56" name="Google Shape;1656;p46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7" name="Google Shape;1657;p4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8" name="Google Shape;1658;p4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9" name="Google Shape;1659;p4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60" name="Shape 1660"/>
        <p:cNvGrpSpPr/>
        <p:nvPr/>
      </p:nvGrpSpPr>
      <p:grpSpPr>
        <a:xfrm>
          <a:off x="0" y="0"/>
          <a:ext cx="0" cy="0"/>
          <a:chOff x="0" y="0"/>
          <a:chExt cx="0" cy="0"/>
        </a:xfrm>
      </p:grpSpPr>
      <p:sp>
        <p:nvSpPr>
          <p:cNvPr id="1661" name="Google Shape;1661;p4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2" name="Google Shape;1662;p46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63" name="Google Shape;1663;p4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4" name="Google Shape;1664;p4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5" name="Google Shape;1665;p4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6" name="Shape 1666"/>
        <p:cNvGrpSpPr/>
        <p:nvPr/>
      </p:nvGrpSpPr>
      <p:grpSpPr>
        <a:xfrm>
          <a:off x="0" y="0"/>
          <a:ext cx="0" cy="0"/>
          <a:chOff x="0" y="0"/>
          <a:chExt cx="0" cy="0"/>
        </a:xfrm>
      </p:grpSpPr>
      <p:sp>
        <p:nvSpPr>
          <p:cNvPr id="1667" name="Google Shape;1667;p46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8" name="Google Shape;1668;p464"/>
          <p:cNvSpPr/>
          <p:nvPr>
            <p:ph idx="2" type="pic"/>
          </p:nvPr>
        </p:nvSpPr>
        <p:spPr>
          <a:xfrm>
            <a:off x="1792288" y="612775"/>
            <a:ext cx="5486400" cy="4114800"/>
          </a:xfrm>
          <a:prstGeom prst="rect">
            <a:avLst/>
          </a:prstGeom>
          <a:noFill/>
          <a:ln>
            <a:noFill/>
          </a:ln>
        </p:spPr>
      </p:sp>
      <p:sp>
        <p:nvSpPr>
          <p:cNvPr id="1669" name="Google Shape;1669;p4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670" name="Google Shape;1670;p4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1" name="Google Shape;1671;p4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2" name="Google Shape;1672;p4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73" name="Shape 1673"/>
        <p:cNvGrpSpPr/>
        <p:nvPr/>
      </p:nvGrpSpPr>
      <p:grpSpPr>
        <a:xfrm>
          <a:off x="0" y="0"/>
          <a:ext cx="0" cy="0"/>
          <a:chOff x="0" y="0"/>
          <a:chExt cx="0" cy="0"/>
        </a:xfrm>
      </p:grpSpPr>
      <p:sp>
        <p:nvSpPr>
          <p:cNvPr id="1674" name="Google Shape;1674;p46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5" name="Google Shape;1675;p46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676" name="Google Shape;1676;p46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677" name="Google Shape;1677;p4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8" name="Google Shape;1678;p4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9" name="Google Shape;1679;p4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 name="Shape 156"/>
        <p:cNvGrpSpPr/>
        <p:nvPr/>
      </p:nvGrpSpPr>
      <p:grpSpPr>
        <a:xfrm>
          <a:off x="0" y="0"/>
          <a:ext cx="0" cy="0"/>
          <a:chOff x="0" y="0"/>
          <a:chExt cx="0" cy="0"/>
        </a:xfrm>
      </p:grpSpPr>
      <p:sp>
        <p:nvSpPr>
          <p:cNvPr id="157" name="Google Shape;157;p3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8" name="Google Shape;158;p3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Comic Sans MS"/>
              <a:buNone/>
              <a:defRPr sz="2000"/>
            </a:lvl1pPr>
            <a:lvl2pPr indent="-228600" lvl="1" marL="914400" algn="l">
              <a:spcBef>
                <a:spcPts val="360"/>
              </a:spcBef>
              <a:spcAft>
                <a:spcPts val="0"/>
              </a:spcAft>
              <a:buClr>
                <a:schemeClr val="dk1"/>
              </a:buClr>
              <a:buSzPts val="1800"/>
              <a:buFont typeface="Comic Sans MS"/>
              <a:buNone/>
              <a:defRPr sz="1800"/>
            </a:lvl2pPr>
            <a:lvl3pPr indent="-228600" lvl="2" marL="1371600" algn="l">
              <a:spcBef>
                <a:spcPts val="320"/>
              </a:spcBef>
              <a:spcAft>
                <a:spcPts val="0"/>
              </a:spcAft>
              <a:buClr>
                <a:schemeClr val="dk1"/>
              </a:buClr>
              <a:buSzPts val="1600"/>
              <a:buFont typeface="Comic Sans MS"/>
              <a:buNone/>
              <a:defRPr sz="1600"/>
            </a:lvl3pPr>
            <a:lvl4pPr indent="-228600" lvl="3" marL="1828800" algn="l">
              <a:spcBef>
                <a:spcPts val="280"/>
              </a:spcBef>
              <a:spcAft>
                <a:spcPts val="0"/>
              </a:spcAft>
              <a:buClr>
                <a:schemeClr val="dk1"/>
              </a:buClr>
              <a:buSzPts val="1400"/>
              <a:buFont typeface="Comic Sans MS"/>
              <a:buNone/>
              <a:defRPr sz="1400"/>
            </a:lvl4pPr>
            <a:lvl5pPr indent="-228600" lvl="4" marL="2286000" algn="l">
              <a:spcBef>
                <a:spcPts val="280"/>
              </a:spcBef>
              <a:spcAft>
                <a:spcPts val="0"/>
              </a:spcAft>
              <a:buClr>
                <a:schemeClr val="dk1"/>
              </a:buClr>
              <a:buSzPts val="1400"/>
              <a:buFont typeface="Comic Sans MS"/>
              <a:buNone/>
              <a:defRPr sz="1400"/>
            </a:lvl5pPr>
            <a:lvl6pPr indent="-228600" lvl="5" marL="2743200" algn="l">
              <a:spcBef>
                <a:spcPts val="280"/>
              </a:spcBef>
              <a:spcAft>
                <a:spcPts val="0"/>
              </a:spcAft>
              <a:buClr>
                <a:schemeClr val="dk1"/>
              </a:buClr>
              <a:buSzPts val="1400"/>
              <a:buFont typeface="Comic Sans MS"/>
              <a:buNone/>
              <a:defRPr sz="1400"/>
            </a:lvl6pPr>
            <a:lvl7pPr indent="-228600" lvl="6" marL="3200400" algn="l">
              <a:spcBef>
                <a:spcPts val="280"/>
              </a:spcBef>
              <a:spcAft>
                <a:spcPts val="0"/>
              </a:spcAft>
              <a:buClr>
                <a:schemeClr val="dk1"/>
              </a:buClr>
              <a:buSzPts val="1400"/>
              <a:buFont typeface="Comic Sans MS"/>
              <a:buNone/>
              <a:defRPr sz="1400"/>
            </a:lvl7pPr>
            <a:lvl8pPr indent="-228600" lvl="7" marL="3657600" algn="l">
              <a:spcBef>
                <a:spcPts val="280"/>
              </a:spcBef>
              <a:spcAft>
                <a:spcPts val="0"/>
              </a:spcAft>
              <a:buClr>
                <a:schemeClr val="dk1"/>
              </a:buClr>
              <a:buSzPts val="1400"/>
              <a:buFont typeface="Comic Sans MS"/>
              <a:buNone/>
              <a:defRPr sz="1400"/>
            </a:lvl8pPr>
            <a:lvl9pPr indent="-228600" lvl="8" marL="4114800" algn="l">
              <a:spcBef>
                <a:spcPts val="280"/>
              </a:spcBef>
              <a:spcAft>
                <a:spcPts val="0"/>
              </a:spcAft>
              <a:buClr>
                <a:schemeClr val="dk1"/>
              </a:buClr>
              <a:buSzPts val="1400"/>
              <a:buFont typeface="Comic Sans MS"/>
              <a:buNone/>
              <a:defRPr sz="1400"/>
            </a:lvl9pPr>
          </a:lstStyle>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0" name="Shape 1680"/>
        <p:cNvGrpSpPr/>
        <p:nvPr/>
      </p:nvGrpSpPr>
      <p:grpSpPr>
        <a:xfrm>
          <a:off x="0" y="0"/>
          <a:ext cx="0" cy="0"/>
          <a:chOff x="0" y="0"/>
          <a:chExt cx="0" cy="0"/>
        </a:xfrm>
      </p:grpSpPr>
      <p:sp>
        <p:nvSpPr>
          <p:cNvPr id="1681" name="Google Shape;1681;p4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2" name="Google Shape;1682;p4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683" name="Google Shape;1683;p4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684" name="Google Shape;1684;p4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685" name="Google Shape;1685;p4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686" name="Google Shape;1686;p4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7" name="Google Shape;1687;p4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8" name="Google Shape;1688;p4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9" name="Shape 1689"/>
        <p:cNvGrpSpPr/>
        <p:nvPr/>
      </p:nvGrpSpPr>
      <p:grpSpPr>
        <a:xfrm>
          <a:off x="0" y="0"/>
          <a:ext cx="0" cy="0"/>
          <a:chOff x="0" y="0"/>
          <a:chExt cx="0" cy="0"/>
        </a:xfrm>
      </p:grpSpPr>
      <p:sp>
        <p:nvSpPr>
          <p:cNvPr id="1690" name="Google Shape;1690;p4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1" name="Google Shape;1691;p46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692" name="Google Shape;1692;p46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693" name="Google Shape;1693;p4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4" name="Google Shape;1694;p4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5" name="Google Shape;1695;p4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96" name="Shape 1696"/>
        <p:cNvGrpSpPr/>
        <p:nvPr/>
      </p:nvGrpSpPr>
      <p:grpSpPr>
        <a:xfrm>
          <a:off x="0" y="0"/>
          <a:ext cx="0" cy="0"/>
          <a:chOff x="0" y="0"/>
          <a:chExt cx="0" cy="0"/>
        </a:xfrm>
      </p:grpSpPr>
      <p:sp>
        <p:nvSpPr>
          <p:cNvPr id="1697" name="Google Shape;1697;p4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8" name="Google Shape;1698;p4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699" name="Google Shape;1699;p4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0" name="Google Shape;1700;p4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1" name="Google Shape;1701;p4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02" name="Shape 1702"/>
        <p:cNvGrpSpPr/>
        <p:nvPr/>
      </p:nvGrpSpPr>
      <p:grpSpPr>
        <a:xfrm>
          <a:off x="0" y="0"/>
          <a:ext cx="0" cy="0"/>
          <a:chOff x="0" y="0"/>
          <a:chExt cx="0" cy="0"/>
        </a:xfrm>
      </p:grpSpPr>
      <p:sp>
        <p:nvSpPr>
          <p:cNvPr id="1703" name="Google Shape;1703;p46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04" name="Google Shape;1704;p46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5" name="Google Shape;1705;p4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6" name="Google Shape;1706;p4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7" name="Google Shape;1707;p4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08" name="Shape 1708"/>
        <p:cNvGrpSpPr/>
        <p:nvPr/>
      </p:nvGrpSpPr>
      <p:grpSpPr>
        <a:xfrm>
          <a:off x="0" y="0"/>
          <a:ext cx="0" cy="0"/>
          <a:chOff x="0" y="0"/>
          <a:chExt cx="0" cy="0"/>
        </a:xfrm>
      </p:grpSpPr>
      <p:sp>
        <p:nvSpPr>
          <p:cNvPr id="1709" name="Google Shape;1709;p47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10" name="Google Shape;1710;p47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711" name="Google Shape;1711;p4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2" name="Google Shape;1712;p4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3" name="Google Shape;1713;p4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0" name="Shape 1720"/>
        <p:cNvGrpSpPr/>
        <p:nvPr/>
      </p:nvGrpSpPr>
      <p:grpSpPr>
        <a:xfrm>
          <a:off x="0" y="0"/>
          <a:ext cx="0" cy="0"/>
          <a:chOff x="0" y="0"/>
          <a:chExt cx="0" cy="0"/>
        </a:xfrm>
      </p:grpSpPr>
      <p:sp>
        <p:nvSpPr>
          <p:cNvPr id="1721" name="Google Shape;1721;p2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2" name="Google Shape;1722;p25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23" name="Google Shape;1723;p2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4" name="Google Shape;1724;p2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5" name="Google Shape;1725;p2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726" name="Shape 1726"/>
        <p:cNvGrpSpPr/>
        <p:nvPr/>
      </p:nvGrpSpPr>
      <p:grpSpPr>
        <a:xfrm>
          <a:off x="0" y="0"/>
          <a:ext cx="0" cy="0"/>
          <a:chOff x="0" y="0"/>
          <a:chExt cx="0" cy="0"/>
        </a:xfrm>
      </p:grpSpPr>
      <p:sp>
        <p:nvSpPr>
          <p:cNvPr id="1727" name="Google Shape;1727;p4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8" name="Google Shape;1728;p4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9" name="Google Shape;1729;p4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0" name="Google Shape;1730;p4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731" name="Shape 1731"/>
        <p:cNvGrpSpPr/>
        <p:nvPr/>
      </p:nvGrpSpPr>
      <p:grpSpPr>
        <a:xfrm>
          <a:off x="0" y="0"/>
          <a:ext cx="0" cy="0"/>
          <a:chOff x="0" y="0"/>
          <a:chExt cx="0" cy="0"/>
        </a:xfrm>
      </p:grpSpPr>
      <p:sp>
        <p:nvSpPr>
          <p:cNvPr id="1732" name="Google Shape;1732;p4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3" name="Google Shape;1733;p472"/>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4" name="Google Shape;1734;p472"/>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5" name="Google Shape;1735;p472"/>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6" name="Google Shape;1736;p472"/>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7" name="Google Shape;1737;p4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8" name="Google Shape;1738;p4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9" name="Google Shape;1739;p4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0" name="Shape 1740"/>
        <p:cNvGrpSpPr/>
        <p:nvPr/>
      </p:nvGrpSpPr>
      <p:grpSpPr>
        <a:xfrm>
          <a:off x="0" y="0"/>
          <a:ext cx="0" cy="0"/>
          <a:chOff x="0" y="0"/>
          <a:chExt cx="0" cy="0"/>
        </a:xfrm>
      </p:grpSpPr>
      <p:sp>
        <p:nvSpPr>
          <p:cNvPr id="1741" name="Google Shape;1741;p47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2" name="Google Shape;1742;p47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3" name="Google Shape;1743;p4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4" name="Google Shape;1744;p4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5" name="Google Shape;1745;p4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46" name="Shape 1746"/>
        <p:cNvGrpSpPr/>
        <p:nvPr/>
      </p:nvGrpSpPr>
      <p:grpSpPr>
        <a:xfrm>
          <a:off x="0" y="0"/>
          <a:ext cx="0" cy="0"/>
          <a:chOff x="0" y="0"/>
          <a:chExt cx="0" cy="0"/>
        </a:xfrm>
      </p:grpSpPr>
      <p:sp>
        <p:nvSpPr>
          <p:cNvPr id="1747" name="Google Shape;1747;p4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8" name="Google Shape;1748;p47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9" name="Google Shape;1749;p4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0" name="Google Shape;1750;p4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1" name="Google Shape;1751;p4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9" name="Shape 159"/>
        <p:cNvGrpSpPr/>
        <p:nvPr/>
      </p:nvGrpSpPr>
      <p:grpSpPr>
        <a:xfrm>
          <a:off x="0" y="0"/>
          <a:ext cx="0" cy="0"/>
          <a:chOff x="0" y="0"/>
          <a:chExt cx="0" cy="0"/>
        </a:xfrm>
      </p:grpSpPr>
      <p:sp>
        <p:nvSpPr>
          <p:cNvPr id="160" name="Google Shape;160;p317"/>
          <p:cNvSpPr txBox="1"/>
          <p:nvPr>
            <p:ph type="title"/>
          </p:nvPr>
        </p:nvSpPr>
        <p:spPr>
          <a:xfrm>
            <a:off x="914400" y="381000"/>
            <a:ext cx="7696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 name="Google Shape;161;p317"/>
          <p:cNvSpPr txBox="1"/>
          <p:nvPr>
            <p:ph idx="1" type="body"/>
          </p:nvPr>
        </p:nvSpPr>
        <p:spPr>
          <a:xfrm>
            <a:off x="914400" y="1676400"/>
            <a:ext cx="7696200" cy="4800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2" name="Shape 1752"/>
        <p:cNvGrpSpPr/>
        <p:nvPr/>
      </p:nvGrpSpPr>
      <p:grpSpPr>
        <a:xfrm>
          <a:off x="0" y="0"/>
          <a:ext cx="0" cy="0"/>
          <a:chOff x="0" y="0"/>
          <a:chExt cx="0" cy="0"/>
        </a:xfrm>
      </p:grpSpPr>
      <p:sp>
        <p:nvSpPr>
          <p:cNvPr id="1753" name="Google Shape;1753;p47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4" name="Google Shape;1754;p475"/>
          <p:cNvSpPr/>
          <p:nvPr>
            <p:ph idx="2" type="pic"/>
          </p:nvPr>
        </p:nvSpPr>
        <p:spPr>
          <a:xfrm>
            <a:off x="1792288" y="612775"/>
            <a:ext cx="5486400" cy="4114800"/>
          </a:xfrm>
          <a:prstGeom prst="rect">
            <a:avLst/>
          </a:prstGeom>
          <a:noFill/>
          <a:ln>
            <a:noFill/>
          </a:ln>
        </p:spPr>
      </p:sp>
      <p:sp>
        <p:nvSpPr>
          <p:cNvPr id="1755" name="Google Shape;1755;p47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756" name="Google Shape;1756;p4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7" name="Google Shape;1757;p4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8" name="Google Shape;1758;p4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59" name="Shape 1759"/>
        <p:cNvGrpSpPr/>
        <p:nvPr/>
      </p:nvGrpSpPr>
      <p:grpSpPr>
        <a:xfrm>
          <a:off x="0" y="0"/>
          <a:ext cx="0" cy="0"/>
          <a:chOff x="0" y="0"/>
          <a:chExt cx="0" cy="0"/>
        </a:xfrm>
      </p:grpSpPr>
      <p:sp>
        <p:nvSpPr>
          <p:cNvPr id="1760" name="Google Shape;1760;p47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61" name="Google Shape;1761;p47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762" name="Google Shape;1762;p47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763" name="Google Shape;1763;p4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4" name="Google Shape;1764;p4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5" name="Google Shape;1765;p4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6" name="Shape 1766"/>
        <p:cNvGrpSpPr/>
        <p:nvPr/>
      </p:nvGrpSpPr>
      <p:grpSpPr>
        <a:xfrm>
          <a:off x="0" y="0"/>
          <a:ext cx="0" cy="0"/>
          <a:chOff x="0" y="0"/>
          <a:chExt cx="0" cy="0"/>
        </a:xfrm>
      </p:grpSpPr>
      <p:sp>
        <p:nvSpPr>
          <p:cNvPr id="1767" name="Google Shape;1767;p4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8" name="Google Shape;1768;p4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9" name="Google Shape;1769;p4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0" name="Shape 1770"/>
        <p:cNvGrpSpPr/>
        <p:nvPr/>
      </p:nvGrpSpPr>
      <p:grpSpPr>
        <a:xfrm>
          <a:off x="0" y="0"/>
          <a:ext cx="0" cy="0"/>
          <a:chOff x="0" y="0"/>
          <a:chExt cx="0" cy="0"/>
        </a:xfrm>
      </p:grpSpPr>
      <p:sp>
        <p:nvSpPr>
          <p:cNvPr id="1771" name="Google Shape;1771;p47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72" name="Google Shape;1772;p4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3" name="Google Shape;1773;p4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4" name="Google Shape;1774;p4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75" name="Shape 1775"/>
        <p:cNvGrpSpPr/>
        <p:nvPr/>
      </p:nvGrpSpPr>
      <p:grpSpPr>
        <a:xfrm>
          <a:off x="0" y="0"/>
          <a:ext cx="0" cy="0"/>
          <a:chOff x="0" y="0"/>
          <a:chExt cx="0" cy="0"/>
        </a:xfrm>
      </p:grpSpPr>
      <p:sp>
        <p:nvSpPr>
          <p:cNvPr id="1776" name="Google Shape;1776;p47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77" name="Google Shape;1777;p47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778" name="Google Shape;1778;p47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779" name="Google Shape;1779;p47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780" name="Google Shape;1780;p47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781" name="Google Shape;1781;p4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2" name="Google Shape;1782;p4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3" name="Google Shape;1783;p4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4" name="Shape 1784"/>
        <p:cNvGrpSpPr/>
        <p:nvPr/>
      </p:nvGrpSpPr>
      <p:grpSpPr>
        <a:xfrm>
          <a:off x="0" y="0"/>
          <a:ext cx="0" cy="0"/>
          <a:chOff x="0" y="0"/>
          <a:chExt cx="0" cy="0"/>
        </a:xfrm>
      </p:grpSpPr>
      <p:sp>
        <p:nvSpPr>
          <p:cNvPr id="1785" name="Google Shape;1785;p48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86" name="Google Shape;1786;p4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787" name="Google Shape;1787;p4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788" name="Google Shape;1788;p4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9" name="Google Shape;1789;p4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0" name="Google Shape;1790;p4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91" name="Shape 1791"/>
        <p:cNvGrpSpPr/>
        <p:nvPr/>
      </p:nvGrpSpPr>
      <p:grpSpPr>
        <a:xfrm>
          <a:off x="0" y="0"/>
          <a:ext cx="0" cy="0"/>
          <a:chOff x="0" y="0"/>
          <a:chExt cx="0" cy="0"/>
        </a:xfrm>
      </p:grpSpPr>
      <p:sp>
        <p:nvSpPr>
          <p:cNvPr id="1792" name="Google Shape;1792;p48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3" name="Google Shape;1793;p48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794" name="Google Shape;1794;p4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5" name="Google Shape;1795;p4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6" name="Google Shape;1796;p4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97" name="Shape 1797"/>
        <p:cNvGrpSpPr/>
        <p:nvPr/>
      </p:nvGrpSpPr>
      <p:grpSpPr>
        <a:xfrm>
          <a:off x="0" y="0"/>
          <a:ext cx="0" cy="0"/>
          <a:chOff x="0" y="0"/>
          <a:chExt cx="0" cy="0"/>
        </a:xfrm>
      </p:grpSpPr>
      <p:sp>
        <p:nvSpPr>
          <p:cNvPr id="1798" name="Google Shape;1798;p48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9" name="Google Shape;1799;p48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00" name="Google Shape;1800;p48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1" name="Google Shape;1801;p48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2" name="Google Shape;1802;p4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809" name="Shape 1809"/>
        <p:cNvGrpSpPr/>
        <p:nvPr/>
      </p:nvGrpSpPr>
      <p:grpSpPr>
        <a:xfrm>
          <a:off x="0" y="0"/>
          <a:ext cx="0" cy="0"/>
          <a:chOff x="0" y="0"/>
          <a:chExt cx="0" cy="0"/>
        </a:xfrm>
      </p:grpSpPr>
      <p:sp>
        <p:nvSpPr>
          <p:cNvPr id="1810" name="Google Shape;1810;p2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1" name="Google Shape;1811;p2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2" name="Google Shape;1812;p2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3" name="Google Shape;1813;p2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14" name="Shape 1814"/>
        <p:cNvGrpSpPr/>
        <p:nvPr/>
      </p:nvGrpSpPr>
      <p:grpSpPr>
        <a:xfrm>
          <a:off x="0" y="0"/>
          <a:ext cx="0" cy="0"/>
          <a:chOff x="0" y="0"/>
          <a:chExt cx="0" cy="0"/>
        </a:xfrm>
      </p:grpSpPr>
      <p:sp>
        <p:nvSpPr>
          <p:cNvPr id="1815" name="Google Shape;1815;p25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6" name="Google Shape;1816;p2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817" name="Google Shape;1817;p2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818" name="Google Shape;1818;p2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9" name="Google Shape;1819;p2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0" name="Google Shape;1820;p2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2" name="Shape 162"/>
        <p:cNvGrpSpPr/>
        <p:nvPr/>
      </p:nvGrpSpPr>
      <p:grpSpPr>
        <a:xfrm>
          <a:off x="0" y="0"/>
          <a:ext cx="0" cy="0"/>
          <a:chOff x="0" y="0"/>
          <a:chExt cx="0" cy="0"/>
        </a:xfrm>
      </p:grpSpPr>
      <p:sp>
        <p:nvSpPr>
          <p:cNvPr id="163" name="Google Shape;163;p3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 name="Google Shape;164;p3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960"/>
              </a:spcBef>
              <a:spcAft>
                <a:spcPts val="0"/>
              </a:spcAft>
              <a:buClr>
                <a:schemeClr val="dk1"/>
              </a:buClr>
              <a:buSzPts val="4800"/>
              <a:buFont typeface="Comic Sans MS"/>
              <a:buNone/>
              <a:defRPr/>
            </a:lvl1pPr>
            <a:lvl2pPr lvl="1" algn="ctr">
              <a:spcBef>
                <a:spcPts val="880"/>
              </a:spcBef>
              <a:spcAft>
                <a:spcPts val="0"/>
              </a:spcAft>
              <a:buClr>
                <a:schemeClr val="dk1"/>
              </a:buClr>
              <a:buSzPts val="4400"/>
              <a:buFont typeface="Comic Sans MS"/>
              <a:buNone/>
              <a:defRPr/>
            </a:lvl2pPr>
            <a:lvl3pPr lvl="2" algn="ctr">
              <a:spcBef>
                <a:spcPts val="800"/>
              </a:spcBef>
              <a:spcAft>
                <a:spcPts val="0"/>
              </a:spcAft>
              <a:buClr>
                <a:schemeClr val="dk1"/>
              </a:buClr>
              <a:buSzPts val="4000"/>
              <a:buFont typeface="Comic Sans MS"/>
              <a:buNone/>
              <a:defRPr/>
            </a:lvl3pPr>
            <a:lvl4pPr lvl="3" algn="ctr">
              <a:spcBef>
                <a:spcPts val="720"/>
              </a:spcBef>
              <a:spcAft>
                <a:spcPts val="0"/>
              </a:spcAft>
              <a:buClr>
                <a:schemeClr val="dk1"/>
              </a:buClr>
              <a:buSzPts val="3600"/>
              <a:buFont typeface="Comic Sans MS"/>
              <a:buNone/>
              <a:defRPr/>
            </a:lvl4pPr>
            <a:lvl5pPr lvl="4" algn="ctr">
              <a:spcBef>
                <a:spcPts val="720"/>
              </a:spcBef>
              <a:spcAft>
                <a:spcPts val="0"/>
              </a:spcAft>
              <a:buClr>
                <a:schemeClr val="dk1"/>
              </a:buClr>
              <a:buSzPts val="3600"/>
              <a:buFont typeface="Comic Sans MS"/>
              <a:buNone/>
              <a:defRPr/>
            </a:lvl5pPr>
            <a:lvl6pPr lvl="5" algn="ctr">
              <a:spcBef>
                <a:spcPts val="720"/>
              </a:spcBef>
              <a:spcAft>
                <a:spcPts val="0"/>
              </a:spcAft>
              <a:buClr>
                <a:schemeClr val="dk1"/>
              </a:buClr>
              <a:buSzPts val="3600"/>
              <a:buFont typeface="Comic Sans MS"/>
              <a:buNone/>
              <a:defRPr/>
            </a:lvl6pPr>
            <a:lvl7pPr lvl="6" algn="ctr">
              <a:spcBef>
                <a:spcPts val="720"/>
              </a:spcBef>
              <a:spcAft>
                <a:spcPts val="0"/>
              </a:spcAft>
              <a:buClr>
                <a:schemeClr val="dk1"/>
              </a:buClr>
              <a:buSzPts val="3600"/>
              <a:buFont typeface="Comic Sans MS"/>
              <a:buNone/>
              <a:defRPr/>
            </a:lvl7pPr>
            <a:lvl8pPr lvl="7" algn="ctr">
              <a:spcBef>
                <a:spcPts val="720"/>
              </a:spcBef>
              <a:spcAft>
                <a:spcPts val="0"/>
              </a:spcAft>
              <a:buClr>
                <a:schemeClr val="dk1"/>
              </a:buClr>
              <a:buSzPts val="3600"/>
              <a:buFont typeface="Comic Sans MS"/>
              <a:buNone/>
              <a:defRPr/>
            </a:lvl8pPr>
            <a:lvl9pPr lvl="8" algn="ctr">
              <a:spcBef>
                <a:spcPts val="720"/>
              </a:spcBef>
              <a:spcAft>
                <a:spcPts val="0"/>
              </a:spcAft>
              <a:buClr>
                <a:schemeClr val="dk1"/>
              </a:buClr>
              <a:buSzPts val="3600"/>
              <a:buFont typeface="Comic Sans MS"/>
              <a:buNone/>
              <a:defRPr/>
            </a:lvl9pPr>
          </a:lstStyle>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1" name="Shape 1821"/>
        <p:cNvGrpSpPr/>
        <p:nvPr/>
      </p:nvGrpSpPr>
      <p:grpSpPr>
        <a:xfrm>
          <a:off x="0" y="0"/>
          <a:ext cx="0" cy="0"/>
          <a:chOff x="0" y="0"/>
          <a:chExt cx="0" cy="0"/>
        </a:xfrm>
      </p:grpSpPr>
      <p:sp>
        <p:nvSpPr>
          <p:cNvPr id="1822" name="Google Shape;1822;p25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3" name="Google Shape;1823;p25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24" name="Google Shape;1824;p2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5" name="Google Shape;1825;p2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6" name="Google Shape;1826;p2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827" name="Shape 1827"/>
        <p:cNvGrpSpPr/>
        <p:nvPr/>
      </p:nvGrpSpPr>
      <p:grpSpPr>
        <a:xfrm>
          <a:off x="0" y="0"/>
          <a:ext cx="0" cy="0"/>
          <a:chOff x="0" y="0"/>
          <a:chExt cx="0" cy="0"/>
        </a:xfrm>
      </p:grpSpPr>
      <p:sp>
        <p:nvSpPr>
          <p:cNvPr id="1828" name="Google Shape;1828;p4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9" name="Google Shape;1829;p483"/>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0" name="Google Shape;1830;p483"/>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1" name="Google Shape;1831;p483"/>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2" name="Google Shape;1832;p483"/>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3" name="Google Shape;1833;p4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4" name="Google Shape;1834;p4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5" name="Google Shape;1835;p4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6" name="Shape 1836"/>
        <p:cNvGrpSpPr/>
        <p:nvPr/>
      </p:nvGrpSpPr>
      <p:grpSpPr>
        <a:xfrm>
          <a:off x="0" y="0"/>
          <a:ext cx="0" cy="0"/>
          <a:chOff x="0" y="0"/>
          <a:chExt cx="0" cy="0"/>
        </a:xfrm>
      </p:grpSpPr>
      <p:sp>
        <p:nvSpPr>
          <p:cNvPr id="1837" name="Google Shape;1837;p48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38" name="Google Shape;1838;p48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9" name="Google Shape;1839;p4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0" name="Google Shape;1840;p4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1" name="Google Shape;1841;p4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2" name="Shape 1842"/>
        <p:cNvGrpSpPr/>
        <p:nvPr/>
      </p:nvGrpSpPr>
      <p:grpSpPr>
        <a:xfrm>
          <a:off x="0" y="0"/>
          <a:ext cx="0" cy="0"/>
          <a:chOff x="0" y="0"/>
          <a:chExt cx="0" cy="0"/>
        </a:xfrm>
      </p:grpSpPr>
      <p:sp>
        <p:nvSpPr>
          <p:cNvPr id="1843" name="Google Shape;1843;p48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44" name="Google Shape;1844;p48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5" name="Google Shape;1845;p48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6" name="Google Shape;1846;p48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7" name="Google Shape;1847;p48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48" name="Shape 1848"/>
        <p:cNvGrpSpPr/>
        <p:nvPr/>
      </p:nvGrpSpPr>
      <p:grpSpPr>
        <a:xfrm>
          <a:off x="0" y="0"/>
          <a:ext cx="0" cy="0"/>
          <a:chOff x="0" y="0"/>
          <a:chExt cx="0" cy="0"/>
        </a:xfrm>
      </p:grpSpPr>
      <p:sp>
        <p:nvSpPr>
          <p:cNvPr id="1849" name="Google Shape;1849;p48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0" name="Google Shape;1850;p486"/>
          <p:cNvSpPr/>
          <p:nvPr>
            <p:ph idx="2" type="pic"/>
          </p:nvPr>
        </p:nvSpPr>
        <p:spPr>
          <a:xfrm>
            <a:off x="1792288" y="612775"/>
            <a:ext cx="5486400" cy="4114800"/>
          </a:xfrm>
          <a:prstGeom prst="rect">
            <a:avLst/>
          </a:prstGeom>
          <a:noFill/>
          <a:ln>
            <a:noFill/>
          </a:ln>
        </p:spPr>
      </p:sp>
      <p:sp>
        <p:nvSpPr>
          <p:cNvPr id="1851" name="Google Shape;1851;p48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852" name="Google Shape;1852;p48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3" name="Google Shape;1853;p48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4" name="Google Shape;1854;p48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55" name="Shape 1855"/>
        <p:cNvGrpSpPr/>
        <p:nvPr/>
      </p:nvGrpSpPr>
      <p:grpSpPr>
        <a:xfrm>
          <a:off x="0" y="0"/>
          <a:ext cx="0" cy="0"/>
          <a:chOff x="0" y="0"/>
          <a:chExt cx="0" cy="0"/>
        </a:xfrm>
      </p:grpSpPr>
      <p:sp>
        <p:nvSpPr>
          <p:cNvPr id="1856" name="Google Shape;1856;p48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7" name="Google Shape;1857;p48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858" name="Google Shape;1858;p48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859" name="Google Shape;1859;p48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0" name="Google Shape;1860;p48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1" name="Google Shape;1861;p4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2" name="Shape 1862"/>
        <p:cNvGrpSpPr/>
        <p:nvPr/>
      </p:nvGrpSpPr>
      <p:grpSpPr>
        <a:xfrm>
          <a:off x="0" y="0"/>
          <a:ext cx="0" cy="0"/>
          <a:chOff x="0" y="0"/>
          <a:chExt cx="0" cy="0"/>
        </a:xfrm>
      </p:grpSpPr>
      <p:sp>
        <p:nvSpPr>
          <p:cNvPr id="1863" name="Google Shape;1863;p48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4" name="Google Shape;1864;p48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5" name="Google Shape;1865;p48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66" name="Shape 1866"/>
        <p:cNvGrpSpPr/>
        <p:nvPr/>
      </p:nvGrpSpPr>
      <p:grpSpPr>
        <a:xfrm>
          <a:off x="0" y="0"/>
          <a:ext cx="0" cy="0"/>
          <a:chOff x="0" y="0"/>
          <a:chExt cx="0" cy="0"/>
        </a:xfrm>
      </p:grpSpPr>
      <p:sp>
        <p:nvSpPr>
          <p:cNvPr id="1867" name="Google Shape;1867;p48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68" name="Google Shape;1868;p48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9" name="Google Shape;1869;p48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0" name="Google Shape;1870;p48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71" name="Shape 1871"/>
        <p:cNvGrpSpPr/>
        <p:nvPr/>
      </p:nvGrpSpPr>
      <p:grpSpPr>
        <a:xfrm>
          <a:off x="0" y="0"/>
          <a:ext cx="0" cy="0"/>
          <a:chOff x="0" y="0"/>
          <a:chExt cx="0" cy="0"/>
        </a:xfrm>
      </p:grpSpPr>
      <p:sp>
        <p:nvSpPr>
          <p:cNvPr id="1872" name="Google Shape;1872;p49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73" name="Google Shape;1873;p49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874" name="Google Shape;1874;p49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875" name="Google Shape;1875;p49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876" name="Google Shape;1876;p49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877" name="Google Shape;1877;p49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8" name="Google Shape;1878;p49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9" name="Google Shape;1879;p49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0" name="Shape 1880"/>
        <p:cNvGrpSpPr/>
        <p:nvPr/>
      </p:nvGrpSpPr>
      <p:grpSpPr>
        <a:xfrm>
          <a:off x="0" y="0"/>
          <a:ext cx="0" cy="0"/>
          <a:chOff x="0" y="0"/>
          <a:chExt cx="0" cy="0"/>
        </a:xfrm>
      </p:grpSpPr>
      <p:sp>
        <p:nvSpPr>
          <p:cNvPr id="1881" name="Google Shape;1881;p49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82" name="Google Shape;1882;p49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883" name="Google Shape;1883;p49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4" name="Google Shape;1884;p49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5" name="Google Shape;1885;p49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71" name="Shape 171"/>
        <p:cNvGrpSpPr/>
        <p:nvPr/>
      </p:nvGrpSpPr>
      <p:grpSpPr>
        <a:xfrm>
          <a:off x="0" y="0"/>
          <a:ext cx="0" cy="0"/>
          <a:chOff x="0" y="0"/>
          <a:chExt cx="0" cy="0"/>
        </a:xfrm>
      </p:grpSpPr>
      <p:sp>
        <p:nvSpPr>
          <p:cNvPr id="172" name="Google Shape;172;p1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19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19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5" name="Google Shape;175;p19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9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9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86" name="Shape 1886"/>
        <p:cNvGrpSpPr/>
        <p:nvPr/>
      </p:nvGrpSpPr>
      <p:grpSpPr>
        <a:xfrm>
          <a:off x="0" y="0"/>
          <a:ext cx="0" cy="0"/>
          <a:chOff x="0" y="0"/>
          <a:chExt cx="0" cy="0"/>
        </a:xfrm>
      </p:grpSpPr>
      <p:sp>
        <p:nvSpPr>
          <p:cNvPr id="1887" name="Google Shape;1887;p49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88" name="Google Shape;1888;p49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89" name="Google Shape;1889;p49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0" name="Google Shape;1890;p49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1" name="Google Shape;1891;p49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98" name="Shape 1898"/>
        <p:cNvGrpSpPr/>
        <p:nvPr/>
      </p:nvGrpSpPr>
      <p:grpSpPr>
        <a:xfrm>
          <a:off x="0" y="0"/>
          <a:ext cx="0" cy="0"/>
          <a:chOff x="0" y="0"/>
          <a:chExt cx="0" cy="0"/>
        </a:xfrm>
      </p:grpSpPr>
      <p:sp>
        <p:nvSpPr>
          <p:cNvPr id="1899" name="Google Shape;1899;p2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00" name="Google Shape;1900;p25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1" name="Google Shape;1901;p2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2" name="Google Shape;1902;p2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3" name="Google Shape;1903;p2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904" name="Shape 1904"/>
        <p:cNvGrpSpPr/>
        <p:nvPr/>
      </p:nvGrpSpPr>
      <p:grpSpPr>
        <a:xfrm>
          <a:off x="0" y="0"/>
          <a:ext cx="0" cy="0"/>
          <a:chOff x="0" y="0"/>
          <a:chExt cx="0" cy="0"/>
        </a:xfrm>
      </p:grpSpPr>
      <p:sp>
        <p:nvSpPr>
          <p:cNvPr id="1905" name="Google Shape;1905;p4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06" name="Google Shape;1906;p4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7" name="Google Shape;1907;p4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8" name="Google Shape;1908;p4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909" name="Shape 1909"/>
        <p:cNvGrpSpPr/>
        <p:nvPr/>
      </p:nvGrpSpPr>
      <p:grpSpPr>
        <a:xfrm>
          <a:off x="0" y="0"/>
          <a:ext cx="0" cy="0"/>
          <a:chOff x="0" y="0"/>
          <a:chExt cx="0" cy="0"/>
        </a:xfrm>
      </p:grpSpPr>
      <p:sp>
        <p:nvSpPr>
          <p:cNvPr id="1910" name="Google Shape;1910;p4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1" name="Google Shape;1911;p417"/>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2" name="Google Shape;1912;p41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3" name="Google Shape;1913;p417"/>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4" name="Google Shape;1914;p417"/>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5" name="Google Shape;1915;p4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6" name="Google Shape;1916;p4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7" name="Google Shape;1917;p4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8" name="Shape 1918"/>
        <p:cNvGrpSpPr/>
        <p:nvPr/>
      </p:nvGrpSpPr>
      <p:grpSpPr>
        <a:xfrm>
          <a:off x="0" y="0"/>
          <a:ext cx="0" cy="0"/>
          <a:chOff x="0" y="0"/>
          <a:chExt cx="0" cy="0"/>
        </a:xfrm>
      </p:grpSpPr>
      <p:sp>
        <p:nvSpPr>
          <p:cNvPr id="1919" name="Google Shape;1919;p4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0" name="Google Shape;1920;p4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1" name="Google Shape;1921;p4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2" name="Google Shape;1922;p4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3" name="Google Shape;1923;p4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24" name="Shape 1924"/>
        <p:cNvGrpSpPr/>
        <p:nvPr/>
      </p:nvGrpSpPr>
      <p:grpSpPr>
        <a:xfrm>
          <a:off x="0" y="0"/>
          <a:ext cx="0" cy="0"/>
          <a:chOff x="0" y="0"/>
          <a:chExt cx="0" cy="0"/>
        </a:xfrm>
      </p:grpSpPr>
      <p:sp>
        <p:nvSpPr>
          <p:cNvPr id="1925" name="Google Shape;1925;p4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6" name="Google Shape;1926;p419"/>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7" name="Google Shape;1927;p4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8" name="Google Shape;1928;p4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9" name="Google Shape;1929;p4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30" name="Shape 1930"/>
        <p:cNvGrpSpPr/>
        <p:nvPr/>
      </p:nvGrpSpPr>
      <p:grpSpPr>
        <a:xfrm>
          <a:off x="0" y="0"/>
          <a:ext cx="0" cy="0"/>
          <a:chOff x="0" y="0"/>
          <a:chExt cx="0" cy="0"/>
        </a:xfrm>
      </p:grpSpPr>
      <p:sp>
        <p:nvSpPr>
          <p:cNvPr id="1931" name="Google Shape;1931;p4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32" name="Google Shape;1932;p420"/>
          <p:cNvSpPr/>
          <p:nvPr>
            <p:ph idx="2" type="pic"/>
          </p:nvPr>
        </p:nvSpPr>
        <p:spPr>
          <a:xfrm>
            <a:off x="1792288" y="612775"/>
            <a:ext cx="5486400" cy="4114800"/>
          </a:xfrm>
          <a:prstGeom prst="rect">
            <a:avLst/>
          </a:prstGeom>
          <a:noFill/>
          <a:ln>
            <a:noFill/>
          </a:ln>
        </p:spPr>
      </p:sp>
      <p:sp>
        <p:nvSpPr>
          <p:cNvPr id="1933" name="Google Shape;1933;p4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934" name="Google Shape;1934;p4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5" name="Google Shape;1935;p4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6" name="Google Shape;1936;p4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7" name="Shape 1937"/>
        <p:cNvGrpSpPr/>
        <p:nvPr/>
      </p:nvGrpSpPr>
      <p:grpSpPr>
        <a:xfrm>
          <a:off x="0" y="0"/>
          <a:ext cx="0" cy="0"/>
          <a:chOff x="0" y="0"/>
          <a:chExt cx="0" cy="0"/>
        </a:xfrm>
      </p:grpSpPr>
      <p:sp>
        <p:nvSpPr>
          <p:cNvPr id="1938" name="Google Shape;1938;p4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39" name="Google Shape;1939;p4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940" name="Google Shape;1940;p4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941" name="Google Shape;1941;p4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2" name="Google Shape;1942;p4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3" name="Google Shape;1943;p4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4" name="Shape 1944"/>
        <p:cNvGrpSpPr/>
        <p:nvPr/>
      </p:nvGrpSpPr>
      <p:grpSpPr>
        <a:xfrm>
          <a:off x="0" y="0"/>
          <a:ext cx="0" cy="0"/>
          <a:chOff x="0" y="0"/>
          <a:chExt cx="0" cy="0"/>
        </a:xfrm>
      </p:grpSpPr>
      <p:sp>
        <p:nvSpPr>
          <p:cNvPr id="1945" name="Google Shape;1945;p4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6" name="Google Shape;1946;p4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7" name="Google Shape;1947;p4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8" name="Shape 1948"/>
        <p:cNvGrpSpPr/>
        <p:nvPr/>
      </p:nvGrpSpPr>
      <p:grpSpPr>
        <a:xfrm>
          <a:off x="0" y="0"/>
          <a:ext cx="0" cy="0"/>
          <a:chOff x="0" y="0"/>
          <a:chExt cx="0" cy="0"/>
        </a:xfrm>
      </p:grpSpPr>
      <p:sp>
        <p:nvSpPr>
          <p:cNvPr id="1949" name="Google Shape;1949;p4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50" name="Google Shape;1950;p4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1" name="Google Shape;1951;p4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2" name="Google Shape;1952;p4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19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78" name="Shape 178"/>
        <p:cNvGrpSpPr/>
        <p:nvPr/>
      </p:nvGrpSpPr>
      <p:grpSpPr>
        <a:xfrm>
          <a:off x="0" y="0"/>
          <a:ext cx="0" cy="0"/>
          <a:chOff x="0" y="0"/>
          <a:chExt cx="0" cy="0"/>
        </a:xfrm>
      </p:grpSpPr>
      <p:sp>
        <p:nvSpPr>
          <p:cNvPr id="179" name="Google Shape;179;p5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0" name="Google Shape;180;p5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5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5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53" name="Shape 1953"/>
        <p:cNvGrpSpPr/>
        <p:nvPr/>
      </p:nvGrpSpPr>
      <p:grpSpPr>
        <a:xfrm>
          <a:off x="0" y="0"/>
          <a:ext cx="0" cy="0"/>
          <a:chOff x="0" y="0"/>
          <a:chExt cx="0" cy="0"/>
        </a:xfrm>
      </p:grpSpPr>
      <p:sp>
        <p:nvSpPr>
          <p:cNvPr id="1954" name="Google Shape;1954;p4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55" name="Google Shape;1955;p4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956" name="Google Shape;1956;p4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957" name="Google Shape;1957;p4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958" name="Google Shape;1958;p4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959" name="Google Shape;1959;p4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0" name="Google Shape;1960;p4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1" name="Google Shape;1961;p4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62" name="Shape 1962"/>
        <p:cNvGrpSpPr/>
        <p:nvPr/>
      </p:nvGrpSpPr>
      <p:grpSpPr>
        <a:xfrm>
          <a:off x="0" y="0"/>
          <a:ext cx="0" cy="0"/>
          <a:chOff x="0" y="0"/>
          <a:chExt cx="0" cy="0"/>
        </a:xfrm>
      </p:grpSpPr>
      <p:sp>
        <p:nvSpPr>
          <p:cNvPr id="1963" name="Google Shape;1963;p4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64" name="Google Shape;1964;p4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65" name="Google Shape;1965;p4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66" name="Google Shape;1966;p4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7" name="Google Shape;1967;p4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8" name="Google Shape;1968;p4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9" name="Shape 1969"/>
        <p:cNvGrpSpPr/>
        <p:nvPr/>
      </p:nvGrpSpPr>
      <p:grpSpPr>
        <a:xfrm>
          <a:off x="0" y="0"/>
          <a:ext cx="0" cy="0"/>
          <a:chOff x="0" y="0"/>
          <a:chExt cx="0" cy="0"/>
        </a:xfrm>
      </p:grpSpPr>
      <p:sp>
        <p:nvSpPr>
          <p:cNvPr id="1970" name="Google Shape;1970;p4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1" name="Google Shape;1971;p4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972" name="Google Shape;1972;p4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3" name="Google Shape;1973;p4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4" name="Google Shape;1974;p4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5" name="Shape 1975"/>
        <p:cNvGrpSpPr/>
        <p:nvPr/>
      </p:nvGrpSpPr>
      <p:grpSpPr>
        <a:xfrm>
          <a:off x="0" y="0"/>
          <a:ext cx="0" cy="0"/>
          <a:chOff x="0" y="0"/>
          <a:chExt cx="0" cy="0"/>
        </a:xfrm>
      </p:grpSpPr>
      <p:sp>
        <p:nvSpPr>
          <p:cNvPr id="1976" name="Google Shape;1976;p4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7" name="Google Shape;1977;p4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978" name="Google Shape;1978;p4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9" name="Google Shape;1979;p4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0" name="Google Shape;1980;p4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87" name="Shape 1987"/>
        <p:cNvGrpSpPr/>
        <p:nvPr/>
      </p:nvGrpSpPr>
      <p:grpSpPr>
        <a:xfrm>
          <a:off x="0" y="0"/>
          <a:ext cx="0" cy="0"/>
          <a:chOff x="0" y="0"/>
          <a:chExt cx="0" cy="0"/>
        </a:xfrm>
      </p:grpSpPr>
      <p:sp>
        <p:nvSpPr>
          <p:cNvPr id="1988" name="Google Shape;1988;p2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9" name="Google Shape;1989;p2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0" name="Google Shape;1990;p2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91" name="Shape 1991"/>
        <p:cNvGrpSpPr/>
        <p:nvPr/>
      </p:nvGrpSpPr>
      <p:grpSpPr>
        <a:xfrm>
          <a:off x="0" y="0"/>
          <a:ext cx="0" cy="0"/>
          <a:chOff x="0" y="0"/>
          <a:chExt cx="0" cy="0"/>
        </a:xfrm>
      </p:grpSpPr>
      <p:sp>
        <p:nvSpPr>
          <p:cNvPr id="1992" name="Google Shape;1992;p2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93" name="Google Shape;1993;p25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4" name="Google Shape;1994;p2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5" name="Google Shape;1995;p2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6" name="Google Shape;1996;p2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997" name="Shape 1997"/>
        <p:cNvGrpSpPr/>
        <p:nvPr/>
      </p:nvGrpSpPr>
      <p:grpSpPr>
        <a:xfrm>
          <a:off x="0" y="0"/>
          <a:ext cx="0" cy="0"/>
          <a:chOff x="0" y="0"/>
          <a:chExt cx="0" cy="0"/>
        </a:xfrm>
      </p:grpSpPr>
      <p:sp>
        <p:nvSpPr>
          <p:cNvPr id="1998" name="Google Shape;1998;p4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99" name="Google Shape;1999;p4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0" name="Google Shape;2000;p4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1" name="Google Shape;2001;p4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2002" name="Shape 2002"/>
        <p:cNvGrpSpPr/>
        <p:nvPr/>
      </p:nvGrpSpPr>
      <p:grpSpPr>
        <a:xfrm>
          <a:off x="0" y="0"/>
          <a:ext cx="0" cy="0"/>
          <a:chOff x="0" y="0"/>
          <a:chExt cx="0" cy="0"/>
        </a:xfrm>
      </p:grpSpPr>
      <p:sp>
        <p:nvSpPr>
          <p:cNvPr id="2003" name="Google Shape;2003;p4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4" name="Google Shape;2004;p429"/>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5" name="Google Shape;2005;p429"/>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6" name="Google Shape;2006;p429"/>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7" name="Google Shape;2007;p429"/>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8" name="Google Shape;2008;p4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9" name="Google Shape;2009;p4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0" name="Google Shape;2010;p4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1" name="Shape 2011"/>
        <p:cNvGrpSpPr/>
        <p:nvPr/>
      </p:nvGrpSpPr>
      <p:grpSpPr>
        <a:xfrm>
          <a:off x="0" y="0"/>
          <a:ext cx="0" cy="0"/>
          <a:chOff x="0" y="0"/>
          <a:chExt cx="0" cy="0"/>
        </a:xfrm>
      </p:grpSpPr>
      <p:sp>
        <p:nvSpPr>
          <p:cNvPr id="2012" name="Google Shape;2012;p4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3" name="Google Shape;2013;p4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4" name="Google Shape;2014;p4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5" name="Google Shape;2015;p4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6" name="Google Shape;2016;p4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17" name="Shape 2017"/>
        <p:cNvGrpSpPr/>
        <p:nvPr/>
      </p:nvGrpSpPr>
      <p:grpSpPr>
        <a:xfrm>
          <a:off x="0" y="0"/>
          <a:ext cx="0" cy="0"/>
          <a:chOff x="0" y="0"/>
          <a:chExt cx="0" cy="0"/>
        </a:xfrm>
      </p:grpSpPr>
      <p:sp>
        <p:nvSpPr>
          <p:cNvPr id="2018" name="Google Shape;2018;p4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9" name="Google Shape;2019;p43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0" name="Google Shape;2020;p4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1" name="Google Shape;2021;p4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2" name="Google Shape;2022;p4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sp>
        <p:nvSpPr>
          <p:cNvPr id="184" name="Google Shape;184;p54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54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5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5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5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3" name="Shape 2023"/>
        <p:cNvGrpSpPr/>
        <p:nvPr/>
      </p:nvGrpSpPr>
      <p:grpSpPr>
        <a:xfrm>
          <a:off x="0" y="0"/>
          <a:ext cx="0" cy="0"/>
          <a:chOff x="0" y="0"/>
          <a:chExt cx="0" cy="0"/>
        </a:xfrm>
      </p:grpSpPr>
      <p:sp>
        <p:nvSpPr>
          <p:cNvPr id="2024" name="Google Shape;2024;p4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25" name="Google Shape;2025;p432"/>
          <p:cNvSpPr/>
          <p:nvPr>
            <p:ph idx="2" type="pic"/>
          </p:nvPr>
        </p:nvSpPr>
        <p:spPr>
          <a:xfrm>
            <a:off x="1792288" y="612775"/>
            <a:ext cx="5486400" cy="4114800"/>
          </a:xfrm>
          <a:prstGeom prst="rect">
            <a:avLst/>
          </a:prstGeom>
          <a:noFill/>
          <a:ln>
            <a:noFill/>
          </a:ln>
        </p:spPr>
      </p:sp>
      <p:sp>
        <p:nvSpPr>
          <p:cNvPr id="2026" name="Google Shape;2026;p4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027" name="Google Shape;2027;p4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8" name="Google Shape;2028;p4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9" name="Google Shape;2029;p4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30" name="Shape 2030"/>
        <p:cNvGrpSpPr/>
        <p:nvPr/>
      </p:nvGrpSpPr>
      <p:grpSpPr>
        <a:xfrm>
          <a:off x="0" y="0"/>
          <a:ext cx="0" cy="0"/>
          <a:chOff x="0" y="0"/>
          <a:chExt cx="0" cy="0"/>
        </a:xfrm>
      </p:grpSpPr>
      <p:sp>
        <p:nvSpPr>
          <p:cNvPr id="2031" name="Google Shape;2031;p4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32" name="Google Shape;2032;p4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033" name="Google Shape;2033;p4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034" name="Google Shape;2034;p4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5" name="Google Shape;2035;p4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6" name="Google Shape;2036;p4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7" name="Shape 2037"/>
        <p:cNvGrpSpPr/>
        <p:nvPr/>
      </p:nvGrpSpPr>
      <p:grpSpPr>
        <a:xfrm>
          <a:off x="0" y="0"/>
          <a:ext cx="0" cy="0"/>
          <a:chOff x="0" y="0"/>
          <a:chExt cx="0" cy="0"/>
        </a:xfrm>
      </p:grpSpPr>
      <p:sp>
        <p:nvSpPr>
          <p:cNvPr id="2038" name="Google Shape;2038;p4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39" name="Google Shape;2039;p4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0" name="Google Shape;2040;p4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1" name="Google Shape;2041;p4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42" name="Shape 2042"/>
        <p:cNvGrpSpPr/>
        <p:nvPr/>
      </p:nvGrpSpPr>
      <p:grpSpPr>
        <a:xfrm>
          <a:off x="0" y="0"/>
          <a:ext cx="0" cy="0"/>
          <a:chOff x="0" y="0"/>
          <a:chExt cx="0" cy="0"/>
        </a:xfrm>
      </p:grpSpPr>
      <p:sp>
        <p:nvSpPr>
          <p:cNvPr id="2043" name="Google Shape;2043;p4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44" name="Google Shape;2044;p4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45" name="Google Shape;2045;p4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46" name="Google Shape;2046;p4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47" name="Google Shape;2047;p4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48" name="Google Shape;2048;p4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9" name="Google Shape;2049;p4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0" name="Google Shape;2050;p4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51" name="Shape 2051"/>
        <p:cNvGrpSpPr/>
        <p:nvPr/>
      </p:nvGrpSpPr>
      <p:grpSpPr>
        <a:xfrm>
          <a:off x="0" y="0"/>
          <a:ext cx="0" cy="0"/>
          <a:chOff x="0" y="0"/>
          <a:chExt cx="0" cy="0"/>
        </a:xfrm>
      </p:grpSpPr>
      <p:sp>
        <p:nvSpPr>
          <p:cNvPr id="2052" name="Google Shape;2052;p4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53" name="Google Shape;2053;p4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054" name="Google Shape;2054;p4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055" name="Google Shape;2055;p4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6" name="Google Shape;2056;p4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7" name="Google Shape;2057;p4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58" name="Shape 2058"/>
        <p:cNvGrpSpPr/>
        <p:nvPr/>
      </p:nvGrpSpPr>
      <p:grpSpPr>
        <a:xfrm>
          <a:off x="0" y="0"/>
          <a:ext cx="0" cy="0"/>
          <a:chOff x="0" y="0"/>
          <a:chExt cx="0" cy="0"/>
        </a:xfrm>
      </p:grpSpPr>
      <p:sp>
        <p:nvSpPr>
          <p:cNvPr id="2059" name="Google Shape;2059;p43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60" name="Google Shape;2060;p4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061" name="Google Shape;2061;p4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2" name="Google Shape;2062;p4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3" name="Google Shape;2063;p4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64" name="Shape 2064"/>
        <p:cNvGrpSpPr/>
        <p:nvPr/>
      </p:nvGrpSpPr>
      <p:grpSpPr>
        <a:xfrm>
          <a:off x="0" y="0"/>
          <a:ext cx="0" cy="0"/>
          <a:chOff x="0" y="0"/>
          <a:chExt cx="0" cy="0"/>
        </a:xfrm>
      </p:grpSpPr>
      <p:sp>
        <p:nvSpPr>
          <p:cNvPr id="2065" name="Google Shape;2065;p4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66" name="Google Shape;2066;p4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067" name="Google Shape;2067;p4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8" name="Google Shape;2068;p4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9" name="Google Shape;2069;p4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076" name="Shape 2076"/>
        <p:cNvGrpSpPr/>
        <p:nvPr/>
      </p:nvGrpSpPr>
      <p:grpSpPr>
        <a:xfrm>
          <a:off x="0" y="0"/>
          <a:ext cx="0" cy="0"/>
          <a:chOff x="0" y="0"/>
          <a:chExt cx="0" cy="0"/>
        </a:xfrm>
      </p:grpSpPr>
      <p:sp>
        <p:nvSpPr>
          <p:cNvPr id="2077" name="Google Shape;2077;p2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8" name="Google Shape;2078;p26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79" name="Google Shape;2079;p26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80" name="Google Shape;2080;p2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1" name="Google Shape;2081;p2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2" name="Google Shape;2082;p2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3" name="Shape 2083"/>
        <p:cNvGrpSpPr/>
        <p:nvPr/>
      </p:nvGrpSpPr>
      <p:grpSpPr>
        <a:xfrm>
          <a:off x="0" y="0"/>
          <a:ext cx="0" cy="0"/>
          <a:chOff x="0" y="0"/>
          <a:chExt cx="0" cy="0"/>
        </a:xfrm>
      </p:grpSpPr>
      <p:sp>
        <p:nvSpPr>
          <p:cNvPr id="2084" name="Google Shape;2084;p26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85" name="Google Shape;2085;p2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6" name="Google Shape;2086;p2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7" name="Google Shape;2087;p2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2088" name="Shape 2088"/>
        <p:cNvGrpSpPr/>
        <p:nvPr/>
      </p:nvGrpSpPr>
      <p:grpSpPr>
        <a:xfrm>
          <a:off x="0" y="0"/>
          <a:ext cx="0" cy="0"/>
          <a:chOff x="0" y="0"/>
          <a:chExt cx="0" cy="0"/>
        </a:xfrm>
      </p:grpSpPr>
      <p:sp>
        <p:nvSpPr>
          <p:cNvPr id="2089" name="Google Shape;2089;p4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90" name="Google Shape;2090;p49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1" name="Google Shape;2091;p493"/>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2" name="Google Shape;2092;p493"/>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3" name="Google Shape;2093;p49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4" name="Google Shape;2094;p49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5" name="Google Shape;2095;p49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9" name="Shape 189"/>
        <p:cNvGrpSpPr/>
        <p:nvPr/>
      </p:nvGrpSpPr>
      <p:grpSpPr>
        <a:xfrm>
          <a:off x="0" y="0"/>
          <a:ext cx="0" cy="0"/>
          <a:chOff x="0" y="0"/>
          <a:chExt cx="0" cy="0"/>
        </a:xfrm>
      </p:grpSpPr>
      <p:sp>
        <p:nvSpPr>
          <p:cNvPr id="190" name="Google Shape;190;p5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54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5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5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5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96" name="Shape 2096"/>
        <p:cNvGrpSpPr/>
        <p:nvPr/>
      </p:nvGrpSpPr>
      <p:grpSpPr>
        <a:xfrm>
          <a:off x="0" y="0"/>
          <a:ext cx="0" cy="0"/>
          <a:chOff x="0" y="0"/>
          <a:chExt cx="0" cy="0"/>
        </a:xfrm>
      </p:grpSpPr>
      <p:sp>
        <p:nvSpPr>
          <p:cNvPr id="2097" name="Google Shape;2097;p49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98" name="Google Shape;2098;p49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9" name="Google Shape;2099;p49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0" name="Google Shape;2100;p49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1" name="Google Shape;2101;p49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02" name="Shape 2102"/>
        <p:cNvGrpSpPr/>
        <p:nvPr/>
      </p:nvGrpSpPr>
      <p:grpSpPr>
        <a:xfrm>
          <a:off x="0" y="0"/>
          <a:ext cx="0" cy="0"/>
          <a:chOff x="0" y="0"/>
          <a:chExt cx="0" cy="0"/>
        </a:xfrm>
      </p:grpSpPr>
      <p:sp>
        <p:nvSpPr>
          <p:cNvPr id="2103" name="Google Shape;2103;p49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04" name="Google Shape;2104;p49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5" name="Google Shape;2105;p49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6" name="Google Shape;2106;p49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7" name="Google Shape;2107;p49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8" name="Shape 2108"/>
        <p:cNvGrpSpPr/>
        <p:nvPr/>
      </p:nvGrpSpPr>
      <p:grpSpPr>
        <a:xfrm>
          <a:off x="0" y="0"/>
          <a:ext cx="0" cy="0"/>
          <a:chOff x="0" y="0"/>
          <a:chExt cx="0" cy="0"/>
        </a:xfrm>
      </p:grpSpPr>
      <p:sp>
        <p:nvSpPr>
          <p:cNvPr id="2109" name="Google Shape;2109;p49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10" name="Google Shape;2110;p496"/>
          <p:cNvSpPr/>
          <p:nvPr>
            <p:ph idx="2" type="pic"/>
          </p:nvPr>
        </p:nvSpPr>
        <p:spPr>
          <a:xfrm>
            <a:off x="1792288" y="612775"/>
            <a:ext cx="5486400" cy="4114800"/>
          </a:xfrm>
          <a:prstGeom prst="rect">
            <a:avLst/>
          </a:prstGeom>
          <a:noFill/>
          <a:ln>
            <a:noFill/>
          </a:ln>
        </p:spPr>
      </p:sp>
      <p:sp>
        <p:nvSpPr>
          <p:cNvPr id="2111" name="Google Shape;2111;p49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112" name="Google Shape;2112;p49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3" name="Google Shape;2113;p49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4" name="Google Shape;2114;p49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15" name="Shape 2115"/>
        <p:cNvGrpSpPr/>
        <p:nvPr/>
      </p:nvGrpSpPr>
      <p:grpSpPr>
        <a:xfrm>
          <a:off x="0" y="0"/>
          <a:ext cx="0" cy="0"/>
          <a:chOff x="0" y="0"/>
          <a:chExt cx="0" cy="0"/>
        </a:xfrm>
      </p:grpSpPr>
      <p:sp>
        <p:nvSpPr>
          <p:cNvPr id="2116" name="Google Shape;2116;p49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17" name="Google Shape;2117;p49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118" name="Google Shape;2118;p49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119" name="Google Shape;2119;p49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0" name="Google Shape;2120;p49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1" name="Google Shape;2121;p49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22" name="Shape 2122"/>
        <p:cNvGrpSpPr/>
        <p:nvPr/>
      </p:nvGrpSpPr>
      <p:grpSpPr>
        <a:xfrm>
          <a:off x="0" y="0"/>
          <a:ext cx="0" cy="0"/>
          <a:chOff x="0" y="0"/>
          <a:chExt cx="0" cy="0"/>
        </a:xfrm>
      </p:grpSpPr>
      <p:sp>
        <p:nvSpPr>
          <p:cNvPr id="2123" name="Google Shape;2123;p49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4" name="Google Shape;2124;p49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5" name="Google Shape;2125;p49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26" name="Shape 2126"/>
        <p:cNvGrpSpPr/>
        <p:nvPr/>
      </p:nvGrpSpPr>
      <p:grpSpPr>
        <a:xfrm>
          <a:off x="0" y="0"/>
          <a:ext cx="0" cy="0"/>
          <a:chOff x="0" y="0"/>
          <a:chExt cx="0" cy="0"/>
        </a:xfrm>
      </p:grpSpPr>
      <p:sp>
        <p:nvSpPr>
          <p:cNvPr id="2127" name="Google Shape;2127;p49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28" name="Google Shape;2128;p49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129" name="Google Shape;2129;p49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130" name="Google Shape;2130;p49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131" name="Google Shape;2131;p49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132" name="Google Shape;2132;p49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3" name="Google Shape;2133;p49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4" name="Google Shape;2134;p49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35" name="Shape 2135"/>
        <p:cNvGrpSpPr/>
        <p:nvPr/>
      </p:nvGrpSpPr>
      <p:grpSpPr>
        <a:xfrm>
          <a:off x="0" y="0"/>
          <a:ext cx="0" cy="0"/>
          <a:chOff x="0" y="0"/>
          <a:chExt cx="0" cy="0"/>
        </a:xfrm>
      </p:grpSpPr>
      <p:sp>
        <p:nvSpPr>
          <p:cNvPr id="2136" name="Google Shape;2136;p50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7" name="Google Shape;2137;p50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138" name="Google Shape;2138;p50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139" name="Google Shape;2139;p50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0" name="Google Shape;2140;p50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1" name="Google Shape;2141;p50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42" name="Shape 2142"/>
        <p:cNvGrpSpPr/>
        <p:nvPr/>
      </p:nvGrpSpPr>
      <p:grpSpPr>
        <a:xfrm>
          <a:off x="0" y="0"/>
          <a:ext cx="0" cy="0"/>
          <a:chOff x="0" y="0"/>
          <a:chExt cx="0" cy="0"/>
        </a:xfrm>
      </p:grpSpPr>
      <p:sp>
        <p:nvSpPr>
          <p:cNvPr id="2143" name="Google Shape;2143;p50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44" name="Google Shape;2144;p50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145" name="Google Shape;2145;p50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6" name="Google Shape;2146;p50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7" name="Google Shape;2147;p50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48" name="Shape 2148"/>
        <p:cNvGrpSpPr/>
        <p:nvPr/>
      </p:nvGrpSpPr>
      <p:grpSpPr>
        <a:xfrm>
          <a:off x="0" y="0"/>
          <a:ext cx="0" cy="0"/>
          <a:chOff x="0" y="0"/>
          <a:chExt cx="0" cy="0"/>
        </a:xfrm>
      </p:grpSpPr>
      <p:sp>
        <p:nvSpPr>
          <p:cNvPr id="2149" name="Google Shape;2149;p50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50" name="Google Shape;2150;p50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51" name="Google Shape;2151;p50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2" name="Google Shape;2152;p50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3" name="Google Shape;2153;p50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4" name="Shape 2154"/>
        <p:cNvGrpSpPr/>
        <p:nvPr/>
      </p:nvGrpSpPr>
      <p:grpSpPr>
        <a:xfrm>
          <a:off x="0" y="0"/>
          <a:ext cx="0" cy="0"/>
          <a:chOff x="0" y="0"/>
          <a:chExt cx="0" cy="0"/>
        </a:xfrm>
      </p:grpSpPr>
      <p:sp>
        <p:nvSpPr>
          <p:cNvPr id="2155" name="Google Shape;2155;p50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56" name="Google Shape;2156;p50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157" name="Google Shape;2157;p50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8" name="Google Shape;2158;p50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9" name="Google Shape;2159;p50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 name="Google Shape;197;p545"/>
          <p:cNvSpPr/>
          <p:nvPr>
            <p:ph idx="2" type="pic"/>
          </p:nvPr>
        </p:nvSpPr>
        <p:spPr>
          <a:xfrm>
            <a:off x="1792288" y="612775"/>
            <a:ext cx="5486400" cy="4114800"/>
          </a:xfrm>
          <a:prstGeom prst="rect">
            <a:avLst/>
          </a:prstGeom>
          <a:noFill/>
          <a:ln>
            <a:noFill/>
          </a:ln>
        </p:spPr>
      </p:sp>
      <p:sp>
        <p:nvSpPr>
          <p:cNvPr id="198" name="Google Shape;198;p5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99" name="Google Shape;199;p5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5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5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6" name="Shape 2166"/>
        <p:cNvGrpSpPr/>
        <p:nvPr/>
      </p:nvGrpSpPr>
      <p:grpSpPr>
        <a:xfrm>
          <a:off x="0" y="0"/>
          <a:ext cx="0" cy="0"/>
          <a:chOff x="0" y="0"/>
          <a:chExt cx="0" cy="0"/>
        </a:xfrm>
      </p:grpSpPr>
      <p:sp>
        <p:nvSpPr>
          <p:cNvPr id="2167" name="Google Shape;2167;p2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8" name="Google Shape;2168;p2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9" name="Google Shape;2169;p2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176" name="Shape 2176"/>
        <p:cNvGrpSpPr/>
        <p:nvPr/>
      </p:nvGrpSpPr>
      <p:grpSpPr>
        <a:xfrm>
          <a:off x="0" y="0"/>
          <a:ext cx="0" cy="0"/>
          <a:chOff x="0" y="0"/>
          <a:chExt cx="0" cy="0"/>
        </a:xfrm>
      </p:grpSpPr>
      <p:sp>
        <p:nvSpPr>
          <p:cNvPr id="2177" name="Google Shape;2177;p2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78" name="Google Shape;2178;p26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79" name="Google Shape;2179;p26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80" name="Google Shape;2180;p2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1" name="Google Shape;2181;p2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2" name="Google Shape;2182;p2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89" name="Shape 2189"/>
        <p:cNvGrpSpPr/>
        <p:nvPr/>
      </p:nvGrpSpPr>
      <p:grpSpPr>
        <a:xfrm>
          <a:off x="0" y="0"/>
          <a:ext cx="0" cy="0"/>
          <a:chOff x="0" y="0"/>
          <a:chExt cx="0" cy="0"/>
        </a:xfrm>
      </p:grpSpPr>
      <p:sp>
        <p:nvSpPr>
          <p:cNvPr id="2190" name="Google Shape;2190;p2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1" name="Google Shape;2191;p2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2" name="Google Shape;2192;p2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99" name="Shape 2199"/>
        <p:cNvGrpSpPr/>
        <p:nvPr/>
      </p:nvGrpSpPr>
      <p:grpSpPr>
        <a:xfrm>
          <a:off x="0" y="0"/>
          <a:ext cx="0" cy="0"/>
          <a:chOff x="0" y="0"/>
          <a:chExt cx="0" cy="0"/>
        </a:xfrm>
      </p:grpSpPr>
      <p:sp>
        <p:nvSpPr>
          <p:cNvPr id="2200" name="Google Shape;2200;p2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1" name="Google Shape;2201;p2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2" name="Google Shape;2202;p2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2" name="Shape 202"/>
        <p:cNvGrpSpPr/>
        <p:nvPr/>
      </p:nvGrpSpPr>
      <p:grpSpPr>
        <a:xfrm>
          <a:off x="0" y="0"/>
          <a:ext cx="0" cy="0"/>
          <a:chOff x="0" y="0"/>
          <a:chExt cx="0" cy="0"/>
        </a:xfrm>
      </p:grpSpPr>
      <p:sp>
        <p:nvSpPr>
          <p:cNvPr id="203" name="Google Shape;203;p5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4" name="Google Shape;204;p5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05" name="Google Shape;205;p5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06" name="Google Shape;206;p5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5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5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5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5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5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5" name="Google Shape;215;p5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5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5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21" name="Google Shape;221;p5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22" name="Google Shape;222;p5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23" name="Google Shape;223;p5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24" name="Google Shape;224;p5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5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5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7" name="Shape 227"/>
        <p:cNvGrpSpPr/>
        <p:nvPr/>
      </p:nvGrpSpPr>
      <p:grpSpPr>
        <a:xfrm>
          <a:off x="0" y="0"/>
          <a:ext cx="0" cy="0"/>
          <a:chOff x="0" y="0"/>
          <a:chExt cx="0" cy="0"/>
        </a:xfrm>
      </p:grpSpPr>
      <p:sp>
        <p:nvSpPr>
          <p:cNvPr id="228" name="Google Shape;228;p5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9" name="Google Shape;229;p55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30" name="Google Shape;230;p55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31" name="Google Shape;231;p5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5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5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4" name="Shape 234"/>
        <p:cNvGrpSpPr/>
        <p:nvPr/>
      </p:nvGrpSpPr>
      <p:grpSpPr>
        <a:xfrm>
          <a:off x="0" y="0"/>
          <a:ext cx="0" cy="0"/>
          <a:chOff x="0" y="0"/>
          <a:chExt cx="0" cy="0"/>
        </a:xfrm>
      </p:grpSpPr>
      <p:sp>
        <p:nvSpPr>
          <p:cNvPr id="235" name="Google Shape;235;p55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6" name="Google Shape;236;p55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37" name="Google Shape;237;p55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5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55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2" name="Shape 32"/>
        <p:cNvGrpSpPr/>
        <p:nvPr/>
      </p:nvGrpSpPr>
      <p:grpSpPr>
        <a:xfrm>
          <a:off x="0" y="0"/>
          <a:ext cx="0" cy="0"/>
          <a:chOff x="0" y="0"/>
          <a:chExt cx="0" cy="0"/>
        </a:xfrm>
      </p:grpSpPr>
      <p:sp>
        <p:nvSpPr>
          <p:cNvPr id="33" name="Google Shape;33;p2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20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 name="Shape 240"/>
        <p:cNvGrpSpPr/>
        <p:nvPr/>
      </p:nvGrpSpPr>
      <p:grpSpPr>
        <a:xfrm>
          <a:off x="0" y="0"/>
          <a:ext cx="0" cy="0"/>
          <a:chOff x="0" y="0"/>
          <a:chExt cx="0" cy="0"/>
        </a:xfrm>
      </p:grpSpPr>
      <p:sp>
        <p:nvSpPr>
          <p:cNvPr id="241" name="Google Shape;241;p5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2" name="Google Shape;242;p55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5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5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5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55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8" name="Google Shape;248;p55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9" name="Google Shape;249;p5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5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5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258" name="Shape 258"/>
        <p:cNvGrpSpPr/>
        <p:nvPr/>
      </p:nvGrpSpPr>
      <p:grpSpPr>
        <a:xfrm>
          <a:off x="0" y="0"/>
          <a:ext cx="0" cy="0"/>
          <a:chOff x="0" y="0"/>
          <a:chExt cx="0" cy="0"/>
        </a:xfrm>
      </p:grpSpPr>
      <p:sp>
        <p:nvSpPr>
          <p:cNvPr id="259" name="Google Shape;259;p200"/>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200"/>
          <p:cNvSpPr txBox="1"/>
          <p:nvPr>
            <p:ph idx="1" type="body"/>
          </p:nvPr>
        </p:nvSpPr>
        <p:spPr>
          <a:xfrm>
            <a:off x="457200" y="1295400"/>
            <a:ext cx="40767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61" name="Google Shape;261;p200"/>
          <p:cNvSpPr/>
          <p:nvPr>
            <p:ph idx="2" type="clipArt"/>
          </p:nvPr>
        </p:nvSpPr>
        <p:spPr>
          <a:xfrm>
            <a:off x="4686300" y="1295400"/>
            <a:ext cx="4076700" cy="4953000"/>
          </a:xfrm>
          <a:prstGeom prst="rect">
            <a:avLst/>
          </a:prstGeom>
          <a:noFill/>
          <a:ln>
            <a:noFill/>
          </a:ln>
        </p:spPr>
      </p:sp>
      <p:sp>
        <p:nvSpPr>
          <p:cNvPr id="262" name="Google Shape;262;p200"/>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200"/>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200"/>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65" name="Shape 265"/>
        <p:cNvGrpSpPr/>
        <p:nvPr/>
      </p:nvGrpSpPr>
      <p:grpSpPr>
        <a:xfrm>
          <a:off x="0" y="0"/>
          <a:ext cx="0" cy="0"/>
          <a:chOff x="0" y="0"/>
          <a:chExt cx="0" cy="0"/>
        </a:xfrm>
      </p:grpSpPr>
      <p:sp>
        <p:nvSpPr>
          <p:cNvPr id="266" name="Google Shape;266;p5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5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68" name="Google Shape;268;p5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69" name="Google Shape;269;p531"/>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531"/>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531"/>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2" name="Shape 272"/>
        <p:cNvGrpSpPr/>
        <p:nvPr/>
      </p:nvGrpSpPr>
      <p:grpSpPr>
        <a:xfrm>
          <a:off x="0" y="0"/>
          <a:ext cx="0" cy="0"/>
          <a:chOff x="0" y="0"/>
          <a:chExt cx="0" cy="0"/>
        </a:xfrm>
      </p:grpSpPr>
      <p:sp>
        <p:nvSpPr>
          <p:cNvPr id="273" name="Google Shape;273;p532"/>
          <p:cNvSpPr txBox="1"/>
          <p:nvPr>
            <p:ph type="title"/>
          </p:nvPr>
        </p:nvSpPr>
        <p:spPr>
          <a:xfrm rot="5400000">
            <a:off x="4714875" y="2200275"/>
            <a:ext cx="6019800" cy="20764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532"/>
          <p:cNvSpPr txBox="1"/>
          <p:nvPr>
            <p:ph idx="1" type="body"/>
          </p:nvPr>
        </p:nvSpPr>
        <p:spPr>
          <a:xfrm rot="5400000">
            <a:off x="485775" y="200025"/>
            <a:ext cx="6019800" cy="607695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75" name="Google Shape;275;p532"/>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532"/>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532"/>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8" name="Shape 278"/>
        <p:cNvGrpSpPr/>
        <p:nvPr/>
      </p:nvGrpSpPr>
      <p:grpSpPr>
        <a:xfrm>
          <a:off x="0" y="0"/>
          <a:ext cx="0" cy="0"/>
          <a:chOff x="0" y="0"/>
          <a:chExt cx="0" cy="0"/>
        </a:xfrm>
      </p:grpSpPr>
      <p:sp>
        <p:nvSpPr>
          <p:cNvPr id="279" name="Google Shape;279;p533"/>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533"/>
          <p:cNvSpPr txBox="1"/>
          <p:nvPr>
            <p:ph idx="1" type="body"/>
          </p:nvPr>
        </p:nvSpPr>
        <p:spPr>
          <a:xfrm rot="5400000">
            <a:off x="2133600" y="-381000"/>
            <a:ext cx="4953000" cy="83058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81" name="Google Shape;281;p533"/>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533"/>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533"/>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4" name="Shape 284"/>
        <p:cNvGrpSpPr/>
        <p:nvPr/>
      </p:nvGrpSpPr>
      <p:grpSpPr>
        <a:xfrm>
          <a:off x="0" y="0"/>
          <a:ext cx="0" cy="0"/>
          <a:chOff x="0" y="0"/>
          <a:chExt cx="0" cy="0"/>
        </a:xfrm>
      </p:grpSpPr>
      <p:sp>
        <p:nvSpPr>
          <p:cNvPr id="285" name="Google Shape;285;p5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534"/>
          <p:cNvSpPr/>
          <p:nvPr>
            <p:ph idx="2" type="pic"/>
          </p:nvPr>
        </p:nvSpPr>
        <p:spPr>
          <a:xfrm>
            <a:off x="1792288" y="612775"/>
            <a:ext cx="5486400" cy="4114800"/>
          </a:xfrm>
          <a:prstGeom prst="rect">
            <a:avLst/>
          </a:prstGeom>
          <a:noFill/>
          <a:ln>
            <a:noFill/>
          </a:ln>
        </p:spPr>
      </p:sp>
      <p:sp>
        <p:nvSpPr>
          <p:cNvPr id="287" name="Google Shape;287;p5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2800"/>
              <a:buFont typeface="Comic Sans MS"/>
              <a:buNone/>
              <a:defRPr sz="1400"/>
            </a:lvl1pPr>
            <a:lvl2pPr indent="-228600" lvl="1" marL="914400" algn="l">
              <a:spcBef>
                <a:spcPts val="240"/>
              </a:spcBef>
              <a:spcAft>
                <a:spcPts val="0"/>
              </a:spcAft>
              <a:buClr>
                <a:schemeClr val="dk1"/>
              </a:buClr>
              <a:buSzPts val="2400"/>
              <a:buFont typeface="Comic Sans MS"/>
              <a:buNone/>
              <a:defRPr sz="1200"/>
            </a:lvl2pPr>
            <a:lvl3pPr indent="-228600" lvl="2" marL="1371600" algn="l">
              <a:spcBef>
                <a:spcPts val="200"/>
              </a:spcBef>
              <a:spcAft>
                <a:spcPts val="0"/>
              </a:spcAft>
              <a:buClr>
                <a:schemeClr val="dk1"/>
              </a:buClr>
              <a:buSzPts val="2000"/>
              <a:buFont typeface="Comic Sans MS"/>
              <a:buNone/>
              <a:defRPr sz="1000"/>
            </a:lvl3pPr>
            <a:lvl4pPr indent="-228600" lvl="3" marL="1828800" algn="l">
              <a:spcBef>
                <a:spcPts val="180"/>
              </a:spcBef>
              <a:spcAft>
                <a:spcPts val="0"/>
              </a:spcAft>
              <a:buClr>
                <a:schemeClr val="dk1"/>
              </a:buClr>
              <a:buSzPts val="1800"/>
              <a:buFont typeface="Comic Sans MS"/>
              <a:buNone/>
              <a:defRPr sz="900"/>
            </a:lvl4pPr>
            <a:lvl5pPr indent="-228600" lvl="4" marL="2286000" algn="l">
              <a:spcBef>
                <a:spcPts val="180"/>
              </a:spcBef>
              <a:spcAft>
                <a:spcPts val="0"/>
              </a:spcAft>
              <a:buClr>
                <a:schemeClr val="dk1"/>
              </a:buClr>
              <a:buSzPts val="1800"/>
              <a:buFont typeface="Comic Sans MS"/>
              <a:buNone/>
              <a:defRPr sz="900"/>
            </a:lvl5pPr>
            <a:lvl6pPr indent="-228600" lvl="5" marL="2743200" algn="l">
              <a:spcBef>
                <a:spcPts val="180"/>
              </a:spcBef>
              <a:spcAft>
                <a:spcPts val="0"/>
              </a:spcAft>
              <a:buClr>
                <a:schemeClr val="dk1"/>
              </a:buClr>
              <a:buSzPts val="1800"/>
              <a:buFont typeface="Comic Sans MS"/>
              <a:buNone/>
              <a:defRPr sz="900"/>
            </a:lvl6pPr>
            <a:lvl7pPr indent="-228600" lvl="6" marL="3200400" algn="l">
              <a:spcBef>
                <a:spcPts val="180"/>
              </a:spcBef>
              <a:spcAft>
                <a:spcPts val="0"/>
              </a:spcAft>
              <a:buClr>
                <a:schemeClr val="dk1"/>
              </a:buClr>
              <a:buSzPts val="1800"/>
              <a:buFont typeface="Comic Sans MS"/>
              <a:buNone/>
              <a:defRPr sz="900"/>
            </a:lvl7pPr>
            <a:lvl8pPr indent="-228600" lvl="7" marL="3657600" algn="l">
              <a:spcBef>
                <a:spcPts val="180"/>
              </a:spcBef>
              <a:spcAft>
                <a:spcPts val="0"/>
              </a:spcAft>
              <a:buClr>
                <a:schemeClr val="dk1"/>
              </a:buClr>
              <a:buSzPts val="1800"/>
              <a:buFont typeface="Comic Sans MS"/>
              <a:buNone/>
              <a:defRPr sz="900"/>
            </a:lvl8pPr>
            <a:lvl9pPr indent="-228600" lvl="8" marL="4114800" algn="l">
              <a:spcBef>
                <a:spcPts val="180"/>
              </a:spcBef>
              <a:spcAft>
                <a:spcPts val="0"/>
              </a:spcAft>
              <a:buClr>
                <a:schemeClr val="dk1"/>
              </a:buClr>
              <a:buSzPts val="1800"/>
              <a:buFont typeface="Comic Sans MS"/>
              <a:buNone/>
              <a:defRPr sz="900"/>
            </a:lvl9pPr>
          </a:lstStyle>
          <a:p/>
        </p:txBody>
      </p:sp>
      <p:sp>
        <p:nvSpPr>
          <p:cNvPr id="288" name="Google Shape;288;p534"/>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534"/>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534"/>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1" name="Shape 291"/>
        <p:cNvGrpSpPr/>
        <p:nvPr/>
      </p:nvGrpSpPr>
      <p:grpSpPr>
        <a:xfrm>
          <a:off x="0" y="0"/>
          <a:ext cx="0" cy="0"/>
          <a:chOff x="0" y="0"/>
          <a:chExt cx="0" cy="0"/>
        </a:xfrm>
      </p:grpSpPr>
      <p:sp>
        <p:nvSpPr>
          <p:cNvPr id="292" name="Google Shape;292;p5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5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1400"/>
              <a:buNone/>
              <a:defRPr sz="3200"/>
            </a:lvl1pPr>
            <a:lvl2pPr indent="-228600" lvl="1" marL="914400" algn="l">
              <a:spcBef>
                <a:spcPts val="560"/>
              </a:spcBef>
              <a:spcAft>
                <a:spcPts val="0"/>
              </a:spcAft>
              <a:buSzPts val="1400"/>
              <a:buNone/>
              <a:defRPr sz="2800"/>
            </a:lvl2pPr>
            <a:lvl3pPr indent="-228600" lvl="2" marL="1371600" algn="l">
              <a:spcBef>
                <a:spcPts val="480"/>
              </a:spcBef>
              <a:spcAft>
                <a:spcPts val="0"/>
              </a:spcAft>
              <a:buSzPts val="1400"/>
              <a:buNone/>
              <a:defRPr sz="2400"/>
            </a:lvl3pPr>
            <a:lvl4pPr indent="-228600" lvl="3" marL="1828800" algn="l">
              <a:spcBef>
                <a:spcPts val="400"/>
              </a:spcBef>
              <a:spcAft>
                <a:spcPts val="0"/>
              </a:spcAft>
              <a:buSzPts val="1400"/>
              <a:buNone/>
              <a:defRPr sz="2000"/>
            </a:lvl4pPr>
            <a:lvl5pPr indent="-228600" lvl="4" marL="2286000" algn="l">
              <a:spcBef>
                <a:spcPts val="400"/>
              </a:spcBef>
              <a:spcAft>
                <a:spcPts val="0"/>
              </a:spcAft>
              <a:buSzPts val="1400"/>
              <a:buNone/>
              <a:defRPr sz="2000"/>
            </a:lvl5pPr>
            <a:lvl6pPr indent="-228600" lvl="5" marL="2743200" algn="l">
              <a:spcBef>
                <a:spcPts val="400"/>
              </a:spcBef>
              <a:spcAft>
                <a:spcPts val="0"/>
              </a:spcAft>
              <a:buSzPts val="1400"/>
              <a:buNone/>
              <a:defRPr sz="2000"/>
            </a:lvl6pPr>
            <a:lvl7pPr indent="-228600" lvl="6" marL="3200400" algn="l">
              <a:spcBef>
                <a:spcPts val="400"/>
              </a:spcBef>
              <a:spcAft>
                <a:spcPts val="0"/>
              </a:spcAft>
              <a:buSzPts val="1400"/>
              <a:buNone/>
              <a:defRPr sz="2000"/>
            </a:lvl7pPr>
            <a:lvl8pPr indent="-228600" lvl="7" marL="3657600" algn="l">
              <a:spcBef>
                <a:spcPts val="400"/>
              </a:spcBef>
              <a:spcAft>
                <a:spcPts val="0"/>
              </a:spcAft>
              <a:buSzPts val="1400"/>
              <a:buNone/>
              <a:defRPr sz="2000"/>
            </a:lvl8pPr>
            <a:lvl9pPr indent="-228600" lvl="8" marL="4114800" algn="l">
              <a:spcBef>
                <a:spcPts val="400"/>
              </a:spcBef>
              <a:spcAft>
                <a:spcPts val="0"/>
              </a:spcAft>
              <a:buSzPts val="1400"/>
              <a:buNone/>
              <a:defRPr sz="2000"/>
            </a:lvl9pPr>
          </a:lstStyle>
          <a:p/>
        </p:txBody>
      </p:sp>
      <p:sp>
        <p:nvSpPr>
          <p:cNvPr id="294" name="Google Shape;294;p5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2800"/>
              <a:buFont typeface="Comic Sans MS"/>
              <a:buNone/>
              <a:defRPr sz="1400"/>
            </a:lvl1pPr>
            <a:lvl2pPr indent="-228600" lvl="1" marL="914400" algn="l">
              <a:spcBef>
                <a:spcPts val="240"/>
              </a:spcBef>
              <a:spcAft>
                <a:spcPts val="0"/>
              </a:spcAft>
              <a:buClr>
                <a:schemeClr val="dk1"/>
              </a:buClr>
              <a:buSzPts val="2400"/>
              <a:buFont typeface="Comic Sans MS"/>
              <a:buNone/>
              <a:defRPr sz="1200"/>
            </a:lvl2pPr>
            <a:lvl3pPr indent="-228600" lvl="2" marL="1371600" algn="l">
              <a:spcBef>
                <a:spcPts val="200"/>
              </a:spcBef>
              <a:spcAft>
                <a:spcPts val="0"/>
              </a:spcAft>
              <a:buClr>
                <a:schemeClr val="dk1"/>
              </a:buClr>
              <a:buSzPts val="2000"/>
              <a:buFont typeface="Comic Sans MS"/>
              <a:buNone/>
              <a:defRPr sz="1000"/>
            </a:lvl3pPr>
            <a:lvl4pPr indent="-228600" lvl="3" marL="1828800" algn="l">
              <a:spcBef>
                <a:spcPts val="180"/>
              </a:spcBef>
              <a:spcAft>
                <a:spcPts val="0"/>
              </a:spcAft>
              <a:buClr>
                <a:schemeClr val="dk1"/>
              </a:buClr>
              <a:buSzPts val="1800"/>
              <a:buFont typeface="Comic Sans MS"/>
              <a:buNone/>
              <a:defRPr sz="900"/>
            </a:lvl4pPr>
            <a:lvl5pPr indent="-228600" lvl="4" marL="2286000" algn="l">
              <a:spcBef>
                <a:spcPts val="180"/>
              </a:spcBef>
              <a:spcAft>
                <a:spcPts val="0"/>
              </a:spcAft>
              <a:buClr>
                <a:schemeClr val="dk1"/>
              </a:buClr>
              <a:buSzPts val="1800"/>
              <a:buFont typeface="Comic Sans MS"/>
              <a:buNone/>
              <a:defRPr sz="900"/>
            </a:lvl5pPr>
            <a:lvl6pPr indent="-228600" lvl="5" marL="2743200" algn="l">
              <a:spcBef>
                <a:spcPts val="180"/>
              </a:spcBef>
              <a:spcAft>
                <a:spcPts val="0"/>
              </a:spcAft>
              <a:buClr>
                <a:schemeClr val="dk1"/>
              </a:buClr>
              <a:buSzPts val="1800"/>
              <a:buFont typeface="Comic Sans MS"/>
              <a:buNone/>
              <a:defRPr sz="900"/>
            </a:lvl6pPr>
            <a:lvl7pPr indent="-228600" lvl="6" marL="3200400" algn="l">
              <a:spcBef>
                <a:spcPts val="180"/>
              </a:spcBef>
              <a:spcAft>
                <a:spcPts val="0"/>
              </a:spcAft>
              <a:buClr>
                <a:schemeClr val="dk1"/>
              </a:buClr>
              <a:buSzPts val="1800"/>
              <a:buFont typeface="Comic Sans MS"/>
              <a:buNone/>
              <a:defRPr sz="900"/>
            </a:lvl7pPr>
            <a:lvl8pPr indent="-228600" lvl="7" marL="3657600" algn="l">
              <a:spcBef>
                <a:spcPts val="180"/>
              </a:spcBef>
              <a:spcAft>
                <a:spcPts val="0"/>
              </a:spcAft>
              <a:buClr>
                <a:schemeClr val="dk1"/>
              </a:buClr>
              <a:buSzPts val="1800"/>
              <a:buFont typeface="Comic Sans MS"/>
              <a:buNone/>
              <a:defRPr sz="900"/>
            </a:lvl8pPr>
            <a:lvl9pPr indent="-228600" lvl="8" marL="4114800" algn="l">
              <a:spcBef>
                <a:spcPts val="180"/>
              </a:spcBef>
              <a:spcAft>
                <a:spcPts val="0"/>
              </a:spcAft>
              <a:buClr>
                <a:schemeClr val="dk1"/>
              </a:buClr>
              <a:buSzPts val="1800"/>
              <a:buFont typeface="Comic Sans MS"/>
              <a:buNone/>
              <a:defRPr sz="900"/>
            </a:lvl9pPr>
          </a:lstStyle>
          <a:p/>
        </p:txBody>
      </p:sp>
      <p:sp>
        <p:nvSpPr>
          <p:cNvPr id="295" name="Google Shape;295;p535"/>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535"/>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535"/>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8" name="Shape 298"/>
        <p:cNvGrpSpPr/>
        <p:nvPr/>
      </p:nvGrpSpPr>
      <p:grpSpPr>
        <a:xfrm>
          <a:off x="0" y="0"/>
          <a:ext cx="0" cy="0"/>
          <a:chOff x="0" y="0"/>
          <a:chExt cx="0" cy="0"/>
        </a:xfrm>
      </p:grpSpPr>
      <p:sp>
        <p:nvSpPr>
          <p:cNvPr id="299" name="Google Shape;299;p536"/>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536"/>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536"/>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2" name="Shape 302"/>
        <p:cNvGrpSpPr/>
        <p:nvPr/>
      </p:nvGrpSpPr>
      <p:grpSpPr>
        <a:xfrm>
          <a:off x="0" y="0"/>
          <a:ext cx="0" cy="0"/>
          <a:chOff x="0" y="0"/>
          <a:chExt cx="0" cy="0"/>
        </a:xfrm>
      </p:grpSpPr>
      <p:sp>
        <p:nvSpPr>
          <p:cNvPr id="303" name="Google Shape;303;p537"/>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537"/>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537"/>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537"/>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20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20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40" name="Google Shape;40;p20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7" name="Shape 307"/>
        <p:cNvGrpSpPr/>
        <p:nvPr/>
      </p:nvGrpSpPr>
      <p:grpSpPr>
        <a:xfrm>
          <a:off x="0" y="0"/>
          <a:ext cx="0" cy="0"/>
          <a:chOff x="0" y="0"/>
          <a:chExt cx="0" cy="0"/>
        </a:xfrm>
      </p:grpSpPr>
      <p:sp>
        <p:nvSpPr>
          <p:cNvPr id="308" name="Google Shape;308;p5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5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4800"/>
              <a:buFont typeface="Comic Sans MS"/>
              <a:buNone/>
              <a:defRPr b="1" sz="2400"/>
            </a:lvl1pPr>
            <a:lvl2pPr indent="-228600" lvl="1" marL="914400" algn="l">
              <a:spcBef>
                <a:spcPts val="400"/>
              </a:spcBef>
              <a:spcAft>
                <a:spcPts val="0"/>
              </a:spcAft>
              <a:buClr>
                <a:schemeClr val="dk1"/>
              </a:buClr>
              <a:buSzPts val="4000"/>
              <a:buFont typeface="Comic Sans MS"/>
              <a:buNone/>
              <a:defRPr b="1" sz="2000"/>
            </a:lvl2pPr>
            <a:lvl3pPr indent="-228600" lvl="2" marL="1371600" algn="l">
              <a:spcBef>
                <a:spcPts val="360"/>
              </a:spcBef>
              <a:spcAft>
                <a:spcPts val="0"/>
              </a:spcAft>
              <a:buClr>
                <a:schemeClr val="dk1"/>
              </a:buClr>
              <a:buSzPts val="3600"/>
              <a:buFont typeface="Comic Sans MS"/>
              <a:buNone/>
              <a:defRPr b="1" sz="1800"/>
            </a:lvl3pPr>
            <a:lvl4pPr indent="-228600" lvl="3" marL="1828800" algn="l">
              <a:spcBef>
                <a:spcPts val="320"/>
              </a:spcBef>
              <a:spcAft>
                <a:spcPts val="0"/>
              </a:spcAft>
              <a:buClr>
                <a:schemeClr val="dk1"/>
              </a:buClr>
              <a:buSzPts val="3200"/>
              <a:buFont typeface="Comic Sans MS"/>
              <a:buNone/>
              <a:defRPr b="1" sz="1600"/>
            </a:lvl4pPr>
            <a:lvl5pPr indent="-228600" lvl="4" marL="2286000" algn="l">
              <a:spcBef>
                <a:spcPts val="320"/>
              </a:spcBef>
              <a:spcAft>
                <a:spcPts val="0"/>
              </a:spcAft>
              <a:buClr>
                <a:schemeClr val="dk1"/>
              </a:buClr>
              <a:buSzPts val="3200"/>
              <a:buFont typeface="Comic Sans MS"/>
              <a:buNone/>
              <a:defRPr b="1" sz="1600"/>
            </a:lvl5pPr>
            <a:lvl6pPr indent="-228600" lvl="5" marL="2743200" algn="l">
              <a:spcBef>
                <a:spcPts val="320"/>
              </a:spcBef>
              <a:spcAft>
                <a:spcPts val="0"/>
              </a:spcAft>
              <a:buClr>
                <a:schemeClr val="dk1"/>
              </a:buClr>
              <a:buSzPts val="3200"/>
              <a:buFont typeface="Comic Sans MS"/>
              <a:buNone/>
              <a:defRPr b="1" sz="1600"/>
            </a:lvl6pPr>
            <a:lvl7pPr indent="-228600" lvl="6" marL="3200400" algn="l">
              <a:spcBef>
                <a:spcPts val="320"/>
              </a:spcBef>
              <a:spcAft>
                <a:spcPts val="0"/>
              </a:spcAft>
              <a:buClr>
                <a:schemeClr val="dk1"/>
              </a:buClr>
              <a:buSzPts val="3200"/>
              <a:buFont typeface="Comic Sans MS"/>
              <a:buNone/>
              <a:defRPr b="1" sz="1600"/>
            </a:lvl7pPr>
            <a:lvl8pPr indent="-228600" lvl="7" marL="3657600" algn="l">
              <a:spcBef>
                <a:spcPts val="320"/>
              </a:spcBef>
              <a:spcAft>
                <a:spcPts val="0"/>
              </a:spcAft>
              <a:buClr>
                <a:schemeClr val="dk1"/>
              </a:buClr>
              <a:buSzPts val="3200"/>
              <a:buFont typeface="Comic Sans MS"/>
              <a:buNone/>
              <a:defRPr b="1" sz="1600"/>
            </a:lvl8pPr>
            <a:lvl9pPr indent="-228600" lvl="8" marL="4114800" algn="l">
              <a:spcBef>
                <a:spcPts val="320"/>
              </a:spcBef>
              <a:spcAft>
                <a:spcPts val="0"/>
              </a:spcAft>
              <a:buClr>
                <a:schemeClr val="dk1"/>
              </a:buClr>
              <a:buSzPts val="3200"/>
              <a:buFont typeface="Comic Sans MS"/>
              <a:buNone/>
              <a:defRPr b="1" sz="1600"/>
            </a:lvl9pPr>
          </a:lstStyle>
          <a:p/>
        </p:txBody>
      </p:sp>
      <p:sp>
        <p:nvSpPr>
          <p:cNvPr id="310" name="Google Shape;310;p5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311" name="Google Shape;311;p5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4800"/>
              <a:buFont typeface="Comic Sans MS"/>
              <a:buNone/>
              <a:defRPr b="1" sz="2400"/>
            </a:lvl1pPr>
            <a:lvl2pPr indent="-228600" lvl="1" marL="914400" algn="l">
              <a:spcBef>
                <a:spcPts val="400"/>
              </a:spcBef>
              <a:spcAft>
                <a:spcPts val="0"/>
              </a:spcAft>
              <a:buClr>
                <a:schemeClr val="dk1"/>
              </a:buClr>
              <a:buSzPts val="4000"/>
              <a:buFont typeface="Comic Sans MS"/>
              <a:buNone/>
              <a:defRPr b="1" sz="2000"/>
            </a:lvl2pPr>
            <a:lvl3pPr indent="-228600" lvl="2" marL="1371600" algn="l">
              <a:spcBef>
                <a:spcPts val="360"/>
              </a:spcBef>
              <a:spcAft>
                <a:spcPts val="0"/>
              </a:spcAft>
              <a:buClr>
                <a:schemeClr val="dk1"/>
              </a:buClr>
              <a:buSzPts val="3600"/>
              <a:buFont typeface="Comic Sans MS"/>
              <a:buNone/>
              <a:defRPr b="1" sz="1800"/>
            </a:lvl3pPr>
            <a:lvl4pPr indent="-228600" lvl="3" marL="1828800" algn="l">
              <a:spcBef>
                <a:spcPts val="320"/>
              </a:spcBef>
              <a:spcAft>
                <a:spcPts val="0"/>
              </a:spcAft>
              <a:buClr>
                <a:schemeClr val="dk1"/>
              </a:buClr>
              <a:buSzPts val="3200"/>
              <a:buFont typeface="Comic Sans MS"/>
              <a:buNone/>
              <a:defRPr b="1" sz="1600"/>
            </a:lvl4pPr>
            <a:lvl5pPr indent="-228600" lvl="4" marL="2286000" algn="l">
              <a:spcBef>
                <a:spcPts val="320"/>
              </a:spcBef>
              <a:spcAft>
                <a:spcPts val="0"/>
              </a:spcAft>
              <a:buClr>
                <a:schemeClr val="dk1"/>
              </a:buClr>
              <a:buSzPts val="3200"/>
              <a:buFont typeface="Comic Sans MS"/>
              <a:buNone/>
              <a:defRPr b="1" sz="1600"/>
            </a:lvl5pPr>
            <a:lvl6pPr indent="-228600" lvl="5" marL="2743200" algn="l">
              <a:spcBef>
                <a:spcPts val="320"/>
              </a:spcBef>
              <a:spcAft>
                <a:spcPts val="0"/>
              </a:spcAft>
              <a:buClr>
                <a:schemeClr val="dk1"/>
              </a:buClr>
              <a:buSzPts val="3200"/>
              <a:buFont typeface="Comic Sans MS"/>
              <a:buNone/>
              <a:defRPr b="1" sz="1600"/>
            </a:lvl6pPr>
            <a:lvl7pPr indent="-228600" lvl="6" marL="3200400" algn="l">
              <a:spcBef>
                <a:spcPts val="320"/>
              </a:spcBef>
              <a:spcAft>
                <a:spcPts val="0"/>
              </a:spcAft>
              <a:buClr>
                <a:schemeClr val="dk1"/>
              </a:buClr>
              <a:buSzPts val="3200"/>
              <a:buFont typeface="Comic Sans MS"/>
              <a:buNone/>
              <a:defRPr b="1" sz="1600"/>
            </a:lvl7pPr>
            <a:lvl8pPr indent="-228600" lvl="7" marL="3657600" algn="l">
              <a:spcBef>
                <a:spcPts val="320"/>
              </a:spcBef>
              <a:spcAft>
                <a:spcPts val="0"/>
              </a:spcAft>
              <a:buClr>
                <a:schemeClr val="dk1"/>
              </a:buClr>
              <a:buSzPts val="3200"/>
              <a:buFont typeface="Comic Sans MS"/>
              <a:buNone/>
              <a:defRPr b="1" sz="1600"/>
            </a:lvl8pPr>
            <a:lvl9pPr indent="-228600" lvl="8" marL="4114800" algn="l">
              <a:spcBef>
                <a:spcPts val="320"/>
              </a:spcBef>
              <a:spcAft>
                <a:spcPts val="0"/>
              </a:spcAft>
              <a:buClr>
                <a:schemeClr val="dk1"/>
              </a:buClr>
              <a:buSzPts val="3200"/>
              <a:buFont typeface="Comic Sans MS"/>
              <a:buNone/>
              <a:defRPr b="1" sz="1600"/>
            </a:lvl9pPr>
          </a:lstStyle>
          <a:p/>
        </p:txBody>
      </p:sp>
      <p:sp>
        <p:nvSpPr>
          <p:cNvPr id="312" name="Google Shape;312;p5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313" name="Google Shape;313;p538"/>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538"/>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538"/>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6" name="Shape 316"/>
        <p:cNvGrpSpPr/>
        <p:nvPr/>
      </p:nvGrpSpPr>
      <p:grpSpPr>
        <a:xfrm>
          <a:off x="0" y="0"/>
          <a:ext cx="0" cy="0"/>
          <a:chOff x="0" y="0"/>
          <a:chExt cx="0" cy="0"/>
        </a:xfrm>
      </p:grpSpPr>
      <p:sp>
        <p:nvSpPr>
          <p:cNvPr id="317" name="Google Shape;317;p539"/>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39"/>
          <p:cNvSpPr txBox="1"/>
          <p:nvPr>
            <p:ph idx="1" type="body"/>
          </p:nvPr>
        </p:nvSpPr>
        <p:spPr>
          <a:xfrm>
            <a:off x="457200" y="1295400"/>
            <a:ext cx="40767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319" name="Google Shape;319;p539"/>
          <p:cNvSpPr txBox="1"/>
          <p:nvPr>
            <p:ph idx="2" type="body"/>
          </p:nvPr>
        </p:nvSpPr>
        <p:spPr>
          <a:xfrm>
            <a:off x="4686300" y="1295400"/>
            <a:ext cx="40767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320" name="Google Shape;320;p539"/>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539"/>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539"/>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3" name="Shape 323"/>
        <p:cNvGrpSpPr/>
        <p:nvPr/>
      </p:nvGrpSpPr>
      <p:grpSpPr>
        <a:xfrm>
          <a:off x="0" y="0"/>
          <a:ext cx="0" cy="0"/>
          <a:chOff x="0" y="0"/>
          <a:chExt cx="0" cy="0"/>
        </a:xfrm>
      </p:grpSpPr>
      <p:sp>
        <p:nvSpPr>
          <p:cNvPr id="324" name="Google Shape;324;p5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5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4000"/>
              <a:buFont typeface="Comic Sans MS"/>
              <a:buNone/>
              <a:defRPr sz="2000"/>
            </a:lvl1pPr>
            <a:lvl2pPr indent="-228600" lvl="1" marL="914400" algn="l">
              <a:spcBef>
                <a:spcPts val="360"/>
              </a:spcBef>
              <a:spcAft>
                <a:spcPts val="0"/>
              </a:spcAft>
              <a:buClr>
                <a:schemeClr val="dk1"/>
              </a:buClr>
              <a:buSzPts val="3600"/>
              <a:buFont typeface="Comic Sans MS"/>
              <a:buNone/>
              <a:defRPr sz="1800"/>
            </a:lvl2pPr>
            <a:lvl3pPr indent="-228600" lvl="2" marL="1371600" algn="l">
              <a:spcBef>
                <a:spcPts val="320"/>
              </a:spcBef>
              <a:spcAft>
                <a:spcPts val="0"/>
              </a:spcAft>
              <a:buClr>
                <a:schemeClr val="dk1"/>
              </a:buClr>
              <a:buSzPts val="3200"/>
              <a:buFont typeface="Comic Sans MS"/>
              <a:buNone/>
              <a:defRPr sz="1600"/>
            </a:lvl3pPr>
            <a:lvl4pPr indent="-228600" lvl="3" marL="1828800" algn="l">
              <a:spcBef>
                <a:spcPts val="280"/>
              </a:spcBef>
              <a:spcAft>
                <a:spcPts val="0"/>
              </a:spcAft>
              <a:buClr>
                <a:schemeClr val="dk1"/>
              </a:buClr>
              <a:buSzPts val="2800"/>
              <a:buFont typeface="Comic Sans MS"/>
              <a:buNone/>
              <a:defRPr sz="1400"/>
            </a:lvl4pPr>
            <a:lvl5pPr indent="-228600" lvl="4" marL="2286000" algn="l">
              <a:spcBef>
                <a:spcPts val="280"/>
              </a:spcBef>
              <a:spcAft>
                <a:spcPts val="0"/>
              </a:spcAft>
              <a:buClr>
                <a:schemeClr val="dk1"/>
              </a:buClr>
              <a:buSzPts val="2800"/>
              <a:buFont typeface="Comic Sans MS"/>
              <a:buNone/>
              <a:defRPr sz="1400"/>
            </a:lvl5pPr>
            <a:lvl6pPr indent="-228600" lvl="5" marL="2743200" algn="l">
              <a:spcBef>
                <a:spcPts val="280"/>
              </a:spcBef>
              <a:spcAft>
                <a:spcPts val="0"/>
              </a:spcAft>
              <a:buClr>
                <a:schemeClr val="dk1"/>
              </a:buClr>
              <a:buSzPts val="2800"/>
              <a:buFont typeface="Comic Sans MS"/>
              <a:buNone/>
              <a:defRPr sz="1400"/>
            </a:lvl6pPr>
            <a:lvl7pPr indent="-228600" lvl="6" marL="3200400" algn="l">
              <a:spcBef>
                <a:spcPts val="280"/>
              </a:spcBef>
              <a:spcAft>
                <a:spcPts val="0"/>
              </a:spcAft>
              <a:buClr>
                <a:schemeClr val="dk1"/>
              </a:buClr>
              <a:buSzPts val="2800"/>
              <a:buFont typeface="Comic Sans MS"/>
              <a:buNone/>
              <a:defRPr sz="1400"/>
            </a:lvl7pPr>
            <a:lvl8pPr indent="-228600" lvl="7" marL="3657600" algn="l">
              <a:spcBef>
                <a:spcPts val="280"/>
              </a:spcBef>
              <a:spcAft>
                <a:spcPts val="0"/>
              </a:spcAft>
              <a:buClr>
                <a:schemeClr val="dk1"/>
              </a:buClr>
              <a:buSzPts val="2800"/>
              <a:buFont typeface="Comic Sans MS"/>
              <a:buNone/>
              <a:defRPr sz="1400"/>
            </a:lvl8pPr>
            <a:lvl9pPr indent="-228600" lvl="8" marL="4114800" algn="l">
              <a:spcBef>
                <a:spcPts val="280"/>
              </a:spcBef>
              <a:spcAft>
                <a:spcPts val="0"/>
              </a:spcAft>
              <a:buClr>
                <a:schemeClr val="dk1"/>
              </a:buClr>
              <a:buSzPts val="2800"/>
              <a:buFont typeface="Comic Sans MS"/>
              <a:buNone/>
              <a:defRPr sz="1400"/>
            </a:lvl9pPr>
          </a:lstStyle>
          <a:p/>
        </p:txBody>
      </p:sp>
      <p:sp>
        <p:nvSpPr>
          <p:cNvPr id="326" name="Google Shape;326;p540"/>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540"/>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540"/>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9" name="Shape 329"/>
        <p:cNvGrpSpPr/>
        <p:nvPr/>
      </p:nvGrpSpPr>
      <p:grpSpPr>
        <a:xfrm>
          <a:off x="0" y="0"/>
          <a:ext cx="0" cy="0"/>
          <a:chOff x="0" y="0"/>
          <a:chExt cx="0" cy="0"/>
        </a:xfrm>
      </p:grpSpPr>
      <p:sp>
        <p:nvSpPr>
          <p:cNvPr id="330" name="Google Shape;330;p541"/>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41"/>
          <p:cNvSpPr txBox="1"/>
          <p:nvPr>
            <p:ph idx="1" type="body"/>
          </p:nvPr>
        </p:nvSpPr>
        <p:spPr>
          <a:xfrm>
            <a:off x="457200" y="1295400"/>
            <a:ext cx="83058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32" name="Google Shape;332;p541"/>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541"/>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541"/>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1" name="Shape 341"/>
        <p:cNvGrpSpPr/>
        <p:nvPr/>
      </p:nvGrpSpPr>
      <p:grpSpPr>
        <a:xfrm>
          <a:off x="0" y="0"/>
          <a:ext cx="0" cy="0"/>
          <a:chOff x="0" y="0"/>
          <a:chExt cx="0" cy="0"/>
        </a:xfrm>
      </p:grpSpPr>
      <p:sp>
        <p:nvSpPr>
          <p:cNvPr id="342" name="Google Shape;342;p202"/>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202"/>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202"/>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5" name="Shape 345"/>
        <p:cNvGrpSpPr/>
        <p:nvPr/>
      </p:nvGrpSpPr>
      <p:grpSpPr>
        <a:xfrm>
          <a:off x="0" y="0"/>
          <a:ext cx="0" cy="0"/>
          <a:chOff x="0" y="0"/>
          <a:chExt cx="0" cy="0"/>
        </a:xfrm>
      </p:grpSpPr>
      <p:sp>
        <p:nvSpPr>
          <p:cNvPr id="346" name="Google Shape;346;p289"/>
          <p:cNvSpPr txBox="1"/>
          <p:nvPr>
            <p:ph type="title"/>
          </p:nvPr>
        </p:nvSpPr>
        <p:spPr>
          <a:xfrm rot="5400000">
            <a:off x="4714875" y="2200275"/>
            <a:ext cx="6019800" cy="20764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289"/>
          <p:cNvSpPr txBox="1"/>
          <p:nvPr>
            <p:ph idx="1" type="body"/>
          </p:nvPr>
        </p:nvSpPr>
        <p:spPr>
          <a:xfrm rot="5400000">
            <a:off x="485775" y="200025"/>
            <a:ext cx="6019800" cy="607695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48" name="Google Shape;348;p289"/>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289"/>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289"/>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1" name="Shape 351"/>
        <p:cNvGrpSpPr/>
        <p:nvPr/>
      </p:nvGrpSpPr>
      <p:grpSpPr>
        <a:xfrm>
          <a:off x="0" y="0"/>
          <a:ext cx="0" cy="0"/>
          <a:chOff x="0" y="0"/>
          <a:chExt cx="0" cy="0"/>
        </a:xfrm>
      </p:grpSpPr>
      <p:sp>
        <p:nvSpPr>
          <p:cNvPr id="352" name="Google Shape;352;p290"/>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290"/>
          <p:cNvSpPr txBox="1"/>
          <p:nvPr>
            <p:ph idx="1" type="body"/>
          </p:nvPr>
        </p:nvSpPr>
        <p:spPr>
          <a:xfrm rot="5400000">
            <a:off x="2133600" y="-381000"/>
            <a:ext cx="4953000" cy="83058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54" name="Google Shape;354;p290"/>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290"/>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290"/>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7" name="Shape 357"/>
        <p:cNvGrpSpPr/>
        <p:nvPr/>
      </p:nvGrpSpPr>
      <p:grpSpPr>
        <a:xfrm>
          <a:off x="0" y="0"/>
          <a:ext cx="0" cy="0"/>
          <a:chOff x="0" y="0"/>
          <a:chExt cx="0" cy="0"/>
        </a:xfrm>
      </p:grpSpPr>
      <p:sp>
        <p:nvSpPr>
          <p:cNvPr id="358" name="Google Shape;358;p29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291"/>
          <p:cNvSpPr/>
          <p:nvPr>
            <p:ph idx="2" type="pic"/>
          </p:nvPr>
        </p:nvSpPr>
        <p:spPr>
          <a:xfrm>
            <a:off x="1792288" y="612775"/>
            <a:ext cx="5486400" cy="4114800"/>
          </a:xfrm>
          <a:prstGeom prst="rect">
            <a:avLst/>
          </a:prstGeom>
          <a:noFill/>
          <a:ln>
            <a:noFill/>
          </a:ln>
        </p:spPr>
      </p:sp>
      <p:sp>
        <p:nvSpPr>
          <p:cNvPr id="360" name="Google Shape;360;p29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2800"/>
              <a:buFont typeface="Comic Sans MS"/>
              <a:buNone/>
              <a:defRPr sz="1400"/>
            </a:lvl1pPr>
            <a:lvl2pPr indent="-228600" lvl="1" marL="914400" algn="l">
              <a:spcBef>
                <a:spcPts val="240"/>
              </a:spcBef>
              <a:spcAft>
                <a:spcPts val="0"/>
              </a:spcAft>
              <a:buClr>
                <a:schemeClr val="dk1"/>
              </a:buClr>
              <a:buSzPts val="2400"/>
              <a:buFont typeface="Comic Sans MS"/>
              <a:buNone/>
              <a:defRPr sz="1200"/>
            </a:lvl2pPr>
            <a:lvl3pPr indent="-228600" lvl="2" marL="1371600" algn="l">
              <a:spcBef>
                <a:spcPts val="200"/>
              </a:spcBef>
              <a:spcAft>
                <a:spcPts val="0"/>
              </a:spcAft>
              <a:buClr>
                <a:schemeClr val="dk1"/>
              </a:buClr>
              <a:buSzPts val="2000"/>
              <a:buFont typeface="Comic Sans MS"/>
              <a:buNone/>
              <a:defRPr sz="1000"/>
            </a:lvl3pPr>
            <a:lvl4pPr indent="-228600" lvl="3" marL="1828800" algn="l">
              <a:spcBef>
                <a:spcPts val="180"/>
              </a:spcBef>
              <a:spcAft>
                <a:spcPts val="0"/>
              </a:spcAft>
              <a:buClr>
                <a:schemeClr val="dk1"/>
              </a:buClr>
              <a:buSzPts val="1800"/>
              <a:buFont typeface="Comic Sans MS"/>
              <a:buNone/>
              <a:defRPr sz="900"/>
            </a:lvl4pPr>
            <a:lvl5pPr indent="-228600" lvl="4" marL="2286000" algn="l">
              <a:spcBef>
                <a:spcPts val="180"/>
              </a:spcBef>
              <a:spcAft>
                <a:spcPts val="0"/>
              </a:spcAft>
              <a:buClr>
                <a:schemeClr val="dk1"/>
              </a:buClr>
              <a:buSzPts val="1800"/>
              <a:buFont typeface="Comic Sans MS"/>
              <a:buNone/>
              <a:defRPr sz="900"/>
            </a:lvl5pPr>
            <a:lvl6pPr indent="-228600" lvl="5" marL="2743200" algn="l">
              <a:spcBef>
                <a:spcPts val="180"/>
              </a:spcBef>
              <a:spcAft>
                <a:spcPts val="0"/>
              </a:spcAft>
              <a:buClr>
                <a:schemeClr val="dk1"/>
              </a:buClr>
              <a:buSzPts val="1800"/>
              <a:buFont typeface="Comic Sans MS"/>
              <a:buNone/>
              <a:defRPr sz="900"/>
            </a:lvl6pPr>
            <a:lvl7pPr indent="-228600" lvl="6" marL="3200400" algn="l">
              <a:spcBef>
                <a:spcPts val="180"/>
              </a:spcBef>
              <a:spcAft>
                <a:spcPts val="0"/>
              </a:spcAft>
              <a:buClr>
                <a:schemeClr val="dk1"/>
              </a:buClr>
              <a:buSzPts val="1800"/>
              <a:buFont typeface="Comic Sans MS"/>
              <a:buNone/>
              <a:defRPr sz="900"/>
            </a:lvl7pPr>
            <a:lvl8pPr indent="-228600" lvl="7" marL="3657600" algn="l">
              <a:spcBef>
                <a:spcPts val="180"/>
              </a:spcBef>
              <a:spcAft>
                <a:spcPts val="0"/>
              </a:spcAft>
              <a:buClr>
                <a:schemeClr val="dk1"/>
              </a:buClr>
              <a:buSzPts val="1800"/>
              <a:buFont typeface="Comic Sans MS"/>
              <a:buNone/>
              <a:defRPr sz="900"/>
            </a:lvl8pPr>
            <a:lvl9pPr indent="-228600" lvl="8" marL="4114800" algn="l">
              <a:spcBef>
                <a:spcPts val="180"/>
              </a:spcBef>
              <a:spcAft>
                <a:spcPts val="0"/>
              </a:spcAft>
              <a:buClr>
                <a:schemeClr val="dk1"/>
              </a:buClr>
              <a:buSzPts val="1800"/>
              <a:buFont typeface="Comic Sans MS"/>
              <a:buNone/>
              <a:defRPr sz="900"/>
            </a:lvl9pPr>
          </a:lstStyle>
          <a:p/>
        </p:txBody>
      </p:sp>
      <p:sp>
        <p:nvSpPr>
          <p:cNvPr id="361" name="Google Shape;361;p291"/>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291"/>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291"/>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4" name="Shape 364"/>
        <p:cNvGrpSpPr/>
        <p:nvPr/>
      </p:nvGrpSpPr>
      <p:grpSpPr>
        <a:xfrm>
          <a:off x="0" y="0"/>
          <a:ext cx="0" cy="0"/>
          <a:chOff x="0" y="0"/>
          <a:chExt cx="0" cy="0"/>
        </a:xfrm>
      </p:grpSpPr>
      <p:sp>
        <p:nvSpPr>
          <p:cNvPr id="365" name="Google Shape;365;p29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9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1400"/>
              <a:buNone/>
              <a:defRPr sz="3200"/>
            </a:lvl1pPr>
            <a:lvl2pPr indent="-228600" lvl="1" marL="914400" algn="l">
              <a:spcBef>
                <a:spcPts val="560"/>
              </a:spcBef>
              <a:spcAft>
                <a:spcPts val="0"/>
              </a:spcAft>
              <a:buSzPts val="1400"/>
              <a:buNone/>
              <a:defRPr sz="2800"/>
            </a:lvl2pPr>
            <a:lvl3pPr indent="-228600" lvl="2" marL="1371600" algn="l">
              <a:spcBef>
                <a:spcPts val="480"/>
              </a:spcBef>
              <a:spcAft>
                <a:spcPts val="0"/>
              </a:spcAft>
              <a:buSzPts val="1400"/>
              <a:buNone/>
              <a:defRPr sz="2400"/>
            </a:lvl3pPr>
            <a:lvl4pPr indent="-228600" lvl="3" marL="1828800" algn="l">
              <a:spcBef>
                <a:spcPts val="400"/>
              </a:spcBef>
              <a:spcAft>
                <a:spcPts val="0"/>
              </a:spcAft>
              <a:buSzPts val="1400"/>
              <a:buNone/>
              <a:defRPr sz="2000"/>
            </a:lvl4pPr>
            <a:lvl5pPr indent="-228600" lvl="4" marL="2286000" algn="l">
              <a:spcBef>
                <a:spcPts val="400"/>
              </a:spcBef>
              <a:spcAft>
                <a:spcPts val="0"/>
              </a:spcAft>
              <a:buSzPts val="1400"/>
              <a:buNone/>
              <a:defRPr sz="2000"/>
            </a:lvl5pPr>
            <a:lvl6pPr indent="-228600" lvl="5" marL="2743200" algn="l">
              <a:spcBef>
                <a:spcPts val="400"/>
              </a:spcBef>
              <a:spcAft>
                <a:spcPts val="0"/>
              </a:spcAft>
              <a:buSzPts val="1400"/>
              <a:buNone/>
              <a:defRPr sz="2000"/>
            </a:lvl6pPr>
            <a:lvl7pPr indent="-228600" lvl="6" marL="3200400" algn="l">
              <a:spcBef>
                <a:spcPts val="400"/>
              </a:spcBef>
              <a:spcAft>
                <a:spcPts val="0"/>
              </a:spcAft>
              <a:buSzPts val="1400"/>
              <a:buNone/>
              <a:defRPr sz="2000"/>
            </a:lvl7pPr>
            <a:lvl8pPr indent="-228600" lvl="7" marL="3657600" algn="l">
              <a:spcBef>
                <a:spcPts val="400"/>
              </a:spcBef>
              <a:spcAft>
                <a:spcPts val="0"/>
              </a:spcAft>
              <a:buSzPts val="1400"/>
              <a:buNone/>
              <a:defRPr sz="2000"/>
            </a:lvl8pPr>
            <a:lvl9pPr indent="-228600" lvl="8" marL="4114800" algn="l">
              <a:spcBef>
                <a:spcPts val="400"/>
              </a:spcBef>
              <a:spcAft>
                <a:spcPts val="0"/>
              </a:spcAft>
              <a:buSzPts val="1400"/>
              <a:buNone/>
              <a:defRPr sz="2000"/>
            </a:lvl9pPr>
          </a:lstStyle>
          <a:p/>
        </p:txBody>
      </p:sp>
      <p:sp>
        <p:nvSpPr>
          <p:cNvPr id="367" name="Google Shape;367;p29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2800"/>
              <a:buFont typeface="Comic Sans MS"/>
              <a:buNone/>
              <a:defRPr sz="1400"/>
            </a:lvl1pPr>
            <a:lvl2pPr indent="-228600" lvl="1" marL="914400" algn="l">
              <a:spcBef>
                <a:spcPts val="240"/>
              </a:spcBef>
              <a:spcAft>
                <a:spcPts val="0"/>
              </a:spcAft>
              <a:buClr>
                <a:schemeClr val="dk1"/>
              </a:buClr>
              <a:buSzPts val="2400"/>
              <a:buFont typeface="Comic Sans MS"/>
              <a:buNone/>
              <a:defRPr sz="1200"/>
            </a:lvl2pPr>
            <a:lvl3pPr indent="-228600" lvl="2" marL="1371600" algn="l">
              <a:spcBef>
                <a:spcPts val="200"/>
              </a:spcBef>
              <a:spcAft>
                <a:spcPts val="0"/>
              </a:spcAft>
              <a:buClr>
                <a:schemeClr val="dk1"/>
              </a:buClr>
              <a:buSzPts val="2000"/>
              <a:buFont typeface="Comic Sans MS"/>
              <a:buNone/>
              <a:defRPr sz="1000"/>
            </a:lvl3pPr>
            <a:lvl4pPr indent="-228600" lvl="3" marL="1828800" algn="l">
              <a:spcBef>
                <a:spcPts val="180"/>
              </a:spcBef>
              <a:spcAft>
                <a:spcPts val="0"/>
              </a:spcAft>
              <a:buClr>
                <a:schemeClr val="dk1"/>
              </a:buClr>
              <a:buSzPts val="1800"/>
              <a:buFont typeface="Comic Sans MS"/>
              <a:buNone/>
              <a:defRPr sz="900"/>
            </a:lvl4pPr>
            <a:lvl5pPr indent="-228600" lvl="4" marL="2286000" algn="l">
              <a:spcBef>
                <a:spcPts val="180"/>
              </a:spcBef>
              <a:spcAft>
                <a:spcPts val="0"/>
              </a:spcAft>
              <a:buClr>
                <a:schemeClr val="dk1"/>
              </a:buClr>
              <a:buSzPts val="1800"/>
              <a:buFont typeface="Comic Sans MS"/>
              <a:buNone/>
              <a:defRPr sz="900"/>
            </a:lvl5pPr>
            <a:lvl6pPr indent="-228600" lvl="5" marL="2743200" algn="l">
              <a:spcBef>
                <a:spcPts val="180"/>
              </a:spcBef>
              <a:spcAft>
                <a:spcPts val="0"/>
              </a:spcAft>
              <a:buClr>
                <a:schemeClr val="dk1"/>
              </a:buClr>
              <a:buSzPts val="1800"/>
              <a:buFont typeface="Comic Sans MS"/>
              <a:buNone/>
              <a:defRPr sz="900"/>
            </a:lvl6pPr>
            <a:lvl7pPr indent="-228600" lvl="6" marL="3200400" algn="l">
              <a:spcBef>
                <a:spcPts val="180"/>
              </a:spcBef>
              <a:spcAft>
                <a:spcPts val="0"/>
              </a:spcAft>
              <a:buClr>
                <a:schemeClr val="dk1"/>
              </a:buClr>
              <a:buSzPts val="1800"/>
              <a:buFont typeface="Comic Sans MS"/>
              <a:buNone/>
              <a:defRPr sz="900"/>
            </a:lvl7pPr>
            <a:lvl8pPr indent="-228600" lvl="7" marL="3657600" algn="l">
              <a:spcBef>
                <a:spcPts val="180"/>
              </a:spcBef>
              <a:spcAft>
                <a:spcPts val="0"/>
              </a:spcAft>
              <a:buClr>
                <a:schemeClr val="dk1"/>
              </a:buClr>
              <a:buSzPts val="1800"/>
              <a:buFont typeface="Comic Sans MS"/>
              <a:buNone/>
              <a:defRPr sz="900"/>
            </a:lvl8pPr>
            <a:lvl9pPr indent="-228600" lvl="8" marL="4114800" algn="l">
              <a:spcBef>
                <a:spcPts val="180"/>
              </a:spcBef>
              <a:spcAft>
                <a:spcPts val="0"/>
              </a:spcAft>
              <a:buClr>
                <a:schemeClr val="dk1"/>
              </a:buClr>
              <a:buSzPts val="1800"/>
              <a:buFont typeface="Comic Sans MS"/>
              <a:buNone/>
              <a:defRPr sz="900"/>
            </a:lvl9pPr>
          </a:lstStyle>
          <a:p/>
        </p:txBody>
      </p:sp>
      <p:sp>
        <p:nvSpPr>
          <p:cNvPr id="368" name="Google Shape;368;p292"/>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292"/>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292"/>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1" name="Shape 371"/>
        <p:cNvGrpSpPr/>
        <p:nvPr/>
      </p:nvGrpSpPr>
      <p:grpSpPr>
        <a:xfrm>
          <a:off x="0" y="0"/>
          <a:ext cx="0" cy="0"/>
          <a:chOff x="0" y="0"/>
          <a:chExt cx="0" cy="0"/>
        </a:xfrm>
      </p:grpSpPr>
      <p:sp>
        <p:nvSpPr>
          <p:cNvPr id="372" name="Google Shape;372;p293"/>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293"/>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293"/>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293"/>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0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20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6" name="Shape 376"/>
        <p:cNvGrpSpPr/>
        <p:nvPr/>
      </p:nvGrpSpPr>
      <p:grpSpPr>
        <a:xfrm>
          <a:off x="0" y="0"/>
          <a:ext cx="0" cy="0"/>
          <a:chOff x="0" y="0"/>
          <a:chExt cx="0" cy="0"/>
        </a:xfrm>
      </p:grpSpPr>
      <p:sp>
        <p:nvSpPr>
          <p:cNvPr id="377" name="Google Shape;377;p2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29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4800"/>
              <a:buFont typeface="Comic Sans MS"/>
              <a:buNone/>
              <a:defRPr b="1" sz="2400"/>
            </a:lvl1pPr>
            <a:lvl2pPr indent="-228600" lvl="1" marL="914400" algn="l">
              <a:spcBef>
                <a:spcPts val="400"/>
              </a:spcBef>
              <a:spcAft>
                <a:spcPts val="0"/>
              </a:spcAft>
              <a:buClr>
                <a:schemeClr val="dk1"/>
              </a:buClr>
              <a:buSzPts val="4000"/>
              <a:buFont typeface="Comic Sans MS"/>
              <a:buNone/>
              <a:defRPr b="1" sz="2000"/>
            </a:lvl2pPr>
            <a:lvl3pPr indent="-228600" lvl="2" marL="1371600" algn="l">
              <a:spcBef>
                <a:spcPts val="360"/>
              </a:spcBef>
              <a:spcAft>
                <a:spcPts val="0"/>
              </a:spcAft>
              <a:buClr>
                <a:schemeClr val="dk1"/>
              </a:buClr>
              <a:buSzPts val="3600"/>
              <a:buFont typeface="Comic Sans MS"/>
              <a:buNone/>
              <a:defRPr b="1" sz="1800"/>
            </a:lvl3pPr>
            <a:lvl4pPr indent="-228600" lvl="3" marL="1828800" algn="l">
              <a:spcBef>
                <a:spcPts val="320"/>
              </a:spcBef>
              <a:spcAft>
                <a:spcPts val="0"/>
              </a:spcAft>
              <a:buClr>
                <a:schemeClr val="dk1"/>
              </a:buClr>
              <a:buSzPts val="3200"/>
              <a:buFont typeface="Comic Sans MS"/>
              <a:buNone/>
              <a:defRPr b="1" sz="1600"/>
            </a:lvl4pPr>
            <a:lvl5pPr indent="-228600" lvl="4" marL="2286000" algn="l">
              <a:spcBef>
                <a:spcPts val="320"/>
              </a:spcBef>
              <a:spcAft>
                <a:spcPts val="0"/>
              </a:spcAft>
              <a:buClr>
                <a:schemeClr val="dk1"/>
              </a:buClr>
              <a:buSzPts val="3200"/>
              <a:buFont typeface="Comic Sans MS"/>
              <a:buNone/>
              <a:defRPr b="1" sz="1600"/>
            </a:lvl5pPr>
            <a:lvl6pPr indent="-228600" lvl="5" marL="2743200" algn="l">
              <a:spcBef>
                <a:spcPts val="320"/>
              </a:spcBef>
              <a:spcAft>
                <a:spcPts val="0"/>
              </a:spcAft>
              <a:buClr>
                <a:schemeClr val="dk1"/>
              </a:buClr>
              <a:buSzPts val="3200"/>
              <a:buFont typeface="Comic Sans MS"/>
              <a:buNone/>
              <a:defRPr b="1" sz="1600"/>
            </a:lvl6pPr>
            <a:lvl7pPr indent="-228600" lvl="6" marL="3200400" algn="l">
              <a:spcBef>
                <a:spcPts val="320"/>
              </a:spcBef>
              <a:spcAft>
                <a:spcPts val="0"/>
              </a:spcAft>
              <a:buClr>
                <a:schemeClr val="dk1"/>
              </a:buClr>
              <a:buSzPts val="3200"/>
              <a:buFont typeface="Comic Sans MS"/>
              <a:buNone/>
              <a:defRPr b="1" sz="1600"/>
            </a:lvl7pPr>
            <a:lvl8pPr indent="-228600" lvl="7" marL="3657600" algn="l">
              <a:spcBef>
                <a:spcPts val="320"/>
              </a:spcBef>
              <a:spcAft>
                <a:spcPts val="0"/>
              </a:spcAft>
              <a:buClr>
                <a:schemeClr val="dk1"/>
              </a:buClr>
              <a:buSzPts val="3200"/>
              <a:buFont typeface="Comic Sans MS"/>
              <a:buNone/>
              <a:defRPr b="1" sz="1600"/>
            </a:lvl8pPr>
            <a:lvl9pPr indent="-228600" lvl="8" marL="4114800" algn="l">
              <a:spcBef>
                <a:spcPts val="320"/>
              </a:spcBef>
              <a:spcAft>
                <a:spcPts val="0"/>
              </a:spcAft>
              <a:buClr>
                <a:schemeClr val="dk1"/>
              </a:buClr>
              <a:buSzPts val="3200"/>
              <a:buFont typeface="Comic Sans MS"/>
              <a:buNone/>
              <a:defRPr b="1" sz="1600"/>
            </a:lvl9pPr>
          </a:lstStyle>
          <a:p/>
        </p:txBody>
      </p:sp>
      <p:sp>
        <p:nvSpPr>
          <p:cNvPr id="379" name="Google Shape;379;p29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380" name="Google Shape;380;p29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4800"/>
              <a:buFont typeface="Comic Sans MS"/>
              <a:buNone/>
              <a:defRPr b="1" sz="2400"/>
            </a:lvl1pPr>
            <a:lvl2pPr indent="-228600" lvl="1" marL="914400" algn="l">
              <a:spcBef>
                <a:spcPts val="400"/>
              </a:spcBef>
              <a:spcAft>
                <a:spcPts val="0"/>
              </a:spcAft>
              <a:buClr>
                <a:schemeClr val="dk1"/>
              </a:buClr>
              <a:buSzPts val="4000"/>
              <a:buFont typeface="Comic Sans MS"/>
              <a:buNone/>
              <a:defRPr b="1" sz="2000"/>
            </a:lvl2pPr>
            <a:lvl3pPr indent="-228600" lvl="2" marL="1371600" algn="l">
              <a:spcBef>
                <a:spcPts val="360"/>
              </a:spcBef>
              <a:spcAft>
                <a:spcPts val="0"/>
              </a:spcAft>
              <a:buClr>
                <a:schemeClr val="dk1"/>
              </a:buClr>
              <a:buSzPts val="3600"/>
              <a:buFont typeface="Comic Sans MS"/>
              <a:buNone/>
              <a:defRPr b="1" sz="1800"/>
            </a:lvl3pPr>
            <a:lvl4pPr indent="-228600" lvl="3" marL="1828800" algn="l">
              <a:spcBef>
                <a:spcPts val="320"/>
              </a:spcBef>
              <a:spcAft>
                <a:spcPts val="0"/>
              </a:spcAft>
              <a:buClr>
                <a:schemeClr val="dk1"/>
              </a:buClr>
              <a:buSzPts val="3200"/>
              <a:buFont typeface="Comic Sans MS"/>
              <a:buNone/>
              <a:defRPr b="1" sz="1600"/>
            </a:lvl4pPr>
            <a:lvl5pPr indent="-228600" lvl="4" marL="2286000" algn="l">
              <a:spcBef>
                <a:spcPts val="320"/>
              </a:spcBef>
              <a:spcAft>
                <a:spcPts val="0"/>
              </a:spcAft>
              <a:buClr>
                <a:schemeClr val="dk1"/>
              </a:buClr>
              <a:buSzPts val="3200"/>
              <a:buFont typeface="Comic Sans MS"/>
              <a:buNone/>
              <a:defRPr b="1" sz="1600"/>
            </a:lvl5pPr>
            <a:lvl6pPr indent="-228600" lvl="5" marL="2743200" algn="l">
              <a:spcBef>
                <a:spcPts val="320"/>
              </a:spcBef>
              <a:spcAft>
                <a:spcPts val="0"/>
              </a:spcAft>
              <a:buClr>
                <a:schemeClr val="dk1"/>
              </a:buClr>
              <a:buSzPts val="3200"/>
              <a:buFont typeface="Comic Sans MS"/>
              <a:buNone/>
              <a:defRPr b="1" sz="1600"/>
            </a:lvl6pPr>
            <a:lvl7pPr indent="-228600" lvl="6" marL="3200400" algn="l">
              <a:spcBef>
                <a:spcPts val="320"/>
              </a:spcBef>
              <a:spcAft>
                <a:spcPts val="0"/>
              </a:spcAft>
              <a:buClr>
                <a:schemeClr val="dk1"/>
              </a:buClr>
              <a:buSzPts val="3200"/>
              <a:buFont typeface="Comic Sans MS"/>
              <a:buNone/>
              <a:defRPr b="1" sz="1600"/>
            </a:lvl7pPr>
            <a:lvl8pPr indent="-228600" lvl="7" marL="3657600" algn="l">
              <a:spcBef>
                <a:spcPts val="320"/>
              </a:spcBef>
              <a:spcAft>
                <a:spcPts val="0"/>
              </a:spcAft>
              <a:buClr>
                <a:schemeClr val="dk1"/>
              </a:buClr>
              <a:buSzPts val="3200"/>
              <a:buFont typeface="Comic Sans MS"/>
              <a:buNone/>
              <a:defRPr b="1" sz="1600"/>
            </a:lvl8pPr>
            <a:lvl9pPr indent="-228600" lvl="8" marL="4114800" algn="l">
              <a:spcBef>
                <a:spcPts val="320"/>
              </a:spcBef>
              <a:spcAft>
                <a:spcPts val="0"/>
              </a:spcAft>
              <a:buClr>
                <a:schemeClr val="dk1"/>
              </a:buClr>
              <a:buSzPts val="3200"/>
              <a:buFont typeface="Comic Sans MS"/>
              <a:buNone/>
              <a:defRPr b="1" sz="1600"/>
            </a:lvl9pPr>
          </a:lstStyle>
          <a:p/>
        </p:txBody>
      </p:sp>
      <p:sp>
        <p:nvSpPr>
          <p:cNvPr id="381" name="Google Shape;381;p29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382" name="Google Shape;382;p294"/>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294"/>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294"/>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5" name="Shape 385"/>
        <p:cNvGrpSpPr/>
        <p:nvPr/>
      </p:nvGrpSpPr>
      <p:grpSpPr>
        <a:xfrm>
          <a:off x="0" y="0"/>
          <a:ext cx="0" cy="0"/>
          <a:chOff x="0" y="0"/>
          <a:chExt cx="0" cy="0"/>
        </a:xfrm>
      </p:grpSpPr>
      <p:sp>
        <p:nvSpPr>
          <p:cNvPr id="386" name="Google Shape;386;p295"/>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295"/>
          <p:cNvSpPr txBox="1"/>
          <p:nvPr>
            <p:ph idx="1" type="body"/>
          </p:nvPr>
        </p:nvSpPr>
        <p:spPr>
          <a:xfrm>
            <a:off x="457200" y="1295400"/>
            <a:ext cx="40767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388" name="Google Shape;388;p295"/>
          <p:cNvSpPr txBox="1"/>
          <p:nvPr>
            <p:ph idx="2" type="body"/>
          </p:nvPr>
        </p:nvSpPr>
        <p:spPr>
          <a:xfrm>
            <a:off x="4686300" y="1295400"/>
            <a:ext cx="40767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389" name="Google Shape;389;p295"/>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295"/>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295"/>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2" name="Shape 392"/>
        <p:cNvGrpSpPr/>
        <p:nvPr/>
      </p:nvGrpSpPr>
      <p:grpSpPr>
        <a:xfrm>
          <a:off x="0" y="0"/>
          <a:ext cx="0" cy="0"/>
          <a:chOff x="0" y="0"/>
          <a:chExt cx="0" cy="0"/>
        </a:xfrm>
      </p:grpSpPr>
      <p:sp>
        <p:nvSpPr>
          <p:cNvPr id="393" name="Google Shape;393;p29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29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4000"/>
              <a:buFont typeface="Comic Sans MS"/>
              <a:buNone/>
              <a:defRPr sz="2000"/>
            </a:lvl1pPr>
            <a:lvl2pPr indent="-228600" lvl="1" marL="914400" algn="l">
              <a:spcBef>
                <a:spcPts val="360"/>
              </a:spcBef>
              <a:spcAft>
                <a:spcPts val="0"/>
              </a:spcAft>
              <a:buClr>
                <a:schemeClr val="dk1"/>
              </a:buClr>
              <a:buSzPts val="3600"/>
              <a:buFont typeface="Comic Sans MS"/>
              <a:buNone/>
              <a:defRPr sz="1800"/>
            </a:lvl2pPr>
            <a:lvl3pPr indent="-228600" lvl="2" marL="1371600" algn="l">
              <a:spcBef>
                <a:spcPts val="320"/>
              </a:spcBef>
              <a:spcAft>
                <a:spcPts val="0"/>
              </a:spcAft>
              <a:buClr>
                <a:schemeClr val="dk1"/>
              </a:buClr>
              <a:buSzPts val="3200"/>
              <a:buFont typeface="Comic Sans MS"/>
              <a:buNone/>
              <a:defRPr sz="1600"/>
            </a:lvl3pPr>
            <a:lvl4pPr indent="-228600" lvl="3" marL="1828800" algn="l">
              <a:spcBef>
                <a:spcPts val="280"/>
              </a:spcBef>
              <a:spcAft>
                <a:spcPts val="0"/>
              </a:spcAft>
              <a:buClr>
                <a:schemeClr val="dk1"/>
              </a:buClr>
              <a:buSzPts val="2800"/>
              <a:buFont typeface="Comic Sans MS"/>
              <a:buNone/>
              <a:defRPr sz="1400"/>
            </a:lvl4pPr>
            <a:lvl5pPr indent="-228600" lvl="4" marL="2286000" algn="l">
              <a:spcBef>
                <a:spcPts val="280"/>
              </a:spcBef>
              <a:spcAft>
                <a:spcPts val="0"/>
              </a:spcAft>
              <a:buClr>
                <a:schemeClr val="dk1"/>
              </a:buClr>
              <a:buSzPts val="2800"/>
              <a:buFont typeface="Comic Sans MS"/>
              <a:buNone/>
              <a:defRPr sz="1400"/>
            </a:lvl5pPr>
            <a:lvl6pPr indent="-228600" lvl="5" marL="2743200" algn="l">
              <a:spcBef>
                <a:spcPts val="280"/>
              </a:spcBef>
              <a:spcAft>
                <a:spcPts val="0"/>
              </a:spcAft>
              <a:buClr>
                <a:schemeClr val="dk1"/>
              </a:buClr>
              <a:buSzPts val="2800"/>
              <a:buFont typeface="Comic Sans MS"/>
              <a:buNone/>
              <a:defRPr sz="1400"/>
            </a:lvl6pPr>
            <a:lvl7pPr indent="-228600" lvl="6" marL="3200400" algn="l">
              <a:spcBef>
                <a:spcPts val="280"/>
              </a:spcBef>
              <a:spcAft>
                <a:spcPts val="0"/>
              </a:spcAft>
              <a:buClr>
                <a:schemeClr val="dk1"/>
              </a:buClr>
              <a:buSzPts val="2800"/>
              <a:buFont typeface="Comic Sans MS"/>
              <a:buNone/>
              <a:defRPr sz="1400"/>
            </a:lvl7pPr>
            <a:lvl8pPr indent="-228600" lvl="7" marL="3657600" algn="l">
              <a:spcBef>
                <a:spcPts val="280"/>
              </a:spcBef>
              <a:spcAft>
                <a:spcPts val="0"/>
              </a:spcAft>
              <a:buClr>
                <a:schemeClr val="dk1"/>
              </a:buClr>
              <a:buSzPts val="2800"/>
              <a:buFont typeface="Comic Sans MS"/>
              <a:buNone/>
              <a:defRPr sz="1400"/>
            </a:lvl8pPr>
            <a:lvl9pPr indent="-228600" lvl="8" marL="4114800" algn="l">
              <a:spcBef>
                <a:spcPts val="280"/>
              </a:spcBef>
              <a:spcAft>
                <a:spcPts val="0"/>
              </a:spcAft>
              <a:buClr>
                <a:schemeClr val="dk1"/>
              </a:buClr>
              <a:buSzPts val="2800"/>
              <a:buFont typeface="Comic Sans MS"/>
              <a:buNone/>
              <a:defRPr sz="1400"/>
            </a:lvl9pPr>
          </a:lstStyle>
          <a:p/>
        </p:txBody>
      </p:sp>
      <p:sp>
        <p:nvSpPr>
          <p:cNvPr id="395" name="Google Shape;395;p296"/>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296"/>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296"/>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8" name="Shape 398"/>
        <p:cNvGrpSpPr/>
        <p:nvPr/>
      </p:nvGrpSpPr>
      <p:grpSpPr>
        <a:xfrm>
          <a:off x="0" y="0"/>
          <a:ext cx="0" cy="0"/>
          <a:chOff x="0" y="0"/>
          <a:chExt cx="0" cy="0"/>
        </a:xfrm>
      </p:grpSpPr>
      <p:sp>
        <p:nvSpPr>
          <p:cNvPr id="399" name="Google Shape;399;p297"/>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297"/>
          <p:cNvSpPr txBox="1"/>
          <p:nvPr>
            <p:ph idx="1" type="body"/>
          </p:nvPr>
        </p:nvSpPr>
        <p:spPr>
          <a:xfrm>
            <a:off x="457200" y="1295400"/>
            <a:ext cx="8305800" cy="4953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401" name="Google Shape;401;p297"/>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297"/>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297"/>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4" name="Shape 404"/>
        <p:cNvGrpSpPr/>
        <p:nvPr/>
      </p:nvGrpSpPr>
      <p:grpSpPr>
        <a:xfrm>
          <a:off x="0" y="0"/>
          <a:ext cx="0" cy="0"/>
          <a:chOff x="0" y="0"/>
          <a:chExt cx="0" cy="0"/>
        </a:xfrm>
      </p:grpSpPr>
      <p:sp>
        <p:nvSpPr>
          <p:cNvPr id="405" name="Google Shape;405;p29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9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4800"/>
              <a:buFont typeface="Comic Sans MS"/>
              <a:buNone/>
              <a:defRPr/>
            </a:lvl1pPr>
            <a:lvl2pPr lvl="1" algn="ctr">
              <a:spcBef>
                <a:spcPts val="400"/>
              </a:spcBef>
              <a:spcAft>
                <a:spcPts val="0"/>
              </a:spcAft>
              <a:buClr>
                <a:schemeClr val="dk1"/>
              </a:buClr>
              <a:buSzPts val="4000"/>
              <a:buFont typeface="Comic Sans MS"/>
              <a:buNone/>
              <a:defRPr/>
            </a:lvl2pPr>
            <a:lvl3pPr lvl="2" algn="ctr">
              <a:spcBef>
                <a:spcPts val="360"/>
              </a:spcBef>
              <a:spcAft>
                <a:spcPts val="0"/>
              </a:spcAft>
              <a:buClr>
                <a:schemeClr val="dk1"/>
              </a:buClr>
              <a:buSzPts val="3600"/>
              <a:buFont typeface="Comic Sans MS"/>
              <a:buNone/>
              <a:defRPr/>
            </a:lvl3pPr>
            <a:lvl4pPr lvl="3" algn="ctr">
              <a:spcBef>
                <a:spcPts val="320"/>
              </a:spcBef>
              <a:spcAft>
                <a:spcPts val="0"/>
              </a:spcAft>
              <a:buClr>
                <a:schemeClr val="dk1"/>
              </a:buClr>
              <a:buSzPts val="3200"/>
              <a:buFont typeface="Comic Sans MS"/>
              <a:buNone/>
              <a:defRPr/>
            </a:lvl4pPr>
            <a:lvl5pPr lvl="4" algn="ctr">
              <a:spcBef>
                <a:spcPts val="320"/>
              </a:spcBef>
              <a:spcAft>
                <a:spcPts val="0"/>
              </a:spcAft>
              <a:buClr>
                <a:schemeClr val="dk1"/>
              </a:buClr>
              <a:buSzPts val="3200"/>
              <a:buFont typeface="Comic Sans MS"/>
              <a:buNone/>
              <a:defRPr/>
            </a:lvl5pPr>
            <a:lvl6pPr lvl="5" algn="ctr">
              <a:spcBef>
                <a:spcPts val="320"/>
              </a:spcBef>
              <a:spcAft>
                <a:spcPts val="0"/>
              </a:spcAft>
              <a:buClr>
                <a:schemeClr val="dk1"/>
              </a:buClr>
              <a:buSzPts val="3200"/>
              <a:buFont typeface="Comic Sans MS"/>
              <a:buNone/>
              <a:defRPr/>
            </a:lvl6pPr>
            <a:lvl7pPr lvl="6" algn="ctr">
              <a:spcBef>
                <a:spcPts val="320"/>
              </a:spcBef>
              <a:spcAft>
                <a:spcPts val="0"/>
              </a:spcAft>
              <a:buClr>
                <a:schemeClr val="dk1"/>
              </a:buClr>
              <a:buSzPts val="3200"/>
              <a:buFont typeface="Comic Sans MS"/>
              <a:buNone/>
              <a:defRPr/>
            </a:lvl7pPr>
            <a:lvl8pPr lvl="7" algn="ctr">
              <a:spcBef>
                <a:spcPts val="320"/>
              </a:spcBef>
              <a:spcAft>
                <a:spcPts val="0"/>
              </a:spcAft>
              <a:buClr>
                <a:schemeClr val="dk1"/>
              </a:buClr>
              <a:buSzPts val="3200"/>
              <a:buFont typeface="Comic Sans MS"/>
              <a:buNone/>
              <a:defRPr/>
            </a:lvl8pPr>
            <a:lvl9pPr lvl="8" algn="ctr">
              <a:spcBef>
                <a:spcPts val="320"/>
              </a:spcBef>
              <a:spcAft>
                <a:spcPts val="0"/>
              </a:spcAft>
              <a:buClr>
                <a:schemeClr val="dk1"/>
              </a:buClr>
              <a:buSzPts val="3200"/>
              <a:buFont typeface="Comic Sans MS"/>
              <a:buNone/>
              <a:defRPr/>
            </a:lvl9pPr>
          </a:lstStyle>
          <a:p/>
        </p:txBody>
      </p:sp>
      <p:sp>
        <p:nvSpPr>
          <p:cNvPr id="407" name="Google Shape;407;p298"/>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298"/>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298"/>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6" name="Shape 416"/>
        <p:cNvGrpSpPr/>
        <p:nvPr/>
      </p:nvGrpSpPr>
      <p:grpSpPr>
        <a:xfrm>
          <a:off x="0" y="0"/>
          <a:ext cx="0" cy="0"/>
          <a:chOff x="0" y="0"/>
          <a:chExt cx="0" cy="0"/>
        </a:xfrm>
      </p:grpSpPr>
      <p:sp>
        <p:nvSpPr>
          <p:cNvPr id="417" name="Google Shape;417;p20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20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20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0" name="Shape 420"/>
        <p:cNvGrpSpPr/>
        <p:nvPr/>
      </p:nvGrpSpPr>
      <p:grpSpPr>
        <a:xfrm>
          <a:off x="0" y="0"/>
          <a:ext cx="0" cy="0"/>
          <a:chOff x="0" y="0"/>
          <a:chExt cx="0" cy="0"/>
        </a:xfrm>
      </p:grpSpPr>
      <p:sp>
        <p:nvSpPr>
          <p:cNvPr id="421" name="Google Shape;421;p29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2" name="Google Shape;422;p29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3" name="Google Shape;423;p29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29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29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6" name="Shape 426"/>
        <p:cNvGrpSpPr/>
        <p:nvPr/>
      </p:nvGrpSpPr>
      <p:grpSpPr>
        <a:xfrm>
          <a:off x="0" y="0"/>
          <a:ext cx="0" cy="0"/>
          <a:chOff x="0" y="0"/>
          <a:chExt cx="0" cy="0"/>
        </a:xfrm>
      </p:grpSpPr>
      <p:sp>
        <p:nvSpPr>
          <p:cNvPr id="427" name="Google Shape;427;p30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8" name="Google Shape;428;p300"/>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9" name="Google Shape;429;p30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30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30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2" name="Shape 432"/>
        <p:cNvGrpSpPr/>
        <p:nvPr/>
      </p:nvGrpSpPr>
      <p:grpSpPr>
        <a:xfrm>
          <a:off x="0" y="0"/>
          <a:ext cx="0" cy="0"/>
          <a:chOff x="0" y="0"/>
          <a:chExt cx="0" cy="0"/>
        </a:xfrm>
      </p:grpSpPr>
      <p:sp>
        <p:nvSpPr>
          <p:cNvPr id="433" name="Google Shape;433;p30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4" name="Google Shape;434;p301"/>
          <p:cNvSpPr/>
          <p:nvPr>
            <p:ph idx="2" type="pic"/>
          </p:nvPr>
        </p:nvSpPr>
        <p:spPr>
          <a:xfrm>
            <a:off x="1792288" y="612775"/>
            <a:ext cx="5486400" cy="4114800"/>
          </a:xfrm>
          <a:prstGeom prst="rect">
            <a:avLst/>
          </a:prstGeom>
          <a:noFill/>
          <a:ln>
            <a:noFill/>
          </a:ln>
        </p:spPr>
      </p:sp>
      <p:sp>
        <p:nvSpPr>
          <p:cNvPr id="435" name="Google Shape;435;p30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36" name="Google Shape;436;p30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30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30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9" name="Shape 439"/>
        <p:cNvGrpSpPr/>
        <p:nvPr/>
      </p:nvGrpSpPr>
      <p:grpSpPr>
        <a:xfrm>
          <a:off x="0" y="0"/>
          <a:ext cx="0" cy="0"/>
          <a:chOff x="0" y="0"/>
          <a:chExt cx="0" cy="0"/>
        </a:xfrm>
      </p:grpSpPr>
      <p:sp>
        <p:nvSpPr>
          <p:cNvPr id="440" name="Google Shape;440;p30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1" name="Google Shape;441;p30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2" name="Google Shape;442;p30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43" name="Google Shape;443;p30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30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p30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8" name="Shape 48"/>
        <p:cNvGrpSpPr/>
        <p:nvPr/>
      </p:nvGrpSpPr>
      <p:grpSpPr>
        <a:xfrm>
          <a:off x="0" y="0"/>
          <a:ext cx="0" cy="0"/>
          <a:chOff x="0" y="0"/>
          <a:chExt cx="0" cy="0"/>
        </a:xfrm>
      </p:grpSpPr>
      <p:sp>
        <p:nvSpPr>
          <p:cNvPr id="49" name="Google Shape;49;p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20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20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20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6" name="Shape 446"/>
        <p:cNvGrpSpPr/>
        <p:nvPr/>
      </p:nvGrpSpPr>
      <p:grpSpPr>
        <a:xfrm>
          <a:off x="0" y="0"/>
          <a:ext cx="0" cy="0"/>
          <a:chOff x="0" y="0"/>
          <a:chExt cx="0" cy="0"/>
        </a:xfrm>
      </p:grpSpPr>
      <p:sp>
        <p:nvSpPr>
          <p:cNvPr id="447" name="Google Shape;447;p30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8" name="Google Shape;448;p30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30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30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1" name="Shape 451"/>
        <p:cNvGrpSpPr/>
        <p:nvPr/>
      </p:nvGrpSpPr>
      <p:grpSpPr>
        <a:xfrm>
          <a:off x="0" y="0"/>
          <a:ext cx="0" cy="0"/>
          <a:chOff x="0" y="0"/>
          <a:chExt cx="0" cy="0"/>
        </a:xfrm>
      </p:grpSpPr>
      <p:sp>
        <p:nvSpPr>
          <p:cNvPr id="452" name="Google Shape;452;p30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3" name="Google Shape;453;p30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4" name="Google Shape;454;p30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5" name="Google Shape;455;p30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6" name="Google Shape;456;p30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7" name="Google Shape;457;p30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30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30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0" name="Shape 460"/>
        <p:cNvGrpSpPr/>
        <p:nvPr/>
      </p:nvGrpSpPr>
      <p:grpSpPr>
        <a:xfrm>
          <a:off x="0" y="0"/>
          <a:ext cx="0" cy="0"/>
          <a:chOff x="0" y="0"/>
          <a:chExt cx="0" cy="0"/>
        </a:xfrm>
      </p:grpSpPr>
      <p:sp>
        <p:nvSpPr>
          <p:cNvPr id="461" name="Google Shape;461;p30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2" name="Google Shape;462;p30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63" name="Google Shape;463;p30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64" name="Google Shape;464;p30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30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30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7" name="Shape 467"/>
        <p:cNvGrpSpPr/>
        <p:nvPr/>
      </p:nvGrpSpPr>
      <p:grpSpPr>
        <a:xfrm>
          <a:off x="0" y="0"/>
          <a:ext cx="0" cy="0"/>
          <a:chOff x="0" y="0"/>
          <a:chExt cx="0" cy="0"/>
        </a:xfrm>
      </p:grpSpPr>
      <p:sp>
        <p:nvSpPr>
          <p:cNvPr id="468" name="Google Shape;468;p30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9" name="Google Shape;469;p30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70" name="Google Shape;470;p30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30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30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3" name="Shape 473"/>
        <p:cNvGrpSpPr/>
        <p:nvPr/>
      </p:nvGrpSpPr>
      <p:grpSpPr>
        <a:xfrm>
          <a:off x="0" y="0"/>
          <a:ext cx="0" cy="0"/>
          <a:chOff x="0" y="0"/>
          <a:chExt cx="0" cy="0"/>
        </a:xfrm>
      </p:grpSpPr>
      <p:sp>
        <p:nvSpPr>
          <p:cNvPr id="474" name="Google Shape;474;p30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5" name="Google Shape;475;p30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6" name="Google Shape;476;p30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30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30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9" name="Shape 479"/>
        <p:cNvGrpSpPr/>
        <p:nvPr/>
      </p:nvGrpSpPr>
      <p:grpSpPr>
        <a:xfrm>
          <a:off x="0" y="0"/>
          <a:ext cx="0" cy="0"/>
          <a:chOff x="0" y="0"/>
          <a:chExt cx="0" cy="0"/>
        </a:xfrm>
      </p:grpSpPr>
      <p:sp>
        <p:nvSpPr>
          <p:cNvPr id="480" name="Google Shape;480;p30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1" name="Google Shape;481;p30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482" name="Google Shape;482;p30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30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30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1" name="Shape 491"/>
        <p:cNvGrpSpPr/>
        <p:nvPr/>
      </p:nvGrpSpPr>
      <p:grpSpPr>
        <a:xfrm>
          <a:off x="0" y="0"/>
          <a:ext cx="0" cy="0"/>
          <a:chOff x="0" y="0"/>
          <a:chExt cx="0" cy="0"/>
        </a:xfrm>
      </p:grpSpPr>
      <p:sp>
        <p:nvSpPr>
          <p:cNvPr id="492" name="Google Shape;492;p2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3" name="Google Shape;493;p2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2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2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6" name="Shape 496"/>
        <p:cNvGrpSpPr/>
        <p:nvPr/>
      </p:nvGrpSpPr>
      <p:grpSpPr>
        <a:xfrm>
          <a:off x="0" y="0"/>
          <a:ext cx="0" cy="0"/>
          <a:chOff x="0" y="0"/>
          <a:chExt cx="0" cy="0"/>
        </a:xfrm>
      </p:grpSpPr>
      <p:sp>
        <p:nvSpPr>
          <p:cNvPr id="497" name="Google Shape;497;p27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8" name="Google Shape;498;p27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9" name="Google Shape;499;p2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2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2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2" name="Shape 502"/>
        <p:cNvGrpSpPr/>
        <p:nvPr/>
      </p:nvGrpSpPr>
      <p:grpSpPr>
        <a:xfrm>
          <a:off x="0" y="0"/>
          <a:ext cx="0" cy="0"/>
          <a:chOff x="0" y="0"/>
          <a:chExt cx="0" cy="0"/>
        </a:xfrm>
      </p:grpSpPr>
      <p:sp>
        <p:nvSpPr>
          <p:cNvPr id="503" name="Google Shape;503;p28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4" name="Google Shape;504;p280"/>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5" name="Google Shape;505;p2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2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p2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8" name="Shape 508"/>
        <p:cNvGrpSpPr/>
        <p:nvPr/>
      </p:nvGrpSpPr>
      <p:grpSpPr>
        <a:xfrm>
          <a:off x="0" y="0"/>
          <a:ext cx="0" cy="0"/>
          <a:chOff x="0" y="0"/>
          <a:chExt cx="0" cy="0"/>
        </a:xfrm>
      </p:grpSpPr>
      <p:sp>
        <p:nvSpPr>
          <p:cNvPr id="509" name="Google Shape;509;p28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0" name="Google Shape;510;p281"/>
          <p:cNvSpPr/>
          <p:nvPr>
            <p:ph idx="2" type="pic"/>
          </p:nvPr>
        </p:nvSpPr>
        <p:spPr>
          <a:xfrm>
            <a:off x="1792288" y="612775"/>
            <a:ext cx="5486400" cy="4114800"/>
          </a:xfrm>
          <a:prstGeom prst="rect">
            <a:avLst/>
          </a:prstGeom>
          <a:noFill/>
          <a:ln>
            <a:noFill/>
          </a:ln>
        </p:spPr>
      </p:sp>
      <p:sp>
        <p:nvSpPr>
          <p:cNvPr id="511" name="Google Shape;511;p28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12" name="Google Shape;512;p2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3" name="Google Shape;513;p2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4" name="Google Shape;514;p2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5" name="Shape 55"/>
        <p:cNvGrpSpPr/>
        <p:nvPr/>
      </p:nvGrpSpPr>
      <p:grpSpPr>
        <a:xfrm>
          <a:off x="0" y="0"/>
          <a:ext cx="0" cy="0"/>
          <a:chOff x="0" y="0"/>
          <a:chExt cx="0" cy="0"/>
        </a:xfrm>
      </p:grpSpPr>
      <p:sp>
        <p:nvSpPr>
          <p:cNvPr id="56" name="Google Shape;56;p2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2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21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21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2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5" name="Shape 515"/>
        <p:cNvGrpSpPr/>
        <p:nvPr/>
      </p:nvGrpSpPr>
      <p:grpSpPr>
        <a:xfrm>
          <a:off x="0" y="0"/>
          <a:ext cx="0" cy="0"/>
          <a:chOff x="0" y="0"/>
          <a:chExt cx="0" cy="0"/>
        </a:xfrm>
      </p:grpSpPr>
      <p:sp>
        <p:nvSpPr>
          <p:cNvPr id="516" name="Google Shape;516;p28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7" name="Google Shape;517;p28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18" name="Google Shape;518;p28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19" name="Google Shape;519;p28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0" name="Google Shape;520;p28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2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2" name="Shape 522"/>
        <p:cNvGrpSpPr/>
        <p:nvPr/>
      </p:nvGrpSpPr>
      <p:grpSpPr>
        <a:xfrm>
          <a:off x="0" y="0"/>
          <a:ext cx="0" cy="0"/>
          <a:chOff x="0" y="0"/>
          <a:chExt cx="0" cy="0"/>
        </a:xfrm>
      </p:grpSpPr>
      <p:sp>
        <p:nvSpPr>
          <p:cNvPr id="523" name="Google Shape;523;p2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2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2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6" name="Shape 526"/>
        <p:cNvGrpSpPr/>
        <p:nvPr/>
      </p:nvGrpSpPr>
      <p:grpSpPr>
        <a:xfrm>
          <a:off x="0" y="0"/>
          <a:ext cx="0" cy="0"/>
          <a:chOff x="0" y="0"/>
          <a:chExt cx="0" cy="0"/>
        </a:xfrm>
      </p:grpSpPr>
      <p:sp>
        <p:nvSpPr>
          <p:cNvPr id="527" name="Google Shape;527;p28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8" name="Google Shape;528;p28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29" name="Google Shape;529;p28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30" name="Google Shape;530;p28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31" name="Google Shape;531;p28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32" name="Google Shape;532;p2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2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2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5" name="Shape 535"/>
        <p:cNvGrpSpPr/>
        <p:nvPr/>
      </p:nvGrpSpPr>
      <p:grpSpPr>
        <a:xfrm>
          <a:off x="0" y="0"/>
          <a:ext cx="0" cy="0"/>
          <a:chOff x="0" y="0"/>
          <a:chExt cx="0" cy="0"/>
        </a:xfrm>
      </p:grpSpPr>
      <p:sp>
        <p:nvSpPr>
          <p:cNvPr id="536" name="Google Shape;536;p28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7" name="Google Shape;537;p28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38" name="Google Shape;538;p28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39" name="Google Shape;539;p28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28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28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2" name="Shape 542"/>
        <p:cNvGrpSpPr/>
        <p:nvPr/>
      </p:nvGrpSpPr>
      <p:grpSpPr>
        <a:xfrm>
          <a:off x="0" y="0"/>
          <a:ext cx="0" cy="0"/>
          <a:chOff x="0" y="0"/>
          <a:chExt cx="0" cy="0"/>
        </a:xfrm>
      </p:grpSpPr>
      <p:sp>
        <p:nvSpPr>
          <p:cNvPr id="543" name="Google Shape;543;p28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4" name="Google Shape;544;p28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545" name="Google Shape;545;p28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28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28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8" name="Shape 548"/>
        <p:cNvGrpSpPr/>
        <p:nvPr/>
      </p:nvGrpSpPr>
      <p:grpSpPr>
        <a:xfrm>
          <a:off x="0" y="0"/>
          <a:ext cx="0" cy="0"/>
          <a:chOff x="0" y="0"/>
          <a:chExt cx="0" cy="0"/>
        </a:xfrm>
      </p:grpSpPr>
      <p:sp>
        <p:nvSpPr>
          <p:cNvPr id="549" name="Google Shape;549;p28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0" name="Google Shape;550;p28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1" name="Google Shape;551;p28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28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2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28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6" name="Google Shape;556;p28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557" name="Google Shape;557;p28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28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28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6" name="Shape 566"/>
        <p:cNvGrpSpPr/>
        <p:nvPr/>
      </p:nvGrpSpPr>
      <p:grpSpPr>
        <a:xfrm>
          <a:off x="0" y="0"/>
          <a:ext cx="0" cy="0"/>
          <a:chOff x="0" y="0"/>
          <a:chExt cx="0" cy="0"/>
        </a:xfrm>
      </p:grpSpPr>
      <p:sp>
        <p:nvSpPr>
          <p:cNvPr id="567" name="Google Shape;567;p2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8" name="Google Shape;568;p2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69" name="Google Shape;569;p2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70" name="Google Shape;570;p2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71" name="Google Shape;571;p2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72" name="Google Shape;572;p2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2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4" name="Google Shape;574;p2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575" name="Shape 575"/>
        <p:cNvGrpSpPr/>
        <p:nvPr/>
      </p:nvGrpSpPr>
      <p:grpSpPr>
        <a:xfrm>
          <a:off x="0" y="0"/>
          <a:ext cx="0" cy="0"/>
          <a:chOff x="0" y="0"/>
          <a:chExt cx="0" cy="0"/>
        </a:xfrm>
      </p:grpSpPr>
      <p:sp>
        <p:nvSpPr>
          <p:cNvPr id="576" name="Google Shape;576;p3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7" name="Google Shape;577;p3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8" name="Google Shape;578;p3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9" name="Google Shape;579;p3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0" name="Google Shape;580;p3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3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582" name="Shape 582"/>
        <p:cNvGrpSpPr/>
        <p:nvPr/>
      </p:nvGrpSpPr>
      <p:grpSpPr>
        <a:xfrm>
          <a:off x="0" y="0"/>
          <a:ext cx="0" cy="0"/>
          <a:chOff x="0" y="0"/>
          <a:chExt cx="0" cy="0"/>
        </a:xfrm>
      </p:grpSpPr>
      <p:sp>
        <p:nvSpPr>
          <p:cNvPr id="583" name="Google Shape;583;p3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4" name="Google Shape;584;p320"/>
          <p:cNvSpPr txBox="1"/>
          <p:nvPr>
            <p:ph idx="1" type="body"/>
          </p:nvPr>
        </p:nvSpPr>
        <p:spPr>
          <a:xfrm>
            <a:off x="457200" y="1600200"/>
            <a:ext cx="8229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5" name="Google Shape;585;p320"/>
          <p:cNvSpPr txBox="1"/>
          <p:nvPr>
            <p:ph idx="2" type="body"/>
          </p:nvPr>
        </p:nvSpPr>
        <p:spPr>
          <a:xfrm>
            <a:off x="457200" y="3938588"/>
            <a:ext cx="8229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6" name="Google Shape;586;p3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3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p3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63" name="Shape 63"/>
        <p:cNvGrpSpPr/>
        <p:nvPr/>
      </p:nvGrpSpPr>
      <p:grpSpPr>
        <a:xfrm>
          <a:off x="0" y="0"/>
          <a:ext cx="0" cy="0"/>
          <a:chOff x="0" y="0"/>
          <a:chExt cx="0" cy="0"/>
        </a:xfrm>
      </p:grpSpPr>
      <p:sp>
        <p:nvSpPr>
          <p:cNvPr id="64" name="Google Shape;64;p2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2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218"/>
          <p:cNvSpPr/>
          <p:nvPr>
            <p:ph idx="2" type="clipArt"/>
          </p:nvPr>
        </p:nvSpPr>
        <p:spPr>
          <a:xfrm>
            <a:off x="4648200" y="1600200"/>
            <a:ext cx="4038600" cy="4525963"/>
          </a:xfrm>
          <a:prstGeom prst="rect">
            <a:avLst/>
          </a:prstGeom>
          <a:noFill/>
          <a:ln>
            <a:noFill/>
          </a:ln>
        </p:spPr>
      </p:sp>
      <p:sp>
        <p:nvSpPr>
          <p:cNvPr id="67" name="Google Shape;67;p2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589" name="Shape 589"/>
        <p:cNvGrpSpPr/>
        <p:nvPr/>
      </p:nvGrpSpPr>
      <p:grpSpPr>
        <a:xfrm>
          <a:off x="0" y="0"/>
          <a:ext cx="0" cy="0"/>
          <a:chOff x="0" y="0"/>
          <a:chExt cx="0" cy="0"/>
        </a:xfrm>
      </p:grpSpPr>
      <p:sp>
        <p:nvSpPr>
          <p:cNvPr id="590" name="Google Shape;590;p3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1" name="Google Shape;591;p321"/>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2" name="Google Shape;592;p32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3" name="Google Shape;593;p321"/>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4" name="Google Shape;594;p321"/>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5" name="Google Shape;595;p3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6" name="Google Shape;596;p3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3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98" name="Shape 598"/>
        <p:cNvGrpSpPr/>
        <p:nvPr/>
      </p:nvGrpSpPr>
      <p:grpSpPr>
        <a:xfrm>
          <a:off x="0" y="0"/>
          <a:ext cx="0" cy="0"/>
          <a:chOff x="0" y="0"/>
          <a:chExt cx="0" cy="0"/>
        </a:xfrm>
      </p:grpSpPr>
      <p:sp>
        <p:nvSpPr>
          <p:cNvPr id="599" name="Google Shape;599;p3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0" name="Google Shape;600;p3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1" name="Google Shape;601;p322"/>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2" name="Google Shape;602;p322"/>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3" name="Google Shape;603;p3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4" name="Google Shape;604;p3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3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606" name="Shape 606"/>
        <p:cNvGrpSpPr/>
        <p:nvPr/>
      </p:nvGrpSpPr>
      <p:grpSpPr>
        <a:xfrm>
          <a:off x="0" y="0"/>
          <a:ext cx="0" cy="0"/>
          <a:chOff x="0" y="0"/>
          <a:chExt cx="0" cy="0"/>
        </a:xfrm>
      </p:grpSpPr>
      <p:sp>
        <p:nvSpPr>
          <p:cNvPr id="607" name="Google Shape;607;p3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8" name="Google Shape;608;p3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9" name="Google Shape;609;p323"/>
          <p:cNvSpPr/>
          <p:nvPr>
            <p:ph idx="2" type="clipArt"/>
          </p:nvPr>
        </p:nvSpPr>
        <p:spPr>
          <a:xfrm>
            <a:off x="4648200" y="1600200"/>
            <a:ext cx="4038600" cy="4525963"/>
          </a:xfrm>
          <a:prstGeom prst="rect">
            <a:avLst/>
          </a:prstGeom>
          <a:noFill/>
          <a:ln>
            <a:noFill/>
          </a:ln>
        </p:spPr>
      </p:sp>
      <p:sp>
        <p:nvSpPr>
          <p:cNvPr id="610" name="Google Shape;610;p3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3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2" name="Google Shape;612;p3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13" name="Shape 613"/>
        <p:cNvGrpSpPr/>
        <p:nvPr/>
      </p:nvGrpSpPr>
      <p:grpSpPr>
        <a:xfrm>
          <a:off x="0" y="0"/>
          <a:ext cx="0" cy="0"/>
          <a:chOff x="0" y="0"/>
          <a:chExt cx="0" cy="0"/>
        </a:xfrm>
      </p:grpSpPr>
      <p:sp>
        <p:nvSpPr>
          <p:cNvPr id="614" name="Google Shape;614;p3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5" name="Google Shape;615;p3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6" name="Google Shape;616;p3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7" name="Google Shape;617;p3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3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9" name="Google Shape;619;p3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0" name="Shape 620"/>
        <p:cNvGrpSpPr/>
        <p:nvPr/>
      </p:nvGrpSpPr>
      <p:grpSpPr>
        <a:xfrm>
          <a:off x="0" y="0"/>
          <a:ext cx="0" cy="0"/>
          <a:chOff x="0" y="0"/>
          <a:chExt cx="0" cy="0"/>
        </a:xfrm>
      </p:grpSpPr>
      <p:sp>
        <p:nvSpPr>
          <p:cNvPr id="621" name="Google Shape;621;p3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2" name="Google Shape;622;p3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3" name="Google Shape;623;p3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4" name="Google Shape;624;p3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p3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6" name="Shape 626"/>
        <p:cNvGrpSpPr/>
        <p:nvPr/>
      </p:nvGrpSpPr>
      <p:grpSpPr>
        <a:xfrm>
          <a:off x="0" y="0"/>
          <a:ext cx="0" cy="0"/>
          <a:chOff x="0" y="0"/>
          <a:chExt cx="0" cy="0"/>
        </a:xfrm>
      </p:grpSpPr>
      <p:sp>
        <p:nvSpPr>
          <p:cNvPr id="627" name="Google Shape;627;p3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8" name="Google Shape;628;p32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9" name="Google Shape;629;p3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0" name="Google Shape;630;p3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1" name="Google Shape;631;p3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2" name="Shape 632"/>
        <p:cNvGrpSpPr/>
        <p:nvPr/>
      </p:nvGrpSpPr>
      <p:grpSpPr>
        <a:xfrm>
          <a:off x="0" y="0"/>
          <a:ext cx="0" cy="0"/>
          <a:chOff x="0" y="0"/>
          <a:chExt cx="0" cy="0"/>
        </a:xfrm>
      </p:grpSpPr>
      <p:sp>
        <p:nvSpPr>
          <p:cNvPr id="633" name="Google Shape;633;p3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4" name="Google Shape;634;p327"/>
          <p:cNvSpPr/>
          <p:nvPr>
            <p:ph idx="2" type="pic"/>
          </p:nvPr>
        </p:nvSpPr>
        <p:spPr>
          <a:xfrm>
            <a:off x="1792288" y="612775"/>
            <a:ext cx="5486400" cy="4114800"/>
          </a:xfrm>
          <a:prstGeom prst="rect">
            <a:avLst/>
          </a:prstGeom>
          <a:noFill/>
          <a:ln>
            <a:noFill/>
          </a:ln>
        </p:spPr>
      </p:sp>
      <p:sp>
        <p:nvSpPr>
          <p:cNvPr id="635" name="Google Shape;635;p3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36" name="Google Shape;636;p3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3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8" name="Google Shape;638;p3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9" name="Shape 639"/>
        <p:cNvGrpSpPr/>
        <p:nvPr/>
      </p:nvGrpSpPr>
      <p:grpSpPr>
        <a:xfrm>
          <a:off x="0" y="0"/>
          <a:ext cx="0" cy="0"/>
          <a:chOff x="0" y="0"/>
          <a:chExt cx="0" cy="0"/>
        </a:xfrm>
      </p:grpSpPr>
      <p:sp>
        <p:nvSpPr>
          <p:cNvPr id="640" name="Google Shape;640;p3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1" name="Google Shape;641;p3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42" name="Google Shape;642;p3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43" name="Google Shape;643;p3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4" name="Google Shape;644;p3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5" name="Google Shape;645;p3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6" name="Shape 646"/>
        <p:cNvGrpSpPr/>
        <p:nvPr/>
      </p:nvGrpSpPr>
      <p:grpSpPr>
        <a:xfrm>
          <a:off x="0" y="0"/>
          <a:ext cx="0" cy="0"/>
          <a:chOff x="0" y="0"/>
          <a:chExt cx="0" cy="0"/>
        </a:xfrm>
      </p:grpSpPr>
      <p:sp>
        <p:nvSpPr>
          <p:cNvPr id="647" name="Google Shape;647;p3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8" name="Google Shape;648;p3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9" name="Google Shape;649;p3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0" name="Shape 650"/>
        <p:cNvGrpSpPr/>
        <p:nvPr/>
      </p:nvGrpSpPr>
      <p:grpSpPr>
        <a:xfrm>
          <a:off x="0" y="0"/>
          <a:ext cx="0" cy="0"/>
          <a:chOff x="0" y="0"/>
          <a:chExt cx="0" cy="0"/>
        </a:xfrm>
      </p:grpSpPr>
      <p:sp>
        <p:nvSpPr>
          <p:cNvPr id="651" name="Google Shape;651;p3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2" name="Google Shape;652;p3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3" name="Google Shape;653;p3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4" name="Google Shape;654;p3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7.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0" Type="http://schemas.openxmlformats.org/officeDocument/2006/relationships/slideLayout" Target="../slideLayouts/slideLayout114.xml"/><Relationship Id="rId13" Type="http://schemas.openxmlformats.org/officeDocument/2006/relationships/slideLayout" Target="../slideLayouts/slideLayout117.xml"/><Relationship Id="rId12" Type="http://schemas.openxmlformats.org/officeDocument/2006/relationships/slideLayout" Target="../slideLayouts/slideLayout116.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5" Type="http://schemas.openxmlformats.org/officeDocument/2006/relationships/theme" Target="../theme/theme4.xml"/><Relationship Id="rId14" Type="http://schemas.openxmlformats.org/officeDocument/2006/relationships/slideLayout" Target="../slideLayouts/slideLayout11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9.xml"/><Relationship Id="rId10" Type="http://schemas.openxmlformats.org/officeDocument/2006/relationships/slideLayout" Target="../slideLayouts/slideLayout128.xml"/><Relationship Id="rId13" Type="http://schemas.openxmlformats.org/officeDocument/2006/relationships/slideLayout" Target="../slideLayouts/slideLayout131.xml"/><Relationship Id="rId12" Type="http://schemas.openxmlformats.org/officeDocument/2006/relationships/slideLayout" Target="../slideLayouts/slideLayout130.xml"/><Relationship Id="rId1" Type="http://schemas.openxmlformats.org/officeDocument/2006/relationships/slideLayout" Target="../slideLayouts/slideLayout119.xml"/><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5" Type="http://schemas.openxmlformats.org/officeDocument/2006/relationships/slideLayout" Target="../slideLayouts/slideLayout133.xml"/><Relationship Id="rId14" Type="http://schemas.openxmlformats.org/officeDocument/2006/relationships/slideLayout" Target="../slideLayouts/slideLayout132.xml"/><Relationship Id="rId16" Type="http://schemas.openxmlformats.org/officeDocument/2006/relationships/theme" Target="../theme/theme11.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4.xml"/><Relationship Id="rId10" Type="http://schemas.openxmlformats.org/officeDocument/2006/relationships/slideLayout" Target="../slideLayouts/slideLayout143.xml"/><Relationship Id="rId13" Type="http://schemas.openxmlformats.org/officeDocument/2006/relationships/slideLayout" Target="../slideLayouts/slideLayout146.xml"/><Relationship Id="rId12" Type="http://schemas.openxmlformats.org/officeDocument/2006/relationships/slideLayout" Target="../slideLayouts/slideLayout145.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5" Type="http://schemas.openxmlformats.org/officeDocument/2006/relationships/slideLayout" Target="../slideLayouts/slideLayout148.xml"/><Relationship Id="rId14" Type="http://schemas.openxmlformats.org/officeDocument/2006/relationships/slideLayout" Target="../slideLayouts/slideLayout147.xml"/><Relationship Id="rId16" Type="http://schemas.openxmlformats.org/officeDocument/2006/relationships/theme" Target="../theme/theme21.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9.xml"/><Relationship Id="rId10" Type="http://schemas.openxmlformats.org/officeDocument/2006/relationships/slideLayout" Target="../slideLayouts/slideLayout158.xml"/><Relationship Id="rId13" Type="http://schemas.openxmlformats.org/officeDocument/2006/relationships/slideLayout" Target="../slideLayouts/slideLayout161.xml"/><Relationship Id="rId12" Type="http://schemas.openxmlformats.org/officeDocument/2006/relationships/slideLayout" Target="../slideLayouts/slideLayout160.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5" Type="http://schemas.openxmlformats.org/officeDocument/2006/relationships/theme" Target="../theme/theme22.xml"/><Relationship Id="rId14" Type="http://schemas.openxmlformats.org/officeDocument/2006/relationships/slideLayout" Target="../slideLayouts/slideLayout16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73.xml"/><Relationship Id="rId10" Type="http://schemas.openxmlformats.org/officeDocument/2006/relationships/slideLayout" Target="../slideLayouts/slideLayout172.xml"/><Relationship Id="rId13" Type="http://schemas.openxmlformats.org/officeDocument/2006/relationships/slideLayout" Target="../slideLayouts/slideLayout175.xml"/><Relationship Id="rId12" Type="http://schemas.openxmlformats.org/officeDocument/2006/relationships/slideLayout" Target="../slideLayouts/slideLayout174.xml"/><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5" Type="http://schemas.openxmlformats.org/officeDocument/2006/relationships/theme" Target="../theme/theme20.xml"/><Relationship Id="rId14" Type="http://schemas.openxmlformats.org/officeDocument/2006/relationships/slideLayout" Target="../slideLayouts/slideLayout17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3" Type="http://schemas.openxmlformats.org/officeDocument/2006/relationships/slideLayout" Target="../slideLayouts/slideLayout189.xml"/><Relationship Id="rId12" Type="http://schemas.openxmlformats.org/officeDocument/2006/relationships/slideLayout" Target="../slideLayouts/slideLayout188.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2.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00.xml"/><Relationship Id="rId10" Type="http://schemas.openxmlformats.org/officeDocument/2006/relationships/slideLayout" Target="../slideLayouts/slideLayout199.xml"/><Relationship Id="rId13" Type="http://schemas.openxmlformats.org/officeDocument/2006/relationships/slideLayout" Target="../slideLayouts/slideLayout202.xml"/><Relationship Id="rId12" Type="http://schemas.openxmlformats.org/officeDocument/2006/relationships/slideLayout" Target="../slideLayouts/slideLayout201.xml"/><Relationship Id="rId1" Type="http://schemas.openxmlformats.org/officeDocument/2006/relationships/slideLayout" Target="../slideLayouts/slideLayout190.xml"/><Relationship Id="rId2" Type="http://schemas.openxmlformats.org/officeDocument/2006/relationships/slideLayout" Target="../slideLayouts/slideLayout191.xml"/><Relationship Id="rId3" Type="http://schemas.openxmlformats.org/officeDocument/2006/relationships/slideLayout" Target="../slideLayouts/slideLayout192.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5.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13.xml"/><Relationship Id="rId10" Type="http://schemas.openxmlformats.org/officeDocument/2006/relationships/slideLayout" Target="../slideLayouts/slideLayout212.xml"/><Relationship Id="rId13" Type="http://schemas.openxmlformats.org/officeDocument/2006/relationships/slideLayout" Target="../slideLayouts/slideLayout215.xml"/><Relationship Id="rId12" Type="http://schemas.openxmlformats.org/officeDocument/2006/relationships/slideLayout" Target="../slideLayouts/slideLayout214.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theme" Target="../theme/theme10.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26.xml"/><Relationship Id="rId10" Type="http://schemas.openxmlformats.org/officeDocument/2006/relationships/slideLayout" Target="../slideLayouts/slideLayout225.xml"/><Relationship Id="rId13" Type="http://schemas.openxmlformats.org/officeDocument/2006/relationships/slideLayout" Target="../slideLayouts/slideLayout228.xml"/><Relationship Id="rId12" Type="http://schemas.openxmlformats.org/officeDocument/2006/relationships/slideLayout" Target="../slideLayouts/slideLayout227.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theme" Target="../theme/theme18.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39.xml"/><Relationship Id="rId10" Type="http://schemas.openxmlformats.org/officeDocument/2006/relationships/slideLayout" Target="../slideLayouts/slideLayout238.xml"/><Relationship Id="rId13" Type="http://schemas.openxmlformats.org/officeDocument/2006/relationships/slideLayout" Target="../slideLayouts/slideLayout241.xml"/><Relationship Id="rId12" Type="http://schemas.openxmlformats.org/officeDocument/2006/relationships/slideLayout" Target="../slideLayouts/slideLayout240.xml"/><Relationship Id="rId1" Type="http://schemas.openxmlformats.org/officeDocument/2006/relationships/slideLayout" Target="../slideLayouts/slideLayout229.xml"/><Relationship Id="rId2" Type="http://schemas.openxmlformats.org/officeDocument/2006/relationships/slideLayout" Target="../slideLayouts/slideLayout230.xml"/><Relationship Id="rId3" Type="http://schemas.openxmlformats.org/officeDocument/2006/relationships/slideLayout" Target="../slideLayouts/slideLayout231.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theme" Target="../theme/theme6.xml"/><Relationship Id="rId5" Type="http://schemas.openxmlformats.org/officeDocument/2006/relationships/slideLayout" Target="../slideLayouts/slideLayout233.xml"/><Relationship Id="rId6" Type="http://schemas.openxmlformats.org/officeDocument/2006/relationships/slideLayout" Target="../slideLayouts/slideLayout234.xml"/><Relationship Id="rId7" Type="http://schemas.openxmlformats.org/officeDocument/2006/relationships/slideLayout" Target="../slideLayouts/slideLayout235.xml"/><Relationship Id="rId8"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51.xml"/><Relationship Id="rId10" Type="http://schemas.openxmlformats.org/officeDocument/2006/relationships/slideLayout" Target="../slideLayouts/slideLayout250.xml"/><Relationship Id="rId12" Type="http://schemas.openxmlformats.org/officeDocument/2006/relationships/theme" Target="../theme/theme30.xml"/><Relationship Id="rId1" Type="http://schemas.openxmlformats.org/officeDocument/2006/relationships/image" Target="../media/image4.jpg"/><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5" Type="http://schemas.openxmlformats.org/officeDocument/2006/relationships/slideLayout" Target="../slideLayouts/slideLayout245.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62.xml"/><Relationship Id="rId10" Type="http://schemas.openxmlformats.org/officeDocument/2006/relationships/slideLayout" Target="../slideLayouts/slideLayout261.xml"/><Relationship Id="rId13" Type="http://schemas.openxmlformats.org/officeDocument/2006/relationships/slideLayout" Target="../slideLayouts/slideLayout264.xml"/><Relationship Id="rId12" Type="http://schemas.openxmlformats.org/officeDocument/2006/relationships/slideLayout" Target="../slideLayouts/slideLayout263.xml"/><Relationship Id="rId1" Type="http://schemas.openxmlformats.org/officeDocument/2006/relationships/slideLayout" Target="../slideLayouts/slideLayout252.xml"/><Relationship Id="rId2" Type="http://schemas.openxmlformats.org/officeDocument/2006/relationships/slideLayout" Target="../slideLayouts/slideLayout253.xml"/><Relationship Id="rId3" Type="http://schemas.openxmlformats.org/officeDocument/2006/relationships/slideLayout" Target="../slideLayouts/slideLayout254.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theme" Target="../theme/theme13.xml"/><Relationship Id="rId5" Type="http://schemas.openxmlformats.org/officeDocument/2006/relationships/slideLayout" Target="../slideLayouts/slideLayout256.xml"/><Relationship Id="rId6" Type="http://schemas.openxmlformats.org/officeDocument/2006/relationships/slideLayout" Target="../slideLayouts/slideLayout257.xml"/><Relationship Id="rId7" Type="http://schemas.openxmlformats.org/officeDocument/2006/relationships/slideLayout" Target="../slideLayouts/slideLayout258.xml"/><Relationship Id="rId8" Type="http://schemas.openxmlformats.org/officeDocument/2006/relationships/slideLayout" Target="../slideLayouts/slideLayout259.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75.xml"/><Relationship Id="rId10" Type="http://schemas.openxmlformats.org/officeDocument/2006/relationships/slideLayout" Target="../slideLayouts/slideLayout274.xml"/><Relationship Id="rId13" Type="http://schemas.openxmlformats.org/officeDocument/2006/relationships/slideLayout" Target="../slideLayouts/slideLayout277.xml"/><Relationship Id="rId12" Type="http://schemas.openxmlformats.org/officeDocument/2006/relationships/slideLayout" Target="../slideLayouts/slideLayout276.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theme" Target="../theme/theme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88.xml"/><Relationship Id="rId10" Type="http://schemas.openxmlformats.org/officeDocument/2006/relationships/slideLayout" Target="../slideLayouts/slideLayout287.xml"/><Relationship Id="rId13" Type="http://schemas.openxmlformats.org/officeDocument/2006/relationships/slideLayout" Target="../slideLayouts/slideLayout290.xml"/><Relationship Id="rId12" Type="http://schemas.openxmlformats.org/officeDocument/2006/relationships/slideLayout" Target="../slideLayouts/slideLayout289.xml"/><Relationship Id="rId1" Type="http://schemas.openxmlformats.org/officeDocument/2006/relationships/slideLayout" Target="../slideLayouts/slideLayout278.xml"/><Relationship Id="rId2" Type="http://schemas.openxmlformats.org/officeDocument/2006/relationships/slideLayout" Target="../slideLayouts/slideLayout279.xml"/><Relationship Id="rId3" Type="http://schemas.openxmlformats.org/officeDocument/2006/relationships/slideLayout" Target="../slideLayouts/slideLayout280.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theme" Target="../theme/theme28.xml"/><Relationship Id="rId5" Type="http://schemas.openxmlformats.org/officeDocument/2006/relationships/slideLayout" Target="../slideLayouts/slideLayout282.xml"/><Relationship Id="rId6" Type="http://schemas.openxmlformats.org/officeDocument/2006/relationships/slideLayout" Target="../slideLayouts/slideLayout283.xml"/><Relationship Id="rId7" Type="http://schemas.openxmlformats.org/officeDocument/2006/relationships/slideLayout" Target="../slideLayouts/slideLayout284.xml"/><Relationship Id="rId8"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301.xml"/><Relationship Id="rId10" Type="http://schemas.openxmlformats.org/officeDocument/2006/relationships/slideLayout" Target="../slideLayouts/slideLayout300.xml"/><Relationship Id="rId13" Type="http://schemas.openxmlformats.org/officeDocument/2006/relationships/slideLayout" Target="../slideLayouts/slideLayout303.xml"/><Relationship Id="rId12" Type="http://schemas.openxmlformats.org/officeDocument/2006/relationships/slideLayout" Target="../slideLayouts/slideLayout302.xml"/><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theme" Target="../theme/theme2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314.xml"/><Relationship Id="rId10" Type="http://schemas.openxmlformats.org/officeDocument/2006/relationships/slideLayout" Target="../slideLayouts/slideLayout313.xml"/><Relationship Id="rId13" Type="http://schemas.openxmlformats.org/officeDocument/2006/relationships/slideLayout" Target="../slideLayouts/slideLayout316.xml"/><Relationship Id="rId12" Type="http://schemas.openxmlformats.org/officeDocument/2006/relationships/slideLayout" Target="../slideLayouts/slideLayout315.xml"/><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theme" Target="../theme/theme26.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327.xml"/><Relationship Id="rId10" Type="http://schemas.openxmlformats.org/officeDocument/2006/relationships/slideLayout" Target="../slideLayouts/slideLayout326.xml"/><Relationship Id="rId13" Type="http://schemas.openxmlformats.org/officeDocument/2006/relationships/slideLayout" Target="../slideLayouts/slideLayout329.xml"/><Relationship Id="rId12" Type="http://schemas.openxmlformats.org/officeDocument/2006/relationships/slideLayout" Target="../slideLayouts/slideLayout328.xml"/><Relationship Id="rId1" Type="http://schemas.openxmlformats.org/officeDocument/2006/relationships/slideLayout" Target="../slideLayouts/slideLayout317.xml"/><Relationship Id="rId2" Type="http://schemas.openxmlformats.org/officeDocument/2006/relationships/slideLayout" Target="../slideLayouts/slideLayout318.xml"/><Relationship Id="rId3" Type="http://schemas.openxmlformats.org/officeDocument/2006/relationships/slideLayout" Target="../slideLayouts/slideLayout319.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theme" Target="../theme/theme3.xml"/><Relationship Id="rId5" Type="http://schemas.openxmlformats.org/officeDocument/2006/relationships/slideLayout" Target="../slideLayouts/slideLayout321.xml"/><Relationship Id="rId6" Type="http://schemas.openxmlformats.org/officeDocument/2006/relationships/slideLayout" Target="../slideLayouts/slideLayout322.xml"/><Relationship Id="rId7" Type="http://schemas.openxmlformats.org/officeDocument/2006/relationships/slideLayout" Target="../slideLayouts/slideLayout323.xml"/><Relationship Id="rId8" Type="http://schemas.openxmlformats.org/officeDocument/2006/relationships/slideLayout" Target="../slideLayouts/slideLayout324.xml"/></Relationships>
</file>

<file path=ppt/slideMasters/_rels/slideMaster27.xml.rels><?xml version="1.0" encoding="UTF-8" standalone="yes"?><Relationships xmlns="http://schemas.openxmlformats.org/package/2006/relationships"><Relationship Id="rId1" Type="http://schemas.openxmlformats.org/officeDocument/2006/relationships/slideLayout" Target="../slideLayouts/slideLayout330.xml"/><Relationship Id="rId2" Type="http://schemas.openxmlformats.org/officeDocument/2006/relationships/theme" Target="../theme/theme9.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331.xml"/><Relationship Id="rId2" Type="http://schemas.openxmlformats.org/officeDocument/2006/relationships/theme" Target="../theme/theme14.xml"/></Relationships>
</file>

<file path=ppt/slideMasters/_rels/slideMaster29.xml.rels><?xml version="1.0" encoding="UTF-8" standalone="yes"?><Relationships xmlns="http://schemas.openxmlformats.org/package/2006/relationships"><Relationship Id="rId1" Type="http://schemas.openxmlformats.org/officeDocument/2006/relationships/slideLayout" Target="../slideLayouts/slideLayout332.xml"/><Relationship Id="rId2" Type="http://schemas.openxmlformats.org/officeDocument/2006/relationships/theme" Target="../theme/theme3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1" Type="http://schemas.openxmlformats.org/officeDocument/2006/relationships/slideLayout" Target="../slideLayouts/slideLayout333.xml"/><Relationship Id="rId2" Type="http://schemas.openxmlformats.org/officeDocument/2006/relationships/theme" Target="../theme/theme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image" Target="../media/image2.jp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7.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theme" Target="../theme/theme15.xml"/><Relationship Id="rId12" Type="http://schemas.openxmlformats.org/officeDocument/2006/relationships/slideLayout" Target="../slideLayouts/slideLayout64.xml"/><Relationship Id="rId1" Type="http://schemas.openxmlformats.org/officeDocument/2006/relationships/image" Target="../media/image2.jp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0" Type="http://schemas.openxmlformats.org/officeDocument/2006/relationships/slideLayout" Target="../slideLayouts/slideLayout74.xml"/><Relationship Id="rId12" Type="http://schemas.openxmlformats.org/officeDocument/2006/relationships/theme" Target="../theme/theme29.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6.xml"/><Relationship Id="rId10" Type="http://schemas.openxmlformats.org/officeDocument/2006/relationships/slideLayout" Target="../slideLayouts/slideLayout85.xml"/><Relationship Id="rId12" Type="http://schemas.openxmlformats.org/officeDocument/2006/relationships/theme" Target="../theme/theme16.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7.xml"/><Relationship Id="rId10" Type="http://schemas.openxmlformats.org/officeDocument/2006/relationships/slideLayout" Target="../slideLayouts/slideLayout96.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5" Type="http://schemas.openxmlformats.org/officeDocument/2006/relationships/slideLayout" Target="../slideLayouts/slideLayout101.xml"/><Relationship Id="rId14" Type="http://schemas.openxmlformats.org/officeDocument/2006/relationships/slideLayout" Target="../slideLayouts/slideLayout100.xml"/><Relationship Id="rId17" Type="http://schemas.openxmlformats.org/officeDocument/2006/relationships/slideLayout" Target="../slideLayouts/slideLayout103.xml"/><Relationship Id="rId16" Type="http://schemas.openxmlformats.org/officeDocument/2006/relationships/slideLayout" Target="../slideLayouts/slideLayout102.xml"/><Relationship Id="rId5" Type="http://schemas.openxmlformats.org/officeDocument/2006/relationships/slideLayout" Target="../slideLayouts/slideLayout91.xml"/><Relationship Id="rId6" Type="http://schemas.openxmlformats.org/officeDocument/2006/relationships/slideLayout" Target="../slideLayouts/slideLayout92.xml"/><Relationship Id="rId18" Type="http://schemas.openxmlformats.org/officeDocument/2006/relationships/theme" Target="../theme/theme12.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theme" Target="../theme/theme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66"/>
        </a:solidFill>
      </p:bgPr>
    </p:bg>
    <p:spTree>
      <p:nvGrpSpPr>
        <p:cNvPr id="9" name="Shape 9"/>
        <p:cNvGrpSpPr/>
        <p:nvPr/>
      </p:nvGrpSpPr>
      <p:grpSpPr>
        <a:xfrm>
          <a:off x="0" y="0"/>
          <a:ext cx="0" cy="0"/>
          <a:chOff x="0" y="0"/>
          <a:chExt cx="0" cy="0"/>
        </a:xfrm>
      </p:grpSpPr>
      <p:sp>
        <p:nvSpPr>
          <p:cNvPr id="10" name="Google Shape;10;p19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9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9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9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9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p213"/>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688" name="Google Shape;688;p213"/>
          <p:cNvSpPr txBox="1"/>
          <p:nvPr>
            <p:ph idx="1" type="body"/>
          </p:nvPr>
        </p:nvSpPr>
        <p:spPr>
          <a:xfrm>
            <a:off x="685800" y="1981200"/>
            <a:ext cx="7772400" cy="4114800"/>
          </a:xfrm>
          <a:prstGeom prst="rect">
            <a:avLst/>
          </a:prstGeom>
          <a:noFill/>
          <a:ln>
            <a:noFill/>
          </a:ln>
        </p:spPr>
        <p:txBody>
          <a:bodyPr anchorCtr="0" anchor="t" bIns="44450" lIns="90475" spcFirstLastPara="1" rIns="90475" wrap="square" tIns="4445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6" name="Shape 736"/>
        <p:cNvGrpSpPr/>
        <p:nvPr/>
      </p:nvGrpSpPr>
      <p:grpSpPr>
        <a:xfrm>
          <a:off x="0" y="0"/>
          <a:ext cx="0" cy="0"/>
          <a:chOff x="0" y="0"/>
          <a:chExt cx="0" cy="0"/>
        </a:xfrm>
      </p:grpSpPr>
      <p:sp>
        <p:nvSpPr>
          <p:cNvPr id="737" name="Google Shape;737;p2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38" name="Google Shape;738;p21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39" name="Google Shape;739;p2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0" name="Google Shape;740;p2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1" name="Google Shape;741;p2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0" name="Shape 840"/>
        <p:cNvGrpSpPr/>
        <p:nvPr/>
      </p:nvGrpSpPr>
      <p:grpSpPr>
        <a:xfrm>
          <a:off x="0" y="0"/>
          <a:ext cx="0" cy="0"/>
          <a:chOff x="0" y="0"/>
          <a:chExt cx="0" cy="0"/>
        </a:xfrm>
      </p:grpSpPr>
      <p:sp>
        <p:nvSpPr>
          <p:cNvPr id="841" name="Google Shape;841;p22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842" name="Google Shape;842;p22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43" name="Google Shape;843;p2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4" name="Google Shape;844;p2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5" name="Google Shape;845;p2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4" name="Shape 944"/>
        <p:cNvGrpSpPr/>
        <p:nvPr/>
      </p:nvGrpSpPr>
      <p:grpSpPr>
        <a:xfrm>
          <a:off x="0" y="0"/>
          <a:ext cx="0" cy="0"/>
          <a:chOff x="0" y="0"/>
          <a:chExt cx="0" cy="0"/>
        </a:xfrm>
      </p:grpSpPr>
      <p:sp>
        <p:nvSpPr>
          <p:cNvPr id="945" name="Google Shape;945;p2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46" name="Google Shape;946;p2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47" name="Google Shape;947;p2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8" name="Google Shape;948;p2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9" name="Google Shape;949;p2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3" name="Shape 1043"/>
        <p:cNvGrpSpPr/>
        <p:nvPr/>
      </p:nvGrpSpPr>
      <p:grpSpPr>
        <a:xfrm>
          <a:off x="0" y="0"/>
          <a:ext cx="0" cy="0"/>
          <a:chOff x="0" y="0"/>
          <a:chExt cx="0" cy="0"/>
        </a:xfrm>
      </p:grpSpPr>
      <p:sp>
        <p:nvSpPr>
          <p:cNvPr id="1044" name="Google Shape;1044;p2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45" name="Google Shape;1045;p2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46" name="Google Shape;1046;p2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7" name="Google Shape;1047;p2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8" name="Google Shape;1048;p2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2" name="Shape 1142"/>
        <p:cNvGrpSpPr/>
        <p:nvPr/>
      </p:nvGrpSpPr>
      <p:grpSpPr>
        <a:xfrm>
          <a:off x="0" y="0"/>
          <a:ext cx="0" cy="0"/>
          <a:chOff x="0" y="0"/>
          <a:chExt cx="0" cy="0"/>
        </a:xfrm>
      </p:grpSpPr>
      <p:sp>
        <p:nvSpPr>
          <p:cNvPr id="1143" name="Google Shape;1143;p2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44" name="Google Shape;1144;p23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5" name="Google Shape;1145;p2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46" name="Google Shape;1146;p2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47" name="Google Shape;1147;p2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1" name="Shape 1231"/>
        <p:cNvGrpSpPr/>
        <p:nvPr/>
      </p:nvGrpSpPr>
      <p:grpSpPr>
        <a:xfrm>
          <a:off x="0" y="0"/>
          <a:ext cx="0" cy="0"/>
          <a:chOff x="0" y="0"/>
          <a:chExt cx="0" cy="0"/>
        </a:xfrm>
      </p:grpSpPr>
      <p:sp>
        <p:nvSpPr>
          <p:cNvPr id="1232" name="Google Shape;1232;p2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33" name="Google Shape;1233;p23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34" name="Google Shape;1234;p2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5" name="Google Shape;1235;p2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6" name="Google Shape;1236;p2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0" name="Shape 1320"/>
        <p:cNvGrpSpPr/>
        <p:nvPr/>
      </p:nvGrpSpPr>
      <p:grpSpPr>
        <a:xfrm>
          <a:off x="0" y="0"/>
          <a:ext cx="0" cy="0"/>
          <a:chOff x="0" y="0"/>
          <a:chExt cx="0" cy="0"/>
        </a:xfrm>
      </p:grpSpPr>
      <p:sp>
        <p:nvSpPr>
          <p:cNvPr id="1321" name="Google Shape;1321;p2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22" name="Google Shape;1322;p23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23" name="Google Shape;1323;p2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4" name="Google Shape;1324;p2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5" name="Google Shape;1325;p2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9" name="Shape 1409"/>
        <p:cNvGrpSpPr/>
        <p:nvPr/>
      </p:nvGrpSpPr>
      <p:grpSpPr>
        <a:xfrm>
          <a:off x="0" y="0"/>
          <a:ext cx="0" cy="0"/>
          <a:chOff x="0" y="0"/>
          <a:chExt cx="0" cy="0"/>
        </a:xfrm>
      </p:grpSpPr>
      <p:sp>
        <p:nvSpPr>
          <p:cNvPr id="1410" name="Google Shape;1410;p2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411" name="Google Shape;1411;p23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12" name="Google Shape;1412;p2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13" name="Google Shape;1413;p2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14" name="Google Shape;1414;p2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8" name="Shape 1498"/>
        <p:cNvGrpSpPr/>
        <p:nvPr/>
      </p:nvGrpSpPr>
      <p:grpSpPr>
        <a:xfrm>
          <a:off x="0" y="0"/>
          <a:ext cx="0" cy="0"/>
          <a:chOff x="0" y="0"/>
          <a:chExt cx="0" cy="0"/>
        </a:xfrm>
      </p:grpSpPr>
      <p:sp>
        <p:nvSpPr>
          <p:cNvPr id="1499" name="Google Shape;1499;p2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500" name="Google Shape;1500;p24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1" name="Google Shape;1501;p2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02" name="Google Shape;1502;p2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03" name="Google Shape;1503;p2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descr="BDRLC032" id="126" name="Google Shape;126;p19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27" name="Google Shape;127;p195"/>
          <p:cNvSpPr txBox="1"/>
          <p:nvPr>
            <p:ph type="title"/>
          </p:nvPr>
        </p:nvSpPr>
        <p:spPr>
          <a:xfrm>
            <a:off x="914400" y="381000"/>
            <a:ext cx="76962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6600" u="none" cap="none" strike="noStrike">
                <a:solidFill>
                  <a:schemeClr val="dk1"/>
                </a:solidFill>
                <a:latin typeface="Comic Sans MS"/>
                <a:ea typeface="Comic Sans MS"/>
                <a:cs typeface="Comic Sans MS"/>
                <a:sym typeface="Comic Sans MS"/>
              </a:defRPr>
            </a:lvl9pPr>
          </a:lstStyle>
          <a:p/>
        </p:txBody>
      </p:sp>
      <p:sp>
        <p:nvSpPr>
          <p:cNvPr id="128" name="Google Shape;128;p195"/>
          <p:cNvSpPr txBox="1"/>
          <p:nvPr>
            <p:ph idx="1" type="body"/>
          </p:nvPr>
        </p:nvSpPr>
        <p:spPr>
          <a:xfrm>
            <a:off x="914400" y="1676400"/>
            <a:ext cx="7696200" cy="4800600"/>
          </a:xfrm>
          <a:prstGeom prst="rect">
            <a:avLst/>
          </a:prstGeom>
          <a:noFill/>
          <a:ln>
            <a:noFill/>
          </a:ln>
        </p:spPr>
        <p:txBody>
          <a:bodyPr anchorCtr="0" anchor="t" bIns="45700" lIns="91425" spcFirstLastPara="1" rIns="91425" wrap="square" tIns="45700">
            <a:noAutofit/>
          </a:bodyPr>
          <a:lstStyle>
            <a:lvl1pPr indent="-533400" lvl="0" marL="457200" marR="0" rtl="0" algn="l">
              <a:spcBef>
                <a:spcPts val="960"/>
              </a:spcBef>
              <a:spcAft>
                <a:spcPts val="0"/>
              </a:spcAft>
              <a:buClr>
                <a:schemeClr val="dk1"/>
              </a:buClr>
              <a:buSzPts val="4800"/>
              <a:buFont typeface="Comic Sans MS"/>
              <a:buChar char="•"/>
              <a:defRPr b="0" i="0" sz="4800" u="none" cap="none" strike="noStrike">
                <a:solidFill>
                  <a:schemeClr val="dk1"/>
                </a:solidFill>
                <a:latin typeface="Comic Sans MS"/>
                <a:ea typeface="Comic Sans MS"/>
                <a:cs typeface="Comic Sans MS"/>
                <a:sym typeface="Comic Sans MS"/>
              </a:defRPr>
            </a:lvl1pPr>
            <a:lvl2pPr indent="-508000" lvl="1" marL="914400" marR="0" rtl="0" algn="l">
              <a:spcBef>
                <a:spcPts val="880"/>
              </a:spcBef>
              <a:spcAft>
                <a:spcPts val="0"/>
              </a:spcAft>
              <a:buClr>
                <a:schemeClr val="dk1"/>
              </a:buClr>
              <a:buSzPts val="4400"/>
              <a:buFont typeface="Comic Sans MS"/>
              <a:buChar char="–"/>
              <a:defRPr b="0" i="0" sz="4400" u="none" cap="none" strike="noStrike">
                <a:solidFill>
                  <a:schemeClr val="dk1"/>
                </a:solidFill>
                <a:latin typeface="Comic Sans MS"/>
                <a:ea typeface="Comic Sans MS"/>
                <a:cs typeface="Comic Sans MS"/>
                <a:sym typeface="Comic Sans MS"/>
              </a:defRPr>
            </a:lvl2pPr>
            <a:lvl3pPr indent="-482600" lvl="2" marL="1371600" marR="0" rtl="0" algn="l">
              <a:spcBef>
                <a:spcPts val="800"/>
              </a:spcBef>
              <a:spcAft>
                <a:spcPts val="0"/>
              </a:spcAft>
              <a:buClr>
                <a:schemeClr val="dk1"/>
              </a:buClr>
              <a:buSzPts val="4000"/>
              <a:buFont typeface="Comic Sans MS"/>
              <a:buChar char="•"/>
              <a:defRPr b="0" i="0" sz="4000" u="none" cap="none" strike="noStrike">
                <a:solidFill>
                  <a:schemeClr val="dk1"/>
                </a:solidFill>
                <a:latin typeface="Comic Sans MS"/>
                <a:ea typeface="Comic Sans MS"/>
                <a:cs typeface="Comic Sans MS"/>
                <a:sym typeface="Comic Sans MS"/>
              </a:defRPr>
            </a:lvl3pPr>
            <a:lvl4pPr indent="-457200" lvl="3" marL="18288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4pPr>
            <a:lvl5pPr indent="-457200" lvl="4" marL="22860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5pPr>
            <a:lvl6pPr indent="-457200" lvl="5" marL="27432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6pPr>
            <a:lvl7pPr indent="-457200" lvl="6" marL="32004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7pPr>
            <a:lvl8pPr indent="-457200" lvl="7" marL="36576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8pPr>
            <a:lvl9pPr indent="-457200" lvl="8" marL="4114800" marR="0" rtl="0" algn="l">
              <a:spcBef>
                <a:spcPts val="720"/>
              </a:spcBef>
              <a:spcAft>
                <a:spcPts val="0"/>
              </a:spcAft>
              <a:buClr>
                <a:schemeClr val="dk1"/>
              </a:buClr>
              <a:buSzPts val="3600"/>
              <a:buFont typeface="Comic Sans MS"/>
              <a:buChar char="»"/>
              <a:defRPr b="0" i="0" sz="3600" u="none" cap="none" strike="noStrike">
                <a:solidFill>
                  <a:schemeClr val="dk1"/>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7" name="Shape 1587"/>
        <p:cNvGrpSpPr/>
        <p:nvPr/>
      </p:nvGrpSpPr>
      <p:grpSpPr>
        <a:xfrm>
          <a:off x="0" y="0"/>
          <a:ext cx="0" cy="0"/>
          <a:chOff x="0" y="0"/>
          <a:chExt cx="0" cy="0"/>
        </a:xfrm>
      </p:grpSpPr>
      <p:pic>
        <p:nvPicPr>
          <p:cNvPr id="1588" name="Google Shape;1588;p244"/>
          <p:cNvPicPr preferRelativeResize="0"/>
          <p:nvPr/>
        </p:nvPicPr>
        <p:blipFill rotWithShape="1">
          <a:blip r:embed="rId1">
            <a:alphaModFix/>
          </a:blip>
          <a:srcRect b="0" l="0" r="0" t="0"/>
          <a:stretch/>
        </p:blipFill>
        <p:spPr>
          <a:xfrm>
            <a:off x="0" y="0"/>
            <a:ext cx="9144000" cy="708025"/>
          </a:xfrm>
          <a:prstGeom prst="rect">
            <a:avLst/>
          </a:prstGeom>
          <a:noFill/>
          <a:ln>
            <a:noFill/>
          </a:ln>
        </p:spPr>
      </p:pic>
      <p:sp>
        <p:nvSpPr>
          <p:cNvPr id="1589" name="Google Shape;1589;p244"/>
          <p:cNvSpPr txBox="1"/>
          <p:nvPr>
            <p:ph type="title"/>
          </p:nvPr>
        </p:nvSpPr>
        <p:spPr>
          <a:xfrm>
            <a:off x="152400" y="914400"/>
            <a:ext cx="8686800" cy="457200"/>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1pPr>
            <a:lvl2pPr lvl="1"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2pPr>
            <a:lvl3pPr lvl="2"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3pPr>
            <a:lvl4pPr lvl="3"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4pPr>
            <a:lvl5pPr lvl="4"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5pPr>
            <a:lvl6pPr lvl="5"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6pPr>
            <a:lvl7pPr lvl="6"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7pPr>
            <a:lvl8pPr lvl="7"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8pPr>
            <a:lvl9pPr lvl="8" marR="0" rtl="0" algn="l">
              <a:spcBef>
                <a:spcPts val="0"/>
              </a:spcBef>
              <a:spcAft>
                <a:spcPts val="0"/>
              </a:spcAft>
              <a:buClr>
                <a:srgbClr val="186496"/>
              </a:buClr>
              <a:buSzPts val="2400"/>
              <a:buFont typeface="Arial"/>
              <a:buChar char="•"/>
              <a:defRPr b="1" i="0" sz="2400" u="none" cap="none" strike="noStrike">
                <a:solidFill>
                  <a:srgbClr val="186496"/>
                </a:solidFill>
                <a:latin typeface="Arial"/>
                <a:ea typeface="Arial"/>
                <a:cs typeface="Arial"/>
                <a:sym typeface="Arial"/>
              </a:defRPr>
            </a:lvl9pPr>
          </a:lstStyle>
          <a:p/>
        </p:txBody>
      </p:sp>
      <p:sp>
        <p:nvSpPr>
          <p:cNvPr id="1590" name="Google Shape;1590;p244"/>
          <p:cNvSpPr txBox="1"/>
          <p:nvPr>
            <p:ph idx="1" type="body"/>
          </p:nvPr>
        </p:nvSpPr>
        <p:spPr>
          <a:xfrm>
            <a:off x="533400" y="1743075"/>
            <a:ext cx="8305800" cy="1990725"/>
          </a:xfrm>
          <a:prstGeom prst="rect">
            <a:avLst/>
          </a:prstGeom>
          <a:noFill/>
          <a:ln>
            <a:noFill/>
          </a:ln>
        </p:spPr>
        <p:txBody>
          <a:bodyPr anchorCtr="0" anchor="t" bIns="45700" lIns="91425" spcFirstLastPara="1" rIns="91425" wrap="square" tIns="45700">
            <a:sp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SzPts val="1400"/>
              <a:buNone/>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o"/>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o"/>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o"/>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o"/>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o"/>
              <a:defRPr b="0" i="0" sz="2000" u="none" cap="none" strike="noStrike">
                <a:solidFill>
                  <a:schemeClr val="dk1"/>
                </a:solidFill>
                <a:latin typeface="Arial"/>
                <a:ea typeface="Arial"/>
                <a:cs typeface="Arial"/>
                <a:sym typeface="Arial"/>
              </a:defRPr>
            </a:lvl9pPr>
          </a:lstStyle>
          <a:p/>
        </p:txBody>
      </p:sp>
      <p:sp>
        <p:nvSpPr>
          <p:cNvPr id="1591" name="Google Shape;1591;p244"/>
          <p:cNvSpPr txBox="1"/>
          <p:nvPr/>
        </p:nvSpPr>
        <p:spPr>
          <a:xfrm>
            <a:off x="0" y="49212"/>
            <a:ext cx="9144000" cy="51911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10.5 Evolutionary Biology Today</a:t>
            </a:r>
            <a:endParaRPr/>
          </a:p>
        </p:txBody>
      </p:sp>
    </p:spTree>
  </p:cSld>
  <p:clrMap accent1="accent1" accent2="accent2" accent3="accent3" accent4="accent4" accent5="accent5" accent6="accent6" bg1="lt1" bg2="dk2" tx1="dk1" tx2="lt2" folHlink="folHlink" hlink="hlink"/>
  <p:sldLayoutIdLst>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5" name="Shape 1625"/>
        <p:cNvGrpSpPr/>
        <p:nvPr/>
      </p:nvGrpSpPr>
      <p:grpSpPr>
        <a:xfrm>
          <a:off x="0" y="0"/>
          <a:ext cx="0" cy="0"/>
          <a:chOff x="0" y="0"/>
          <a:chExt cx="0" cy="0"/>
        </a:xfrm>
      </p:grpSpPr>
      <p:sp>
        <p:nvSpPr>
          <p:cNvPr id="1626" name="Google Shape;1626;p2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627" name="Google Shape;1627;p24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28" name="Google Shape;1628;p2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9" name="Google Shape;1629;p2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0" name="Google Shape;1630;p2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4" name="Shape 1714"/>
        <p:cNvGrpSpPr/>
        <p:nvPr/>
      </p:nvGrpSpPr>
      <p:grpSpPr>
        <a:xfrm>
          <a:off x="0" y="0"/>
          <a:ext cx="0" cy="0"/>
          <a:chOff x="0" y="0"/>
          <a:chExt cx="0" cy="0"/>
        </a:xfrm>
      </p:grpSpPr>
      <p:sp>
        <p:nvSpPr>
          <p:cNvPr id="1715" name="Google Shape;1715;p2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16" name="Google Shape;1716;p24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17" name="Google Shape;1717;p2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8" name="Google Shape;1718;p2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9" name="Google Shape;1719;p2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3" name="Shape 1803"/>
        <p:cNvGrpSpPr/>
        <p:nvPr/>
      </p:nvGrpSpPr>
      <p:grpSpPr>
        <a:xfrm>
          <a:off x="0" y="0"/>
          <a:ext cx="0" cy="0"/>
          <a:chOff x="0" y="0"/>
          <a:chExt cx="0" cy="0"/>
        </a:xfrm>
      </p:grpSpPr>
      <p:sp>
        <p:nvSpPr>
          <p:cNvPr id="1804" name="Google Shape;1804;p2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805" name="Google Shape;1805;p25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6" name="Google Shape;1806;p25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07" name="Google Shape;1807;p2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08" name="Google Shape;1808;p25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2" name="Shape 1892"/>
        <p:cNvGrpSpPr/>
        <p:nvPr/>
      </p:nvGrpSpPr>
      <p:grpSpPr>
        <a:xfrm>
          <a:off x="0" y="0"/>
          <a:ext cx="0" cy="0"/>
          <a:chOff x="0" y="0"/>
          <a:chExt cx="0" cy="0"/>
        </a:xfrm>
      </p:grpSpPr>
      <p:sp>
        <p:nvSpPr>
          <p:cNvPr id="1893" name="Google Shape;1893;p2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894" name="Google Shape;1894;p25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95" name="Google Shape;1895;p2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96" name="Google Shape;1896;p2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97" name="Google Shape;1897;p2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1" name="Shape 1981"/>
        <p:cNvGrpSpPr/>
        <p:nvPr/>
      </p:nvGrpSpPr>
      <p:grpSpPr>
        <a:xfrm>
          <a:off x="0" y="0"/>
          <a:ext cx="0" cy="0"/>
          <a:chOff x="0" y="0"/>
          <a:chExt cx="0" cy="0"/>
        </a:xfrm>
      </p:grpSpPr>
      <p:sp>
        <p:nvSpPr>
          <p:cNvPr id="1982" name="Google Shape;1982;p2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83" name="Google Shape;1983;p25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84" name="Google Shape;1984;p2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85" name="Google Shape;1985;p2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86" name="Google Shape;1986;p2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70" name="Shape 2070"/>
        <p:cNvGrpSpPr/>
        <p:nvPr/>
      </p:nvGrpSpPr>
      <p:grpSpPr>
        <a:xfrm>
          <a:off x="0" y="0"/>
          <a:ext cx="0" cy="0"/>
          <a:chOff x="0" y="0"/>
          <a:chExt cx="0" cy="0"/>
        </a:xfrm>
      </p:grpSpPr>
      <p:sp>
        <p:nvSpPr>
          <p:cNvPr id="2071" name="Google Shape;2071;p2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072" name="Google Shape;2072;p26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73" name="Google Shape;2073;p2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74" name="Google Shape;2074;p2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75" name="Google Shape;2075;p2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99"/>
        </a:solidFill>
      </p:bgPr>
    </p:bg>
    <p:spTree>
      <p:nvGrpSpPr>
        <p:cNvPr id="2160" name="Shape 2160"/>
        <p:cNvGrpSpPr/>
        <p:nvPr/>
      </p:nvGrpSpPr>
      <p:grpSpPr>
        <a:xfrm>
          <a:off x="0" y="0"/>
          <a:ext cx="0" cy="0"/>
          <a:chOff x="0" y="0"/>
          <a:chExt cx="0" cy="0"/>
        </a:xfrm>
      </p:grpSpPr>
      <p:sp>
        <p:nvSpPr>
          <p:cNvPr id="2161" name="Google Shape;2161;p2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162" name="Google Shape;2162;p26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2163" name="Google Shape;2163;p2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64" name="Google Shape;2164;p2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65" name="Google Shape;2165;p2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4" r:id="rId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99"/>
        </a:solidFill>
      </p:bgPr>
    </p:bg>
    <p:spTree>
      <p:nvGrpSpPr>
        <p:cNvPr id="2170" name="Shape 2170"/>
        <p:cNvGrpSpPr/>
        <p:nvPr/>
      </p:nvGrpSpPr>
      <p:grpSpPr>
        <a:xfrm>
          <a:off x="0" y="0"/>
          <a:ext cx="0" cy="0"/>
          <a:chOff x="0" y="0"/>
          <a:chExt cx="0" cy="0"/>
        </a:xfrm>
      </p:grpSpPr>
      <p:sp>
        <p:nvSpPr>
          <p:cNvPr id="2171" name="Google Shape;2171;p2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172" name="Google Shape;2172;p26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2173" name="Google Shape;2173;p2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4" name="Google Shape;2174;p2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5" name="Google Shape;2175;p2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6" r:id="rId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99"/>
        </a:solidFill>
      </p:bgPr>
    </p:bg>
    <p:spTree>
      <p:nvGrpSpPr>
        <p:cNvPr id="2183" name="Shape 2183"/>
        <p:cNvGrpSpPr/>
        <p:nvPr/>
      </p:nvGrpSpPr>
      <p:grpSpPr>
        <a:xfrm>
          <a:off x="0" y="0"/>
          <a:ext cx="0" cy="0"/>
          <a:chOff x="0" y="0"/>
          <a:chExt cx="0" cy="0"/>
        </a:xfrm>
      </p:grpSpPr>
      <p:sp>
        <p:nvSpPr>
          <p:cNvPr id="2184" name="Google Shape;2184;p26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185" name="Google Shape;2185;p26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2186" name="Google Shape;2186;p2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87" name="Google Shape;2187;p2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88" name="Google Shape;2188;p2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8" r:id="rId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66"/>
        </a:solidFill>
      </p:bgPr>
    </p:bg>
    <p:spTree>
      <p:nvGrpSpPr>
        <p:cNvPr id="165" name="Shape 165"/>
        <p:cNvGrpSpPr/>
        <p:nvPr/>
      </p:nvGrpSpPr>
      <p:grpSpPr>
        <a:xfrm>
          <a:off x="0" y="0"/>
          <a:ext cx="0" cy="0"/>
          <a:chOff x="0" y="0"/>
          <a:chExt cx="0" cy="0"/>
        </a:xfrm>
      </p:grpSpPr>
      <p:sp>
        <p:nvSpPr>
          <p:cNvPr id="166" name="Google Shape;166;p19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67" name="Google Shape;167;p19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8" name="Google Shape;168;p19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9" name="Google Shape;169;p19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19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99"/>
        </a:solidFill>
      </p:bgPr>
    </p:bg>
    <p:spTree>
      <p:nvGrpSpPr>
        <p:cNvPr id="2193" name="Shape 2193"/>
        <p:cNvGrpSpPr/>
        <p:nvPr/>
      </p:nvGrpSpPr>
      <p:grpSpPr>
        <a:xfrm>
          <a:off x="0" y="0"/>
          <a:ext cx="0" cy="0"/>
          <a:chOff x="0" y="0"/>
          <a:chExt cx="0" cy="0"/>
        </a:xfrm>
      </p:grpSpPr>
      <p:sp>
        <p:nvSpPr>
          <p:cNvPr id="2194" name="Google Shape;2194;p2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195" name="Google Shape;2195;p27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2196" name="Google Shape;2196;p2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97" name="Google Shape;2197;p2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98" name="Google Shape;2198;p2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0" r:id="rId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2" name="Shape 252"/>
        <p:cNvGrpSpPr/>
        <p:nvPr/>
      </p:nvGrpSpPr>
      <p:grpSpPr>
        <a:xfrm>
          <a:off x="0" y="0"/>
          <a:ext cx="0" cy="0"/>
          <a:chOff x="0" y="0"/>
          <a:chExt cx="0" cy="0"/>
        </a:xfrm>
      </p:grpSpPr>
      <p:sp>
        <p:nvSpPr>
          <p:cNvPr id="253" name="Google Shape;253;p199"/>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1pPr>
            <a:lvl2pPr lvl="1"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2pPr>
            <a:lvl3pPr lvl="2"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3pPr>
            <a:lvl4pPr lvl="3"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4pPr>
            <a:lvl5pPr lvl="4"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5pPr>
            <a:lvl6pPr lvl="5"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6pPr>
            <a:lvl7pPr lvl="6"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7pPr>
            <a:lvl8pPr lvl="7"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8pPr>
            <a:lvl9pPr lvl="8"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9pPr>
          </a:lstStyle>
          <a:p/>
        </p:txBody>
      </p:sp>
      <p:sp>
        <p:nvSpPr>
          <p:cNvPr id="254" name="Google Shape;254;p199"/>
          <p:cNvSpPr txBox="1"/>
          <p:nvPr>
            <p:ph idx="1" type="body"/>
          </p:nvPr>
        </p:nvSpPr>
        <p:spPr>
          <a:xfrm>
            <a:off x="457200" y="1295400"/>
            <a:ext cx="8305800" cy="4953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SzPts val="1400"/>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400"/>
              </a:spcBef>
              <a:spcAft>
                <a:spcPts val="0"/>
              </a:spcAft>
              <a:buSzPts val="1400"/>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360"/>
              </a:spcBef>
              <a:spcAft>
                <a:spcPts val="0"/>
              </a:spcAft>
              <a:buSzPts val="1400"/>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4pPr>
            <a:lvl5pPr indent="-228600" lvl="4" marL="22860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5pPr>
            <a:lvl6pPr indent="-228600" lvl="5" marL="27432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6pPr>
            <a:lvl7pPr indent="-228600" lvl="6" marL="32004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7pPr>
            <a:lvl8pPr indent="-228600" lvl="7" marL="36576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8pPr>
            <a:lvl9pPr indent="-228600" lvl="8" marL="41148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9pPr>
          </a:lstStyle>
          <a:p/>
        </p:txBody>
      </p:sp>
      <p:sp>
        <p:nvSpPr>
          <p:cNvPr id="255" name="Google Shape;255;p199"/>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6" name="Google Shape;256;p199"/>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7" name="Google Shape;257;p199"/>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FFFFFF"/>
              </a:buClr>
              <a:buSzPts val="1000"/>
              <a:buFont typeface="Comic Sans MS"/>
              <a:buNone/>
              <a:defRPr b="1" i="0" sz="1000" u="none">
                <a:solidFill>
                  <a:srgbClr val="FFFFFF"/>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35" name="Shape 335"/>
        <p:cNvGrpSpPr/>
        <p:nvPr/>
      </p:nvGrpSpPr>
      <p:grpSpPr>
        <a:xfrm>
          <a:off x="0" y="0"/>
          <a:ext cx="0" cy="0"/>
          <a:chOff x="0" y="0"/>
          <a:chExt cx="0" cy="0"/>
        </a:xfrm>
      </p:grpSpPr>
      <p:sp>
        <p:nvSpPr>
          <p:cNvPr id="336" name="Google Shape;336;p201"/>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1pPr>
            <a:lvl2pPr lvl="1"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2pPr>
            <a:lvl3pPr lvl="2"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3pPr>
            <a:lvl4pPr lvl="3"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4pPr>
            <a:lvl5pPr lvl="4"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5pPr>
            <a:lvl6pPr lvl="5"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6pPr>
            <a:lvl7pPr lvl="6"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7pPr>
            <a:lvl8pPr lvl="7"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8pPr>
            <a:lvl9pPr lvl="8" marR="0" rtl="0" algn="l">
              <a:spcBef>
                <a:spcPts val="0"/>
              </a:spcBef>
              <a:spcAft>
                <a:spcPts val="0"/>
              </a:spcAft>
              <a:buSzPts val="1400"/>
              <a:buNone/>
              <a:defRPr b="0" i="0" sz="3600" u="none" cap="none" strike="noStrike">
                <a:solidFill>
                  <a:schemeClr val="lt1"/>
                </a:solidFill>
                <a:latin typeface="Comic Sans MS"/>
                <a:ea typeface="Comic Sans MS"/>
                <a:cs typeface="Comic Sans MS"/>
                <a:sym typeface="Comic Sans MS"/>
              </a:defRPr>
            </a:lvl9pPr>
          </a:lstStyle>
          <a:p/>
        </p:txBody>
      </p:sp>
      <p:sp>
        <p:nvSpPr>
          <p:cNvPr id="337" name="Google Shape;337;p201"/>
          <p:cNvSpPr txBox="1"/>
          <p:nvPr>
            <p:ph idx="1" type="body"/>
          </p:nvPr>
        </p:nvSpPr>
        <p:spPr>
          <a:xfrm>
            <a:off x="457200" y="1295400"/>
            <a:ext cx="8305800" cy="4953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SzPts val="1400"/>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400"/>
              </a:spcBef>
              <a:spcAft>
                <a:spcPts val="0"/>
              </a:spcAft>
              <a:buSzPts val="1400"/>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360"/>
              </a:spcBef>
              <a:spcAft>
                <a:spcPts val="0"/>
              </a:spcAft>
              <a:buSzPts val="1400"/>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4pPr>
            <a:lvl5pPr indent="-228600" lvl="4" marL="22860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5pPr>
            <a:lvl6pPr indent="-228600" lvl="5" marL="27432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6pPr>
            <a:lvl7pPr indent="-228600" lvl="6" marL="32004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7pPr>
            <a:lvl8pPr indent="-228600" lvl="7" marL="36576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8pPr>
            <a:lvl9pPr indent="-228600" lvl="8" marL="4114800" marR="0" rtl="0" algn="l">
              <a:spcBef>
                <a:spcPts val="320"/>
              </a:spcBef>
              <a:spcAft>
                <a:spcPts val="0"/>
              </a:spcAft>
              <a:buSzPts val="1400"/>
              <a:buNone/>
              <a:defRPr b="1" i="0" sz="1600" u="none" cap="none" strike="noStrike">
                <a:solidFill>
                  <a:schemeClr val="dk1"/>
                </a:solidFill>
                <a:latin typeface="Comic Sans MS"/>
                <a:ea typeface="Comic Sans MS"/>
                <a:cs typeface="Comic Sans MS"/>
                <a:sym typeface="Comic Sans MS"/>
              </a:defRPr>
            </a:lvl9pPr>
          </a:lstStyle>
          <a:p/>
        </p:txBody>
      </p:sp>
      <p:sp>
        <p:nvSpPr>
          <p:cNvPr id="338" name="Google Shape;338;p201"/>
          <p:cNvSpPr txBox="1"/>
          <p:nvPr>
            <p:ph idx="10" type="dt"/>
          </p:nvPr>
        </p:nvSpPr>
        <p:spPr>
          <a:xfrm>
            <a:off x="0" y="6661150"/>
            <a:ext cx="2133600" cy="19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9" name="Google Shape;339;p201"/>
          <p:cNvSpPr txBox="1"/>
          <p:nvPr>
            <p:ph idx="11" type="ftr"/>
          </p:nvPr>
        </p:nvSpPr>
        <p:spPr>
          <a:xfrm>
            <a:off x="3124200" y="6689725"/>
            <a:ext cx="2895600" cy="1682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0" name="Google Shape;340;p201"/>
          <p:cNvSpPr txBox="1"/>
          <p:nvPr>
            <p:ph idx="12" type="sldNum"/>
          </p:nvPr>
        </p:nvSpPr>
        <p:spPr>
          <a:xfrm>
            <a:off x="7010400" y="6689725"/>
            <a:ext cx="2133600" cy="136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000"/>
              <a:buFont typeface="Comic Sans MS"/>
              <a:buNone/>
              <a:defRPr b="1" i="0" sz="10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66"/>
        </a:solidFill>
      </p:bgPr>
    </p:bg>
    <p:spTree>
      <p:nvGrpSpPr>
        <p:cNvPr id="410" name="Shape 410"/>
        <p:cNvGrpSpPr/>
        <p:nvPr/>
      </p:nvGrpSpPr>
      <p:grpSpPr>
        <a:xfrm>
          <a:off x="0" y="0"/>
          <a:ext cx="0" cy="0"/>
          <a:chOff x="0" y="0"/>
          <a:chExt cx="0" cy="0"/>
        </a:xfrm>
      </p:grpSpPr>
      <p:sp>
        <p:nvSpPr>
          <p:cNvPr id="411" name="Google Shape;411;p20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12" name="Google Shape;412;p20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3" name="Google Shape;413;p20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4" name="Google Shape;414;p20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5" name="Google Shape;415;p20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p20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87" name="Google Shape;487;p20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8" name="Google Shape;488;p20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9" name="Google Shape;489;p20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0" name="Google Shape;490;p20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0" name="Shape 560"/>
        <p:cNvGrpSpPr/>
        <p:nvPr/>
      </p:nvGrpSpPr>
      <p:grpSpPr>
        <a:xfrm>
          <a:off x="0" y="0"/>
          <a:ext cx="0" cy="0"/>
          <a:chOff x="0" y="0"/>
          <a:chExt cx="0" cy="0"/>
        </a:xfrm>
      </p:grpSpPr>
      <p:sp>
        <p:nvSpPr>
          <p:cNvPr id="561" name="Google Shape;561;p2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62" name="Google Shape;562;p21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3" name="Google Shape;563;p2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4" name="Google Shape;564;p2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5" name="Google Shape;565;p2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214"/>
          <p:cNvSpPr txBox="1"/>
          <p:nvPr>
            <p:ph type="title"/>
          </p:nvPr>
        </p:nvSpPr>
        <p:spPr>
          <a:xfrm>
            <a:off x="685800" y="609600"/>
            <a:ext cx="7772400" cy="1143000"/>
          </a:xfrm>
          <a:prstGeom prst="rect">
            <a:avLst/>
          </a:prstGeom>
          <a:noFill/>
          <a:ln>
            <a:noFill/>
          </a:ln>
        </p:spPr>
        <p:txBody>
          <a:bodyPr anchorCtr="0" anchor="ctr" bIns="44450" lIns="90475" spcFirstLastPara="1" rIns="90475" wrap="square" tIns="4445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682" name="Google Shape;682;p214"/>
          <p:cNvSpPr txBox="1"/>
          <p:nvPr>
            <p:ph idx="1" type="body"/>
          </p:nvPr>
        </p:nvSpPr>
        <p:spPr>
          <a:xfrm>
            <a:off x="685800" y="1981200"/>
            <a:ext cx="7772400" cy="4114800"/>
          </a:xfrm>
          <a:prstGeom prst="rect">
            <a:avLst/>
          </a:prstGeom>
          <a:noFill/>
          <a:ln>
            <a:noFill/>
          </a:ln>
        </p:spPr>
        <p:txBody>
          <a:bodyPr anchorCtr="0" anchor="t" bIns="44450" lIns="90475" spcFirstLastPara="1" rIns="90475" wrap="square" tIns="4445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7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evansknights.net/pages/Evans_High_School/Classes/20538895499841068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0.xml"/><Relationship Id="rId3" Type="http://schemas.openxmlformats.org/officeDocument/2006/relationships/image" Target="../media/image4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5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57.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image" Target="../media/image59.jpg"/><Relationship Id="rId6" Type="http://schemas.openxmlformats.org/officeDocument/2006/relationships/image" Target="../media/image49.jpg"/><Relationship Id="rId7" Type="http://schemas.openxmlformats.org/officeDocument/2006/relationships/image" Target="../media/image53.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63.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5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5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56.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11.xml"/><Relationship Id="rId3" Type="http://schemas.openxmlformats.org/officeDocument/2006/relationships/image" Target="../media/image58.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12.xml"/><Relationship Id="rId3" Type="http://schemas.openxmlformats.org/officeDocument/2006/relationships/image" Target="../media/image62.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65.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hyperlink" Target="http://images.google.com/imgres?imgurl=http://health.enotes.com/images/genetic-disorders/gecd_01_img0115.jpg&amp;imgrefurl=http://health.enotes.com/genetic-disorders-encyclopedia/inheritance&amp;h=365&amp;w=242&amp;sz=16&amp;hl=en&amp;start=12&amp;tbnid=T97siQGXqoMLQM:&amp;tbnh=121&amp;tbnw=80&amp;prev=/images%3Fq%3Dsex-linked%2Bdisorders%26svnum%3D10%26hl%3Den%26lr%3D%26sa%3DG" TargetMode="External"/><Relationship Id="rId4" Type="http://schemas.openxmlformats.org/officeDocument/2006/relationships/image" Target="../media/image64.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69.jpg"/><Relationship Id="rId4" Type="http://schemas.openxmlformats.org/officeDocument/2006/relationships/image" Target="../media/image67.jpg"/><Relationship Id="rId5" Type="http://schemas.openxmlformats.org/officeDocument/2006/relationships/image" Target="../media/image70.jpg"/><Relationship Id="rId6" Type="http://schemas.openxmlformats.org/officeDocument/2006/relationships/image" Target="../media/image68.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 Id="rId3" Type="http://schemas.openxmlformats.org/officeDocument/2006/relationships/image" Target="../media/image66.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19.xml"/><Relationship Id="rId3" Type="http://schemas.openxmlformats.org/officeDocument/2006/relationships/image" Target="../media/image71.png"/><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4.xml"/><Relationship Id="rId2" Type="http://schemas.openxmlformats.org/officeDocument/2006/relationships/notesSlide" Target="../notesSlides/notesSlide121.xml"/><Relationship Id="rId3" Type="http://schemas.openxmlformats.org/officeDocument/2006/relationships/image" Target="../media/image7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notesSlide" Target="../notesSlides/notesSlide122.xml"/><Relationship Id="rId3" Type="http://schemas.openxmlformats.org/officeDocument/2006/relationships/image" Target="../media/image72.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26.xml"/><Relationship Id="rId3" Type="http://schemas.openxmlformats.org/officeDocument/2006/relationships/image" Target="../media/image81.jpg"/><Relationship Id="rId4" Type="http://schemas.openxmlformats.org/officeDocument/2006/relationships/image" Target="../media/image82.jpg"/><Relationship Id="rId5" Type="http://schemas.openxmlformats.org/officeDocument/2006/relationships/image" Target="../media/image77.jpg"/><Relationship Id="rId6" Type="http://schemas.openxmlformats.org/officeDocument/2006/relationships/image" Target="../media/image83.jpg"/><Relationship Id="rId7" Type="http://schemas.openxmlformats.org/officeDocument/2006/relationships/image" Target="../media/image78.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127.xml"/><Relationship Id="rId3" Type="http://schemas.openxmlformats.org/officeDocument/2006/relationships/image" Target="../media/image80.jpg"/><Relationship Id="rId4" Type="http://schemas.openxmlformats.org/officeDocument/2006/relationships/image" Target="../media/image74.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30.xml"/><Relationship Id="rId3" Type="http://schemas.openxmlformats.org/officeDocument/2006/relationships/image" Target="../media/image7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31.xml"/><Relationship Id="rId3" Type="http://schemas.openxmlformats.org/officeDocument/2006/relationships/image" Target="../media/image8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32.xml"/><Relationship Id="rId3" Type="http://schemas.openxmlformats.org/officeDocument/2006/relationships/image" Target="../media/image7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135.xml"/><Relationship Id="rId3" Type="http://schemas.openxmlformats.org/officeDocument/2006/relationships/image" Target="../media/image84.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6.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notesSlide" Target="../notesSlides/notesSlide137.xml"/><Relationship Id="rId3" Type="http://schemas.openxmlformats.org/officeDocument/2006/relationships/image" Target="../media/image9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138.xml"/><Relationship Id="rId3" Type="http://schemas.openxmlformats.org/officeDocument/2006/relationships/image" Target="../media/image91.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139.xml"/><Relationship Id="rId3" Type="http://schemas.openxmlformats.org/officeDocument/2006/relationships/image" Target="../media/image8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2.xml"/><Relationship Id="rId2" Type="http://schemas.openxmlformats.org/officeDocument/2006/relationships/notesSlide" Target="../notesSlides/notesSlide140.xml"/><Relationship Id="rId3" Type="http://schemas.openxmlformats.org/officeDocument/2006/relationships/image" Target="../media/image8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52.xml"/><Relationship Id="rId2" Type="http://schemas.openxmlformats.org/officeDocument/2006/relationships/notesSlide" Target="../notesSlides/notesSlide141.xml"/><Relationship Id="rId3" Type="http://schemas.openxmlformats.org/officeDocument/2006/relationships/image" Target="../media/image88.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53.xml"/><Relationship Id="rId2" Type="http://schemas.openxmlformats.org/officeDocument/2006/relationships/notesSlide" Target="../notesSlides/notesSlide142.xml"/><Relationship Id="rId3" Type="http://schemas.openxmlformats.org/officeDocument/2006/relationships/image" Target="../media/image89.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78.xml"/><Relationship Id="rId2" Type="http://schemas.openxmlformats.org/officeDocument/2006/relationships/notesSlide" Target="../notesSlides/notesSlide144.xml"/><Relationship Id="rId3" Type="http://schemas.openxmlformats.org/officeDocument/2006/relationships/image" Target="../media/image94.jpg"/><Relationship Id="rId4" Type="http://schemas.openxmlformats.org/officeDocument/2006/relationships/image" Target="../media/image9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79.xml"/><Relationship Id="rId2" Type="http://schemas.openxmlformats.org/officeDocument/2006/relationships/notesSlide" Target="../notesSlides/notesSlide145.xml"/><Relationship Id="rId3" Type="http://schemas.openxmlformats.org/officeDocument/2006/relationships/image" Target="../media/image93.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80.xml"/><Relationship Id="rId2" Type="http://schemas.openxmlformats.org/officeDocument/2006/relationships/notesSlide" Target="../notesSlides/notesSlide146.xml"/><Relationship Id="rId3" Type="http://schemas.openxmlformats.org/officeDocument/2006/relationships/hyperlink" Target="http://en.wikipedia.org/wiki/Universe"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91.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0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0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0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57.xml"/><Relationship Id="rId3" Type="http://schemas.openxmlformats.org/officeDocument/2006/relationships/image" Target="../media/image96.jp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58.xml"/><Relationship Id="rId3" Type="http://schemas.openxmlformats.org/officeDocument/2006/relationships/image" Target="../media/image97.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59.xml"/><Relationship Id="rId3" Type="http://schemas.openxmlformats.org/officeDocument/2006/relationships/image" Target="../media/image9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 Id="rId3" Type="http://schemas.openxmlformats.org/officeDocument/2006/relationships/hyperlink" Target="http://www.cellsalive.com/howbig.htm" TargetMode="External"/><Relationship Id="rId4" Type="http://schemas.openxmlformats.org/officeDocument/2006/relationships/image" Target="../media/image98.jpg"/><Relationship Id="rId5" Type="http://schemas.openxmlformats.org/officeDocument/2006/relationships/image" Target="../media/image100.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image" Target="../media/image101.jpg"/><Relationship Id="rId4" Type="http://schemas.openxmlformats.org/officeDocument/2006/relationships/image" Target="../media/image105.jpg"/><Relationship Id="rId5" Type="http://schemas.openxmlformats.org/officeDocument/2006/relationships/image" Target="../media/image102.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 Id="rId3" Type="http://schemas.openxmlformats.org/officeDocument/2006/relationships/image" Target="../media/image103.jpg"/><Relationship Id="rId4" Type="http://schemas.openxmlformats.org/officeDocument/2006/relationships/image" Target="../media/image106.png"/><Relationship Id="rId5" Type="http://schemas.openxmlformats.org/officeDocument/2006/relationships/image" Target="../media/image104.jpg"/><Relationship Id="rId6" Type="http://schemas.openxmlformats.org/officeDocument/2006/relationships/image" Target="../media/image107.jp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30.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1.xml"/><Relationship Id="rId3" Type="http://schemas.openxmlformats.org/officeDocument/2006/relationships/image" Target="../media/image108.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 Id="rId3" Type="http://schemas.openxmlformats.org/officeDocument/2006/relationships/image" Target="../media/image109.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31.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5.xml"/><Relationship Id="rId3" Type="http://schemas.openxmlformats.org/officeDocument/2006/relationships/image" Target="../media/image110.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 Id="rId3" Type="http://schemas.openxmlformats.org/officeDocument/2006/relationships/image" Target="../media/image113.jpg"/><Relationship Id="rId4" Type="http://schemas.openxmlformats.org/officeDocument/2006/relationships/image" Target="../media/image116.jpg"/><Relationship Id="rId5" Type="http://schemas.openxmlformats.org/officeDocument/2006/relationships/image" Target="../media/image112.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 Id="rId3" Type="http://schemas.openxmlformats.org/officeDocument/2006/relationships/image" Target="../media/image115.jpg"/><Relationship Id="rId4" Type="http://schemas.openxmlformats.org/officeDocument/2006/relationships/image" Target="../media/image121.jpg"/><Relationship Id="rId5" Type="http://schemas.openxmlformats.org/officeDocument/2006/relationships/image" Target="../media/image114.jpg"/><Relationship Id="rId6" Type="http://schemas.openxmlformats.org/officeDocument/2006/relationships/image" Target="../media/image111.jp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9.xml"/><Relationship Id="rId3" Type="http://schemas.openxmlformats.org/officeDocument/2006/relationships/image" Target="../media/image119.jpg"/><Relationship Id="rId4" Type="http://schemas.openxmlformats.org/officeDocument/2006/relationships/image" Target="../media/image118.jpg"/><Relationship Id="rId5" Type="http://schemas.openxmlformats.org/officeDocument/2006/relationships/image" Target="../media/image125.jpg"/><Relationship Id="rId6" Type="http://schemas.openxmlformats.org/officeDocument/2006/relationships/image" Target="../media/image117.jpg"/><Relationship Id="rId7" Type="http://schemas.openxmlformats.org/officeDocument/2006/relationships/image" Target="../media/image120.jpg"/><Relationship Id="rId8"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32.xml"/><Relationship Id="rId2" Type="http://schemas.openxmlformats.org/officeDocument/2006/relationships/notesSlide" Target="../notesSlides/notesSlide181.xml"/><Relationship Id="rId3" Type="http://schemas.openxmlformats.org/officeDocument/2006/relationships/image" Target="../media/image12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124.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 Id="rId3" Type="http://schemas.openxmlformats.org/officeDocument/2006/relationships/image" Target="../media/image127.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 Id="rId3" Type="http://schemas.openxmlformats.org/officeDocument/2006/relationships/image" Target="../media/image129.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33.xml"/><Relationship Id="rId2" Type="http://schemas.openxmlformats.org/officeDocument/2006/relationships/notesSlide" Target="../notesSlides/notesSlide186.xml"/><Relationship Id="rId3" Type="http://schemas.openxmlformats.org/officeDocument/2006/relationships/image" Target="../media/image126.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7.xml"/><Relationship Id="rId3" Type="http://schemas.openxmlformats.org/officeDocument/2006/relationships/image" Target="../media/image1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ps.k12.ar.us/massengale/cell_functions.htm" TargetMode="Externa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18.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59.xml"/><Relationship Id="rId3" Type="http://schemas.openxmlformats.org/officeDocument/2006/relationships/image" Target="../media/image6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9.png"/><Relationship Id="rId4" Type="http://schemas.openxmlformats.org/officeDocument/2006/relationships/image" Target="../media/image3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0.jpg"/><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37.pn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3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 Id="rId3" Type="http://schemas.openxmlformats.org/officeDocument/2006/relationships/image" Target="../media/image37.png"/><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3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46.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45.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4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52.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6" name="Shape 2206"/>
        <p:cNvGrpSpPr/>
        <p:nvPr/>
      </p:nvGrpSpPr>
      <p:grpSpPr>
        <a:xfrm>
          <a:off x="0" y="0"/>
          <a:ext cx="0" cy="0"/>
          <a:chOff x="0" y="0"/>
          <a:chExt cx="0" cy="0"/>
        </a:xfrm>
      </p:grpSpPr>
      <p:sp>
        <p:nvSpPr>
          <p:cNvPr id="2207" name="Google Shape;2207;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Let’s talk EOCT…</a:t>
            </a:r>
            <a:endParaRPr/>
          </a:p>
        </p:txBody>
      </p:sp>
      <p:sp>
        <p:nvSpPr>
          <p:cNvPr id="2208" name="Google Shape;2208;p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Counts </a:t>
            </a:r>
            <a:r>
              <a:rPr b="1" i="1" lang="en-US" sz="3200" u="sng">
                <a:solidFill>
                  <a:srgbClr val="FF0000"/>
                </a:solidFill>
                <a:latin typeface="Arial"/>
                <a:ea typeface="Arial"/>
                <a:cs typeface="Arial"/>
                <a:sym typeface="Arial"/>
              </a:rPr>
              <a:t>20%</a:t>
            </a:r>
            <a:r>
              <a:rPr b="0" i="0" lang="en-US" sz="3200" u="none">
                <a:solidFill>
                  <a:schemeClr val="dk1"/>
                </a:solidFill>
                <a:latin typeface="Arial"/>
                <a:ea typeface="Arial"/>
                <a:cs typeface="Arial"/>
                <a:sym typeface="Arial"/>
              </a:rPr>
              <a:t> of your final grade</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Standardized test: You cannot ask questions.</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Your review packet will help!</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Check my </a:t>
            </a:r>
            <a:r>
              <a:rPr b="0" i="0" lang="en-US" sz="3200" u="sng">
                <a:solidFill>
                  <a:schemeClr val="dk1"/>
                </a:solidFill>
                <a:latin typeface="Arial"/>
                <a:ea typeface="Arial"/>
                <a:cs typeface="Arial"/>
                <a:sym typeface="Arial"/>
                <a:hlinkClick r:id="rId3">
                  <a:extLst>
                    <a:ext uri="{A12FA001-AC4F-418D-AE19-62706E023703}">
                      <ahyp:hlinkClr val="tx"/>
                    </a:ext>
                  </a:extLst>
                </a:hlinkClick>
              </a:rPr>
              <a:t>website </a:t>
            </a:r>
            <a:r>
              <a:rPr b="0" i="0" lang="en-US" sz="3200" u="none">
                <a:solidFill>
                  <a:schemeClr val="dk1"/>
                </a:solidFill>
                <a:latin typeface="Arial"/>
                <a:ea typeface="Arial"/>
                <a:cs typeface="Arial"/>
                <a:sym typeface="Arial"/>
              </a:rPr>
              <a:t>for more resources.</a:t>
            </a:r>
            <a:endParaRPr/>
          </a:p>
          <a:p>
            <a:pPr indent="-5143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ctr">
              <a:lnSpc>
                <a:spcPct val="100000"/>
              </a:lnSpc>
              <a:spcBef>
                <a:spcPts val="880"/>
              </a:spcBef>
              <a:spcAft>
                <a:spcPts val="0"/>
              </a:spcAft>
              <a:buClr>
                <a:schemeClr val="dk1"/>
              </a:buClr>
              <a:buSzPts val="4400"/>
              <a:buFont typeface="Arial"/>
              <a:buNone/>
            </a:pPr>
            <a:r>
              <a:rPr b="1" i="1" lang="en-US" sz="4400" u="sng">
                <a:solidFill>
                  <a:schemeClr val="dk1"/>
                </a:solidFill>
                <a:latin typeface="Arial"/>
                <a:ea typeface="Arial"/>
                <a:cs typeface="Arial"/>
                <a:sym typeface="Arial"/>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sp>
        <p:nvSpPr>
          <p:cNvPr id="2322" name="Google Shape;2322;p13"/>
          <p:cNvSpPr txBox="1"/>
          <p:nvPr>
            <p:ph type="title"/>
          </p:nvPr>
        </p:nvSpPr>
        <p:spPr>
          <a:xfrm>
            <a:off x="457200" y="0"/>
            <a:ext cx="8229600" cy="487362"/>
          </a:xfrm>
          <a:prstGeom prst="rect">
            <a:avLst/>
          </a:prstGeom>
          <a:solidFill>
            <a:srgbClr val="CC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i="0" lang="en-US" sz="4000" u="none">
                <a:solidFill>
                  <a:schemeClr val="dk2"/>
                </a:solidFill>
                <a:latin typeface="Arial"/>
                <a:ea typeface="Arial"/>
                <a:cs typeface="Arial"/>
                <a:sym typeface="Arial"/>
              </a:rPr>
              <a:t>SCIENCE TOOLS</a:t>
            </a:r>
            <a:endParaRPr/>
          </a:p>
        </p:txBody>
      </p:sp>
      <p:sp>
        <p:nvSpPr>
          <p:cNvPr id="2323" name="Google Shape;2323;p13"/>
          <p:cNvSpPr txBox="1"/>
          <p:nvPr>
            <p:ph idx="1" type="body"/>
          </p:nvPr>
        </p:nvSpPr>
        <p:spPr>
          <a:xfrm>
            <a:off x="0" y="685800"/>
            <a:ext cx="9144000" cy="5287962"/>
          </a:xfrm>
          <a:prstGeom prst="rect">
            <a:avLst/>
          </a:prstGeom>
          <a:solidFill>
            <a:srgbClr val="FFFFCC"/>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MEASURED IN </a:t>
            </a:r>
            <a:r>
              <a:rPr b="1" i="0" lang="en-US" sz="2400" u="sng">
                <a:solidFill>
                  <a:schemeClr val="dk1"/>
                </a:solidFill>
                <a:latin typeface="Arial"/>
                <a:ea typeface="Arial"/>
                <a:cs typeface="Arial"/>
                <a:sym typeface="Arial"/>
              </a:rPr>
              <a:t>SI</a:t>
            </a:r>
            <a:r>
              <a:rPr b="0" i="0" lang="en-US" sz="2400" u="none">
                <a:solidFill>
                  <a:schemeClr val="dk1"/>
                </a:solidFill>
                <a:latin typeface="Arial"/>
                <a:ea typeface="Arial"/>
                <a:cs typeface="Arial"/>
                <a:sym typeface="Arial"/>
              </a:rPr>
              <a:t> (STANDARD INTERNATIONAL UNITS) units. Base units include:</a:t>
            </a:r>
            <a:endParaRPr/>
          </a:p>
          <a:p>
            <a:pPr indent="-285750" lvl="1" marL="74295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LENGTH = </a:t>
            </a:r>
            <a:r>
              <a:rPr b="1" i="0" lang="en-US" sz="2400" u="sng">
                <a:solidFill>
                  <a:schemeClr val="dk1"/>
                </a:solidFill>
                <a:latin typeface="Arial"/>
                <a:ea typeface="Arial"/>
                <a:cs typeface="Arial"/>
                <a:sym typeface="Arial"/>
              </a:rPr>
              <a:t>METERS </a:t>
            </a:r>
            <a:endParaRPr/>
          </a:p>
          <a:p>
            <a:pPr indent="-285750" lvl="1" marL="74295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VOLUME = </a:t>
            </a:r>
            <a:r>
              <a:rPr b="1" i="0" lang="en-US" sz="2400" u="sng">
                <a:solidFill>
                  <a:schemeClr val="dk1"/>
                </a:solidFill>
                <a:latin typeface="Arial"/>
                <a:ea typeface="Arial"/>
                <a:cs typeface="Arial"/>
                <a:sym typeface="Arial"/>
              </a:rPr>
              <a:t>LITER</a:t>
            </a:r>
            <a:endParaRPr/>
          </a:p>
          <a:p>
            <a:pPr indent="-285750" lvl="1" marL="74295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MASS = </a:t>
            </a:r>
            <a:r>
              <a:rPr b="1" i="0" lang="en-US" sz="2400" u="sng">
                <a:solidFill>
                  <a:schemeClr val="dk1"/>
                </a:solidFill>
                <a:latin typeface="Arial"/>
                <a:ea typeface="Arial"/>
                <a:cs typeface="Arial"/>
                <a:sym typeface="Arial"/>
              </a:rPr>
              <a:t>GRAMS </a:t>
            </a:r>
            <a:endParaRPr/>
          </a:p>
          <a:p>
            <a:pPr indent="-228600" lvl="2" marL="1143000" rtl="0" algn="l">
              <a:lnSpc>
                <a:spcPct val="100000"/>
              </a:lnSpc>
              <a:spcBef>
                <a:spcPts val="400"/>
              </a:spcBef>
              <a:spcAft>
                <a:spcPts val="0"/>
              </a:spcAft>
              <a:buClr>
                <a:schemeClr val="dk1"/>
              </a:buClr>
              <a:buSzPts val="2000"/>
              <a:buFont typeface="Arial"/>
              <a:buChar char="•"/>
            </a:pPr>
            <a:r>
              <a:rPr b="1" i="0" lang="en-US" sz="2000" u="sng">
                <a:solidFill>
                  <a:schemeClr val="dk1"/>
                </a:solidFill>
                <a:latin typeface="Arial"/>
                <a:ea typeface="Arial"/>
                <a:cs typeface="Arial"/>
                <a:sym typeface="Arial"/>
              </a:rPr>
              <a:t>CENTI</a:t>
            </a:r>
            <a:r>
              <a:rPr b="0" i="0" lang="en-US" sz="2000" u="none">
                <a:solidFill>
                  <a:schemeClr val="dk1"/>
                </a:solidFill>
                <a:latin typeface="Arial"/>
                <a:ea typeface="Arial"/>
                <a:cs typeface="Arial"/>
                <a:sym typeface="Arial"/>
              </a:rPr>
              <a:t> = 1/100, </a:t>
            </a:r>
            <a:r>
              <a:rPr b="1" i="0" lang="en-US" sz="2000" u="sng">
                <a:solidFill>
                  <a:schemeClr val="dk1"/>
                </a:solidFill>
                <a:latin typeface="Arial"/>
                <a:ea typeface="Arial"/>
                <a:cs typeface="Arial"/>
                <a:sym typeface="Arial"/>
              </a:rPr>
              <a:t>MILLI</a:t>
            </a:r>
            <a:r>
              <a:rPr b="0" i="0" lang="en-US" sz="2000" u="none">
                <a:solidFill>
                  <a:schemeClr val="dk1"/>
                </a:solidFill>
                <a:latin typeface="Arial"/>
                <a:ea typeface="Arial"/>
                <a:cs typeface="Arial"/>
                <a:sym typeface="Arial"/>
              </a:rPr>
              <a:t> = 1/1000, </a:t>
            </a:r>
            <a:r>
              <a:rPr b="1" i="0" lang="en-US" sz="2000" u="sng">
                <a:solidFill>
                  <a:schemeClr val="dk1"/>
                </a:solidFill>
                <a:latin typeface="Arial"/>
                <a:ea typeface="Arial"/>
                <a:cs typeface="Arial"/>
                <a:sym typeface="Arial"/>
              </a:rPr>
              <a:t>KILO</a:t>
            </a:r>
            <a:r>
              <a:rPr b="0" i="0" lang="en-US" sz="2000" u="none">
                <a:solidFill>
                  <a:schemeClr val="dk1"/>
                </a:solidFill>
                <a:latin typeface="Arial"/>
                <a:ea typeface="Arial"/>
                <a:cs typeface="Arial"/>
                <a:sym typeface="Arial"/>
              </a:rPr>
              <a:t> = 1000</a:t>
            </a:r>
            <a:endParaRPr/>
          </a:p>
          <a:p>
            <a:pPr indent="-228600" lvl="2" marL="114300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A CENTIMETER = </a:t>
            </a:r>
            <a:r>
              <a:rPr b="1" i="0" lang="en-US" sz="2000" u="sng">
                <a:solidFill>
                  <a:schemeClr val="dk1"/>
                </a:solidFill>
                <a:latin typeface="Arial"/>
                <a:ea typeface="Arial"/>
                <a:cs typeface="Arial"/>
                <a:sym typeface="Arial"/>
              </a:rPr>
              <a:t>1/100</a:t>
            </a:r>
            <a:r>
              <a:rPr b="1" baseline="30000" i="0" lang="en-US" sz="2000" u="sng">
                <a:solidFill>
                  <a:schemeClr val="dk1"/>
                </a:solidFill>
                <a:latin typeface="Arial"/>
                <a:ea typeface="Arial"/>
                <a:cs typeface="Arial"/>
                <a:sym typeface="Arial"/>
              </a:rPr>
              <a:t>TH</a:t>
            </a:r>
            <a:r>
              <a:rPr b="0" i="0" lang="en-US" sz="2000" u="none">
                <a:solidFill>
                  <a:schemeClr val="dk1"/>
                </a:solidFill>
                <a:latin typeface="Arial"/>
                <a:ea typeface="Arial"/>
                <a:cs typeface="Arial"/>
                <a:sym typeface="Arial"/>
              </a:rPr>
              <a:t> OF A METER</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graphicFrame>
        <p:nvGraphicFramePr>
          <p:cNvPr id="2324" name="Google Shape;2324;p13"/>
          <p:cNvGraphicFramePr/>
          <p:nvPr/>
        </p:nvGraphicFramePr>
        <p:xfrm>
          <a:off x="0" y="3962400"/>
          <a:ext cx="3000000" cy="3000000"/>
        </p:xfrm>
        <a:graphic>
          <a:graphicData uri="http://schemas.openxmlformats.org/drawingml/2006/table">
            <a:tbl>
              <a:tblPr>
                <a:noFill/>
                <a:tableStyleId>{1CFF6C20-B936-429A-A096-E3364E0C6664}</a:tableStyleId>
              </a:tblPr>
              <a:tblGrid>
                <a:gridCol w="4572000"/>
                <a:gridCol w="4572000"/>
              </a:tblGrid>
              <a:tr h="944550">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GRADUATED CYLINDER</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VOLUME MEASUREMENT (mL)</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60425">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TRIPLE BEAM BALANCE</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MASS MEASUREMENT (grams)</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2925">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BEAKER</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MIXING</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9" name="Shape 3219"/>
        <p:cNvGrpSpPr/>
        <p:nvPr/>
      </p:nvGrpSpPr>
      <p:grpSpPr>
        <a:xfrm>
          <a:off x="0" y="0"/>
          <a:ext cx="0" cy="0"/>
          <a:chOff x="0" y="0"/>
          <a:chExt cx="0" cy="0"/>
        </a:xfrm>
      </p:grpSpPr>
      <p:sp>
        <p:nvSpPr>
          <p:cNvPr id="3220" name="Google Shape;3220;p103"/>
          <p:cNvSpPr txBox="1"/>
          <p:nvPr>
            <p:ph type="title"/>
          </p:nvPr>
        </p:nvSpPr>
        <p:spPr>
          <a:xfrm>
            <a:off x="381000" y="609600"/>
            <a:ext cx="6553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ahoma"/>
              <a:buNone/>
            </a:pPr>
            <a:r>
              <a:rPr b="1" i="0" lang="en-US" sz="4000" u="sng">
                <a:solidFill>
                  <a:schemeClr val="dk2"/>
                </a:solidFill>
                <a:latin typeface="Tahoma"/>
                <a:ea typeface="Tahoma"/>
                <a:cs typeface="Tahoma"/>
                <a:sym typeface="Tahoma"/>
              </a:rPr>
              <a:t>MONOHYBRID CROSS</a:t>
            </a:r>
            <a:endParaRPr/>
          </a:p>
        </p:txBody>
      </p:sp>
      <p:sp>
        <p:nvSpPr>
          <p:cNvPr id="3221" name="Google Shape;3221;p103"/>
          <p:cNvSpPr txBox="1"/>
          <p:nvPr>
            <p:ph idx="1" type="body"/>
          </p:nvPr>
        </p:nvSpPr>
        <p:spPr>
          <a:xfrm>
            <a:off x="457200" y="1600200"/>
            <a:ext cx="4033837"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involves  </a:t>
            </a:r>
            <a:r>
              <a:rPr b="1" i="0" lang="en-US" sz="3200" u="sng">
                <a:solidFill>
                  <a:schemeClr val="dk1"/>
                </a:solidFill>
                <a:latin typeface="Tahoma"/>
                <a:ea typeface="Tahoma"/>
                <a:cs typeface="Tahoma"/>
                <a:sym typeface="Tahoma"/>
              </a:rPr>
              <a:t>1 pair of alleles</a:t>
            </a:r>
            <a:r>
              <a:rPr b="0" i="0" lang="en-US" sz="3200" u="none">
                <a:solidFill>
                  <a:schemeClr val="dk1"/>
                </a:solidFill>
                <a:latin typeface="Tahoma"/>
                <a:ea typeface="Tahoma"/>
                <a:cs typeface="Tahoma"/>
                <a:sym typeface="Tahoma"/>
              </a:rPr>
              <a:t> → 1 trait</a:t>
            </a:r>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342900" lvl="0" marL="342900" rtl="0" algn="l">
              <a:lnSpc>
                <a:spcPct val="100000"/>
              </a:lnSpc>
              <a:spcBef>
                <a:spcPts val="64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FLOWER COLOR</a:t>
            </a:r>
            <a:endParaRPr/>
          </a:p>
        </p:txBody>
      </p:sp>
      <p:pic>
        <p:nvPicPr>
          <p:cNvPr descr="punnet_P1_purple" id="3222" name="Google Shape;3222;p103"/>
          <p:cNvPicPr preferRelativeResize="0"/>
          <p:nvPr>
            <p:ph idx="2" type="clipArt"/>
          </p:nvPr>
        </p:nvPicPr>
        <p:blipFill rotWithShape="1">
          <a:blip r:embed="rId3">
            <a:alphaModFix/>
          </a:blip>
          <a:srcRect b="0" l="0" r="0" t="0"/>
          <a:stretch/>
        </p:blipFill>
        <p:spPr>
          <a:xfrm>
            <a:off x="4652962" y="1922462"/>
            <a:ext cx="4033837" cy="3881437"/>
          </a:xfrm>
          <a:prstGeom prst="rect">
            <a:avLst/>
          </a:prstGeom>
          <a:noFill/>
          <a:ln>
            <a:noFill/>
          </a:ln>
        </p:spPr>
      </p:pic>
      <p:cxnSp>
        <p:nvCxnSpPr>
          <p:cNvPr id="3223" name="Google Shape;3223;p103"/>
          <p:cNvCxnSpPr/>
          <p:nvPr/>
        </p:nvCxnSpPr>
        <p:spPr>
          <a:xfrm>
            <a:off x="3124200" y="4648200"/>
            <a:ext cx="1295400" cy="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8" name="Shape 3228"/>
        <p:cNvGrpSpPr/>
        <p:nvPr/>
      </p:nvGrpSpPr>
      <p:grpSpPr>
        <a:xfrm>
          <a:off x="0" y="0"/>
          <a:ext cx="0" cy="0"/>
          <a:chOff x="0" y="0"/>
          <a:chExt cx="0" cy="0"/>
        </a:xfrm>
      </p:grpSpPr>
      <p:sp>
        <p:nvSpPr>
          <p:cNvPr id="3229" name="Google Shape;3229;p104"/>
          <p:cNvSpPr txBox="1"/>
          <p:nvPr>
            <p:ph type="title"/>
          </p:nvPr>
        </p:nvSpPr>
        <p:spPr>
          <a:xfrm>
            <a:off x="0" y="0"/>
            <a:ext cx="9144000" cy="1524000"/>
          </a:xfrm>
          <a:prstGeom prst="rect">
            <a:avLst/>
          </a:prstGeom>
          <a:solidFill>
            <a:srgbClr val="99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ahoma"/>
              <a:buNone/>
            </a:pPr>
            <a:r>
              <a:rPr b="0" i="0" lang="en-US" sz="3600" u="none">
                <a:solidFill>
                  <a:schemeClr val="dk2"/>
                </a:solidFill>
                <a:latin typeface="Tahoma"/>
                <a:ea typeface="Tahoma"/>
                <a:cs typeface="Tahoma"/>
                <a:sym typeface="Tahoma"/>
              </a:rPr>
              <a:t>Tongue rolling (T) is dominant to non-tongue rolling (t)</a:t>
            </a:r>
            <a:endParaRPr/>
          </a:p>
        </p:txBody>
      </p:sp>
      <p:sp>
        <p:nvSpPr>
          <p:cNvPr id="3230" name="Google Shape;3230;p104"/>
          <p:cNvSpPr txBox="1"/>
          <p:nvPr>
            <p:ph idx="1" type="body"/>
          </p:nvPr>
        </p:nvSpPr>
        <p:spPr>
          <a:xfrm>
            <a:off x="152400" y="1828800"/>
            <a:ext cx="8839200" cy="4648200"/>
          </a:xfrm>
          <a:prstGeom prst="rect">
            <a:avLst/>
          </a:prstGeom>
          <a:solidFill>
            <a:srgbClr val="FFFF66"/>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600"/>
              <a:buFont typeface="Tahoma"/>
              <a:buNone/>
            </a:pPr>
            <a:r>
              <a:rPr b="1" i="1" lang="en-US" sz="3600" u="none">
                <a:solidFill>
                  <a:schemeClr val="dk1"/>
                </a:solidFill>
                <a:latin typeface="Tahoma"/>
                <a:ea typeface="Tahoma"/>
                <a:cs typeface="Tahoma"/>
                <a:sym typeface="Tahoma"/>
              </a:rPr>
              <a:t>What is the probability of tongue rollers for the following crosses?</a:t>
            </a:r>
            <a:endParaRPr/>
          </a:p>
          <a:p>
            <a:pPr indent="-342900" lvl="0" marL="342900" rtl="0" algn="l">
              <a:lnSpc>
                <a:spcPct val="90000"/>
              </a:lnSpc>
              <a:spcBef>
                <a:spcPts val="720"/>
              </a:spcBef>
              <a:spcAft>
                <a:spcPts val="0"/>
              </a:spcAft>
              <a:buClr>
                <a:schemeClr val="dk1"/>
              </a:buClr>
              <a:buSzPts val="3600"/>
              <a:buFont typeface="Tahoma"/>
              <a:buNone/>
            </a:pPr>
            <a:r>
              <a:rPr b="0" i="0" lang="en-US" sz="3600" u="none">
                <a:solidFill>
                  <a:schemeClr val="dk1"/>
                </a:solidFill>
                <a:latin typeface="Tahoma"/>
                <a:ea typeface="Tahoma"/>
                <a:cs typeface="Tahoma"/>
                <a:sym typeface="Tahoma"/>
              </a:rPr>
              <a:t>1) Homozygous dominant x Homozygous recessive		</a:t>
            </a:r>
            <a:endParaRPr/>
          </a:p>
          <a:p>
            <a:pPr indent="-342900" lvl="0" marL="342900" rtl="0" algn="l">
              <a:lnSpc>
                <a:spcPct val="90000"/>
              </a:lnSpc>
              <a:spcBef>
                <a:spcPts val="720"/>
              </a:spcBef>
              <a:spcAft>
                <a:spcPts val="0"/>
              </a:spcAft>
              <a:buClr>
                <a:schemeClr val="dk1"/>
              </a:buClr>
              <a:buSzPts val="3600"/>
              <a:buFont typeface="Tahoma"/>
              <a:buNone/>
            </a:pPr>
            <a:r>
              <a:rPr b="0" i="0" lang="en-US" sz="3600" u="none">
                <a:solidFill>
                  <a:schemeClr val="dk1"/>
                </a:solidFill>
                <a:latin typeface="Tahoma"/>
                <a:ea typeface="Tahoma"/>
                <a:cs typeface="Tahoma"/>
                <a:sym typeface="Tahoma"/>
              </a:rPr>
              <a:t>	</a:t>
            </a:r>
            <a:endParaRPr/>
          </a:p>
          <a:p>
            <a:pPr indent="-342900" lvl="0" marL="342900" rtl="0" algn="l">
              <a:lnSpc>
                <a:spcPct val="90000"/>
              </a:lnSpc>
              <a:spcBef>
                <a:spcPts val="720"/>
              </a:spcBef>
              <a:spcAft>
                <a:spcPts val="0"/>
              </a:spcAft>
              <a:buClr>
                <a:schemeClr val="dk1"/>
              </a:buClr>
              <a:buSzPts val="3600"/>
              <a:buFont typeface="Tahoma"/>
              <a:buNone/>
            </a:pPr>
            <a:r>
              <a:rPr b="0" i="0" lang="en-US" sz="3600" u="none">
                <a:solidFill>
                  <a:schemeClr val="dk1"/>
                </a:solidFill>
                <a:latin typeface="Tahoma"/>
                <a:ea typeface="Tahoma"/>
                <a:cs typeface="Tahoma"/>
                <a:sym typeface="Tahoma"/>
              </a:rPr>
              <a:t>2) Heterozygous x homozygous recessive</a:t>
            </a:r>
            <a:endParaRPr/>
          </a:p>
          <a:p>
            <a:pPr indent="-342900" lvl="0" marL="342900" rtl="0" algn="l">
              <a:lnSpc>
                <a:spcPct val="9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342900" lvl="0" marL="342900" rtl="0" algn="l">
              <a:lnSpc>
                <a:spcPct val="90000"/>
              </a:lnSpc>
              <a:spcBef>
                <a:spcPts val="720"/>
              </a:spcBef>
              <a:spcAft>
                <a:spcPts val="0"/>
              </a:spcAft>
              <a:buClr>
                <a:schemeClr val="dk1"/>
              </a:buClr>
              <a:buSzPts val="3600"/>
              <a:buFont typeface="Tahoma"/>
              <a:buNone/>
            </a:pPr>
            <a:r>
              <a:rPr b="0" i="0" lang="en-US" sz="3600" u="none">
                <a:solidFill>
                  <a:schemeClr val="dk1"/>
                </a:solidFill>
                <a:latin typeface="Tahoma"/>
                <a:ea typeface="Tahoma"/>
                <a:cs typeface="Tahoma"/>
                <a:sym typeface="Tahoma"/>
              </a:rPr>
              <a:t>3) Neither parent can roll their tongue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4" name="Shape 3234"/>
        <p:cNvGrpSpPr/>
        <p:nvPr/>
      </p:nvGrpSpPr>
      <p:grpSpPr>
        <a:xfrm>
          <a:off x="0" y="0"/>
          <a:ext cx="0" cy="0"/>
          <a:chOff x="0" y="0"/>
          <a:chExt cx="0" cy="0"/>
        </a:xfrm>
      </p:grpSpPr>
      <p:sp>
        <p:nvSpPr>
          <p:cNvPr id="3235" name="Google Shape;3235;p10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Wednesday, 5/3/12</a:t>
            </a:r>
            <a:endParaRPr/>
          </a:p>
        </p:txBody>
      </p:sp>
      <p:sp>
        <p:nvSpPr>
          <p:cNvPr id="3236" name="Google Shape;3236;p10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Grab your biojournals again ☺</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Get out your EOCT review packet.</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0" name="Shape 3240"/>
        <p:cNvGrpSpPr/>
        <p:nvPr/>
      </p:nvGrpSpPr>
      <p:grpSpPr>
        <a:xfrm>
          <a:off x="0" y="0"/>
          <a:ext cx="0" cy="0"/>
          <a:chOff x="0" y="0"/>
          <a:chExt cx="0" cy="0"/>
        </a:xfrm>
      </p:grpSpPr>
      <p:sp>
        <p:nvSpPr>
          <p:cNvPr id="3241" name="Google Shape;3241;p106"/>
          <p:cNvSpPr txBox="1"/>
          <p:nvPr>
            <p:ph type="title"/>
          </p:nvPr>
        </p:nvSpPr>
        <p:spPr>
          <a:xfrm>
            <a:off x="457200" y="304800"/>
            <a:ext cx="82296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EOCT Procedures</a:t>
            </a:r>
            <a:endParaRPr/>
          </a:p>
        </p:txBody>
      </p:sp>
      <p:sp>
        <p:nvSpPr>
          <p:cNvPr id="3242" name="Google Shape;3242;p106"/>
          <p:cNvSpPr txBox="1"/>
          <p:nvPr>
            <p:ph idx="1" type="body"/>
          </p:nvPr>
        </p:nvSpPr>
        <p:spPr>
          <a:xfrm>
            <a:off x="457200" y="137160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ALL book bags and purses will go in the front of the room or on one of the front lab tables.</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#2 pencils ONLY. (make sure mechanical pencils are #2!!!)</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CELL PHONES must be OFF and in your book bag or purse (not in your pocket!)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Bring a non-biology related book.</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Quickly sit down in your desk.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7" name="Shape 3247"/>
        <p:cNvGrpSpPr/>
        <p:nvPr/>
      </p:nvGrpSpPr>
      <p:grpSpPr>
        <a:xfrm>
          <a:off x="0" y="0"/>
          <a:ext cx="0" cy="0"/>
          <a:chOff x="0" y="0"/>
          <a:chExt cx="0" cy="0"/>
        </a:xfrm>
      </p:grpSpPr>
      <p:sp>
        <p:nvSpPr>
          <p:cNvPr id="3248" name="Google Shape;3248;p107"/>
          <p:cNvSpPr txBox="1"/>
          <p:nvPr>
            <p:ph type="title"/>
          </p:nvPr>
        </p:nvSpPr>
        <p:spPr>
          <a:xfrm>
            <a:off x="0" y="0"/>
            <a:ext cx="9144000" cy="914400"/>
          </a:xfrm>
          <a:prstGeom prst="rect">
            <a:avLst/>
          </a:prstGeom>
          <a:solidFill>
            <a:srgbClr val="00FFFF"/>
          </a:solidFill>
          <a:ln cap="flat" cmpd="sng" w="9525">
            <a:solidFill>
              <a:srgbClr val="33CCFF"/>
            </a:solidFill>
            <a:prstDash val="solid"/>
            <a:miter lim="524288"/>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4. </a:t>
            </a:r>
            <a:r>
              <a:rPr b="0" i="0" lang="en-US" sz="3600" u="none">
                <a:solidFill>
                  <a:schemeClr val="dk2"/>
                </a:solidFill>
                <a:latin typeface="Tahoma"/>
                <a:ea typeface="Tahoma"/>
                <a:cs typeface="Tahoma"/>
                <a:sym typeface="Tahoma"/>
              </a:rPr>
              <a:t>LAW OF </a:t>
            </a:r>
            <a:r>
              <a:rPr b="1" i="0" lang="en-US" sz="3600" u="sng">
                <a:solidFill>
                  <a:schemeClr val="dk2"/>
                </a:solidFill>
                <a:latin typeface="Tahoma"/>
                <a:ea typeface="Tahoma"/>
                <a:cs typeface="Tahoma"/>
                <a:sym typeface="Tahoma"/>
              </a:rPr>
              <a:t>INDEPENDENT ASSORTMENT</a:t>
            </a:r>
            <a:endParaRPr/>
          </a:p>
        </p:txBody>
      </p:sp>
      <p:sp>
        <p:nvSpPr>
          <p:cNvPr id="3249" name="Google Shape;3249;p107"/>
          <p:cNvSpPr txBox="1"/>
          <p:nvPr>
            <p:ph idx="1" type="body"/>
          </p:nvPr>
        </p:nvSpPr>
        <p:spPr>
          <a:xfrm>
            <a:off x="0" y="4419600"/>
            <a:ext cx="9144000" cy="2133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b="1" i="0" sz="32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Tahoma"/>
              <a:buChar char="•"/>
            </a:pPr>
            <a:r>
              <a:rPr b="1" i="0" lang="en-US" sz="3200" u="none">
                <a:solidFill>
                  <a:schemeClr val="dk1"/>
                </a:solidFill>
                <a:latin typeface="Tahoma"/>
                <a:ea typeface="Tahoma"/>
                <a:cs typeface="Tahoma"/>
                <a:sym typeface="Tahoma"/>
              </a:rPr>
              <a:t>DIHYBRID CROSS 🡪 </a:t>
            </a:r>
            <a:r>
              <a:rPr b="1" i="0" lang="en-US" sz="3200" u="sng">
                <a:solidFill>
                  <a:schemeClr val="dk1"/>
                </a:solidFill>
                <a:latin typeface="Tahoma"/>
                <a:ea typeface="Tahoma"/>
                <a:cs typeface="Tahoma"/>
                <a:sym typeface="Tahoma"/>
              </a:rPr>
              <a:t>2 pairs of alleles</a:t>
            </a:r>
            <a:endParaRPr b="0" i="0" sz="3200" u="sng">
              <a:solidFill>
                <a:schemeClr val="dk1"/>
              </a:solidFill>
              <a:latin typeface="Tahoma"/>
              <a:ea typeface="Tahoma"/>
              <a:cs typeface="Tahoma"/>
              <a:sym typeface="Tahoma"/>
            </a:endParaRPr>
          </a:p>
          <a:p>
            <a:pPr indent="-285750" lvl="1" marL="742950" rtl="0" algn="l">
              <a:lnSpc>
                <a:spcPct val="10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	Ex.      RrYy X RrYy         (2 traits)</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p:txBody>
      </p:sp>
      <p:pic>
        <p:nvPicPr>
          <p:cNvPr descr="dihybridoutcomes" id="3250" name="Google Shape;3250;p107"/>
          <p:cNvPicPr preferRelativeResize="0"/>
          <p:nvPr/>
        </p:nvPicPr>
        <p:blipFill rotWithShape="1">
          <a:blip r:embed="rId3">
            <a:alphaModFix/>
          </a:blip>
          <a:srcRect b="0" l="0" r="0" t="0"/>
          <a:stretch/>
        </p:blipFill>
        <p:spPr>
          <a:xfrm>
            <a:off x="4191000" y="990600"/>
            <a:ext cx="4953000" cy="4044950"/>
          </a:xfrm>
          <a:prstGeom prst="rect">
            <a:avLst/>
          </a:prstGeom>
          <a:noFill/>
          <a:ln>
            <a:noFill/>
          </a:ln>
        </p:spPr>
      </p:pic>
      <p:sp>
        <p:nvSpPr>
          <p:cNvPr id="3251" name="Google Shape;3251;p107"/>
          <p:cNvSpPr txBox="1"/>
          <p:nvPr/>
        </p:nvSpPr>
        <p:spPr>
          <a:xfrm>
            <a:off x="212725" y="1657350"/>
            <a:ext cx="3825875" cy="2654300"/>
          </a:xfrm>
          <a:prstGeom prst="rect">
            <a:avLst/>
          </a:prstGeom>
          <a:solidFill>
            <a:srgbClr val="CC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During the formation of gametes in </a:t>
            </a:r>
            <a:r>
              <a:rPr b="1" i="0" lang="en-US" sz="2800" u="sng">
                <a:solidFill>
                  <a:schemeClr val="dk1"/>
                </a:solidFill>
                <a:latin typeface="Arial"/>
                <a:ea typeface="Arial"/>
                <a:cs typeface="Arial"/>
                <a:sym typeface="Arial"/>
              </a:rPr>
              <a:t>meiosis</a:t>
            </a:r>
            <a:r>
              <a:rPr b="0" i="0" lang="en-US" sz="2800" u="none">
                <a:solidFill>
                  <a:schemeClr val="dk1"/>
                </a:solidFill>
                <a:latin typeface="Arial"/>
                <a:ea typeface="Arial"/>
                <a:cs typeface="Arial"/>
                <a:sym typeface="Arial"/>
              </a:rPr>
              <a:t>, </a:t>
            </a:r>
            <a:r>
              <a:rPr b="1" i="0" lang="en-US" sz="2800" u="sng">
                <a:solidFill>
                  <a:schemeClr val="dk1"/>
                </a:solidFill>
                <a:latin typeface="Arial"/>
                <a:ea typeface="Arial"/>
                <a:cs typeface="Arial"/>
                <a:sym typeface="Arial"/>
              </a:rPr>
              <a:t>genes for different traits can separate independently</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6" name="Shape 3256"/>
        <p:cNvGrpSpPr/>
        <p:nvPr/>
      </p:nvGrpSpPr>
      <p:grpSpPr>
        <a:xfrm>
          <a:off x="0" y="0"/>
          <a:ext cx="0" cy="0"/>
          <a:chOff x="0" y="0"/>
          <a:chExt cx="0" cy="0"/>
        </a:xfrm>
      </p:grpSpPr>
      <p:sp>
        <p:nvSpPr>
          <p:cNvPr id="3257" name="Google Shape;3257;p108"/>
          <p:cNvSpPr txBox="1"/>
          <p:nvPr>
            <p:ph type="title"/>
          </p:nvPr>
        </p:nvSpPr>
        <p:spPr>
          <a:xfrm>
            <a:off x="0" y="0"/>
            <a:ext cx="9144000" cy="1828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br>
              <a:rPr b="0" i="0" lang="en-US" sz="4000" u="none">
                <a:solidFill>
                  <a:schemeClr val="dk2"/>
                </a:solidFill>
                <a:latin typeface="Arial"/>
                <a:ea typeface="Arial"/>
                <a:cs typeface="Arial"/>
                <a:sym typeface="Arial"/>
              </a:rPr>
            </a:br>
            <a:br>
              <a:rPr b="0" i="0" lang="en-US" sz="4000" u="none">
                <a:solidFill>
                  <a:schemeClr val="dk2"/>
                </a:solidFill>
                <a:latin typeface="Arial"/>
                <a:ea typeface="Arial"/>
                <a:cs typeface="Arial"/>
                <a:sym typeface="Arial"/>
              </a:rPr>
            </a:br>
            <a:r>
              <a:rPr b="0" i="0" lang="en-US" sz="4000" u="none">
                <a:solidFill>
                  <a:schemeClr val="dk2"/>
                </a:solidFill>
                <a:latin typeface="Arial"/>
                <a:ea typeface="Arial"/>
                <a:cs typeface="Arial"/>
                <a:sym typeface="Arial"/>
              </a:rPr>
              <a:t>               </a:t>
            </a:r>
            <a:r>
              <a:rPr b="1" i="0" lang="en-US" sz="4000" u="none">
                <a:solidFill>
                  <a:schemeClr val="dk2"/>
                </a:solidFill>
                <a:latin typeface="Tahoma"/>
                <a:ea typeface="Tahoma"/>
                <a:cs typeface="Tahoma"/>
                <a:sym typeface="Tahoma"/>
              </a:rPr>
              <a:t>Dihybrid Cross Example</a:t>
            </a:r>
            <a:br>
              <a:rPr b="0" i="0" lang="en-US" sz="4000" u="none">
                <a:solidFill>
                  <a:schemeClr val="dk2"/>
                </a:solidFill>
                <a:latin typeface="Tahoma"/>
                <a:ea typeface="Tahoma"/>
                <a:cs typeface="Tahoma"/>
                <a:sym typeface="Tahoma"/>
              </a:rPr>
            </a:br>
            <a:r>
              <a:rPr b="0" i="0" lang="en-US" sz="4000" u="none">
                <a:solidFill>
                  <a:schemeClr val="dk2"/>
                </a:solidFill>
                <a:latin typeface="Arial"/>
                <a:ea typeface="Arial"/>
                <a:cs typeface="Arial"/>
                <a:sym typeface="Arial"/>
              </a:rPr>
              <a:t>  R = round</a:t>
            </a:r>
            <a:br>
              <a:rPr b="0" i="0" lang="en-US" sz="4000" u="none">
                <a:solidFill>
                  <a:schemeClr val="dk2"/>
                </a:solidFill>
                <a:latin typeface="Arial"/>
                <a:ea typeface="Arial"/>
                <a:cs typeface="Arial"/>
                <a:sym typeface="Arial"/>
              </a:rPr>
            </a:br>
            <a:r>
              <a:rPr b="0" i="0" lang="en-US" sz="4000" u="none">
                <a:solidFill>
                  <a:schemeClr val="dk2"/>
                </a:solidFill>
                <a:latin typeface="Arial"/>
                <a:ea typeface="Arial"/>
                <a:cs typeface="Arial"/>
                <a:sym typeface="Arial"/>
              </a:rPr>
              <a:t>  r = wrinkled</a:t>
            </a:r>
            <a:br>
              <a:rPr b="0" i="0" lang="en-US" sz="4000" u="none">
                <a:solidFill>
                  <a:schemeClr val="dk2"/>
                </a:solidFill>
                <a:latin typeface="Arial"/>
                <a:ea typeface="Arial"/>
                <a:cs typeface="Arial"/>
                <a:sym typeface="Arial"/>
              </a:rPr>
            </a:br>
            <a:r>
              <a:rPr b="0" i="0" lang="en-US" sz="4000" u="none">
                <a:solidFill>
                  <a:schemeClr val="dk2"/>
                </a:solidFill>
                <a:latin typeface="Arial"/>
                <a:ea typeface="Arial"/>
                <a:cs typeface="Arial"/>
                <a:sym typeface="Arial"/>
              </a:rPr>
              <a:t>  Y = yellow</a:t>
            </a:r>
            <a:br>
              <a:rPr b="0" i="0" lang="en-US" sz="4000" u="none">
                <a:solidFill>
                  <a:schemeClr val="dk2"/>
                </a:solidFill>
                <a:latin typeface="Arial"/>
                <a:ea typeface="Arial"/>
                <a:cs typeface="Arial"/>
                <a:sym typeface="Arial"/>
              </a:rPr>
            </a:br>
            <a:r>
              <a:rPr b="0" i="0" lang="en-US" sz="4000" u="none">
                <a:solidFill>
                  <a:schemeClr val="dk2"/>
                </a:solidFill>
                <a:latin typeface="Arial"/>
                <a:ea typeface="Arial"/>
                <a:cs typeface="Arial"/>
                <a:sym typeface="Arial"/>
              </a:rPr>
              <a:t>  y = green</a:t>
            </a:r>
            <a:endParaRPr/>
          </a:p>
        </p:txBody>
      </p:sp>
      <p:pic>
        <p:nvPicPr>
          <p:cNvPr descr="bio_ch11_6192" id="3258" name="Google Shape;3258;p108"/>
          <p:cNvPicPr preferRelativeResize="0"/>
          <p:nvPr>
            <p:ph idx="1" type="body"/>
          </p:nvPr>
        </p:nvPicPr>
        <p:blipFill rotWithShape="1">
          <a:blip r:embed="rId3">
            <a:alphaModFix/>
          </a:blip>
          <a:srcRect b="0" l="0" r="0" t="0"/>
          <a:stretch/>
        </p:blipFill>
        <p:spPr>
          <a:xfrm>
            <a:off x="3733800" y="762000"/>
            <a:ext cx="5172075" cy="6096000"/>
          </a:xfrm>
          <a:prstGeom prst="rect">
            <a:avLst/>
          </a:prstGeom>
          <a:noFill/>
          <a:ln>
            <a:noFill/>
          </a:ln>
        </p:spPr>
      </p:pic>
      <p:sp>
        <p:nvSpPr>
          <p:cNvPr id="3259" name="Google Shape;3259;p108"/>
          <p:cNvSpPr txBox="1"/>
          <p:nvPr/>
        </p:nvSpPr>
        <p:spPr>
          <a:xfrm>
            <a:off x="228600" y="3962400"/>
            <a:ext cx="3622675" cy="22828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PHENOTYPIC RATIO</a:t>
            </a:r>
            <a:r>
              <a:rPr b="0" i="0" lang="en-US" sz="24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9</a:t>
            </a:r>
            <a:r>
              <a:rPr b="0" i="0" lang="en-US" sz="2400" u="none">
                <a:solidFill>
                  <a:schemeClr val="dk1"/>
                </a:solidFill>
                <a:latin typeface="Arial"/>
                <a:ea typeface="Arial"/>
                <a:cs typeface="Arial"/>
                <a:sym typeface="Arial"/>
              </a:rPr>
              <a:t> ROUND YELLOW:</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3</a:t>
            </a:r>
            <a:r>
              <a:rPr b="0" i="0" lang="en-US" sz="2400" u="none">
                <a:solidFill>
                  <a:schemeClr val="dk1"/>
                </a:solidFill>
                <a:latin typeface="Arial"/>
                <a:ea typeface="Arial"/>
                <a:cs typeface="Arial"/>
                <a:sym typeface="Arial"/>
              </a:rPr>
              <a:t> ROUND GREEN:</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3</a:t>
            </a:r>
            <a:r>
              <a:rPr b="0" i="0" lang="en-US" sz="2400" u="none">
                <a:solidFill>
                  <a:schemeClr val="dk1"/>
                </a:solidFill>
                <a:latin typeface="Arial"/>
                <a:ea typeface="Arial"/>
                <a:cs typeface="Arial"/>
                <a:sym typeface="Arial"/>
              </a:rPr>
              <a:t> WRINKLEDYELLOW:</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1</a:t>
            </a:r>
            <a:r>
              <a:rPr b="0" i="0" lang="en-US" sz="2400" u="none">
                <a:solidFill>
                  <a:schemeClr val="dk1"/>
                </a:solidFill>
                <a:latin typeface="Arial"/>
                <a:ea typeface="Arial"/>
                <a:cs typeface="Arial"/>
                <a:sym typeface="Arial"/>
              </a:rPr>
              <a:t> WRINKLED GREEN</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4" name="Shape 3264"/>
        <p:cNvGrpSpPr/>
        <p:nvPr/>
      </p:nvGrpSpPr>
      <p:grpSpPr>
        <a:xfrm>
          <a:off x="0" y="0"/>
          <a:ext cx="0" cy="0"/>
          <a:chOff x="0" y="0"/>
          <a:chExt cx="0" cy="0"/>
        </a:xfrm>
      </p:grpSpPr>
      <p:sp>
        <p:nvSpPr>
          <p:cNvPr id="3265" name="Google Shape;3265;p109"/>
          <p:cNvSpPr txBox="1"/>
          <p:nvPr>
            <p:ph idx="4294967295" type="title"/>
          </p:nvPr>
        </p:nvSpPr>
        <p:spPr>
          <a:xfrm>
            <a:off x="990600" y="304800"/>
            <a:ext cx="7543800" cy="114300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ahoma"/>
              <a:buNone/>
            </a:pPr>
            <a:r>
              <a:rPr b="1" i="1" lang="en-US" sz="3200" u="none" cap="none" strike="noStrike">
                <a:solidFill>
                  <a:schemeClr val="lt1"/>
                </a:solidFill>
                <a:latin typeface="Tahoma"/>
                <a:ea typeface="Tahoma"/>
                <a:cs typeface="Tahoma"/>
                <a:sym typeface="Tahoma"/>
              </a:rPr>
              <a:t>WHAT IF THE TRAIT IS NEITHER DOMINANT NOR RECESSIVE?</a:t>
            </a:r>
            <a:endParaRPr/>
          </a:p>
        </p:txBody>
      </p:sp>
      <p:pic>
        <p:nvPicPr>
          <p:cNvPr descr="roans2" id="3266" name="Google Shape;3266;p109"/>
          <p:cNvPicPr preferRelativeResize="0"/>
          <p:nvPr/>
        </p:nvPicPr>
        <p:blipFill rotWithShape="1">
          <a:blip r:embed="rId3">
            <a:alphaModFix/>
          </a:blip>
          <a:srcRect b="0" l="0" r="0" t="0"/>
          <a:stretch/>
        </p:blipFill>
        <p:spPr>
          <a:xfrm>
            <a:off x="304800" y="3962400"/>
            <a:ext cx="6019800" cy="2552700"/>
          </a:xfrm>
          <a:prstGeom prst="rect">
            <a:avLst/>
          </a:prstGeom>
          <a:noFill/>
          <a:ln>
            <a:noFill/>
          </a:ln>
        </p:spPr>
      </p:pic>
      <p:pic>
        <p:nvPicPr>
          <p:cNvPr descr="Strawberry roan" id="3267" name="Google Shape;3267;p109"/>
          <p:cNvPicPr preferRelativeResize="0"/>
          <p:nvPr/>
        </p:nvPicPr>
        <p:blipFill rotWithShape="1">
          <a:blip r:embed="rId4">
            <a:alphaModFix/>
          </a:blip>
          <a:srcRect b="0" l="0" r="0" t="0"/>
          <a:stretch/>
        </p:blipFill>
        <p:spPr>
          <a:xfrm>
            <a:off x="6400800" y="4267200"/>
            <a:ext cx="2381250" cy="1790700"/>
          </a:xfrm>
          <a:prstGeom prst="rect">
            <a:avLst/>
          </a:prstGeom>
          <a:noFill/>
          <a:ln>
            <a:noFill/>
          </a:ln>
        </p:spPr>
      </p:pic>
      <p:pic>
        <p:nvPicPr>
          <p:cNvPr descr="4_O_clock_flower__photo_by_Ken1" id="3268" name="Google Shape;3268;p109"/>
          <p:cNvPicPr preferRelativeResize="0"/>
          <p:nvPr/>
        </p:nvPicPr>
        <p:blipFill rotWithShape="1">
          <a:blip r:embed="rId5">
            <a:alphaModFix/>
          </a:blip>
          <a:srcRect b="0" l="0" r="0" t="0"/>
          <a:stretch/>
        </p:blipFill>
        <p:spPr>
          <a:xfrm>
            <a:off x="762000" y="1631950"/>
            <a:ext cx="2438400" cy="1944687"/>
          </a:xfrm>
          <a:prstGeom prst="rect">
            <a:avLst/>
          </a:prstGeom>
          <a:noFill/>
          <a:ln>
            <a:noFill/>
          </a:ln>
        </p:spPr>
      </p:pic>
      <p:pic>
        <p:nvPicPr>
          <p:cNvPr descr="white4oclock" id="3269" name="Google Shape;3269;p109"/>
          <p:cNvPicPr preferRelativeResize="0"/>
          <p:nvPr/>
        </p:nvPicPr>
        <p:blipFill rotWithShape="1">
          <a:blip r:embed="rId6">
            <a:alphaModFix/>
          </a:blip>
          <a:srcRect b="0" l="0" r="0" t="0"/>
          <a:stretch/>
        </p:blipFill>
        <p:spPr>
          <a:xfrm>
            <a:off x="6705600" y="1676400"/>
            <a:ext cx="1657350" cy="2209800"/>
          </a:xfrm>
          <a:prstGeom prst="rect">
            <a:avLst/>
          </a:prstGeom>
          <a:noFill/>
          <a:ln>
            <a:noFill/>
          </a:ln>
        </p:spPr>
      </p:pic>
      <p:pic>
        <p:nvPicPr>
          <p:cNvPr descr="ribbon" id="3270" name="Google Shape;3270;p109"/>
          <p:cNvPicPr preferRelativeResize="0"/>
          <p:nvPr/>
        </p:nvPicPr>
        <p:blipFill rotWithShape="1">
          <a:blip r:embed="rId7">
            <a:alphaModFix/>
          </a:blip>
          <a:srcRect b="0" l="0" r="0" t="0"/>
          <a:stretch/>
        </p:blipFill>
        <p:spPr>
          <a:xfrm>
            <a:off x="3962400" y="1600200"/>
            <a:ext cx="2133600" cy="21145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5" name="Shape 3275"/>
        <p:cNvGrpSpPr/>
        <p:nvPr/>
      </p:nvGrpSpPr>
      <p:grpSpPr>
        <a:xfrm>
          <a:off x="0" y="0"/>
          <a:ext cx="0" cy="0"/>
          <a:chOff x="0" y="0"/>
          <a:chExt cx="0" cy="0"/>
        </a:xfrm>
      </p:grpSpPr>
      <p:sp>
        <p:nvSpPr>
          <p:cNvPr id="3276" name="Google Shape;3276;p110"/>
          <p:cNvSpPr txBox="1"/>
          <p:nvPr>
            <p:ph type="title"/>
          </p:nvPr>
        </p:nvSpPr>
        <p:spPr>
          <a:xfrm>
            <a:off x="0" y="0"/>
            <a:ext cx="8915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ahoma"/>
              <a:buNone/>
            </a:pPr>
            <a:r>
              <a:rPr b="1" i="0" lang="en-US" sz="4400" u="sng">
                <a:solidFill>
                  <a:schemeClr val="dk2"/>
                </a:solidFill>
                <a:latin typeface="Tahoma"/>
                <a:ea typeface="Tahoma"/>
                <a:cs typeface="Tahoma"/>
                <a:sym typeface="Tahoma"/>
              </a:rPr>
              <a:t>INCOMPLETE DOMINANCE</a:t>
            </a:r>
            <a:r>
              <a:rPr b="0" i="0" lang="en-US" sz="4400" u="none">
                <a:solidFill>
                  <a:schemeClr val="dk2"/>
                </a:solidFill>
                <a:latin typeface="Arial"/>
                <a:ea typeface="Arial"/>
                <a:cs typeface="Arial"/>
                <a:sym typeface="Arial"/>
              </a:rPr>
              <a:t> </a:t>
            </a:r>
            <a:endParaRPr/>
          </a:p>
        </p:txBody>
      </p:sp>
      <p:sp>
        <p:nvSpPr>
          <p:cNvPr id="3277" name="Google Shape;3277;p110"/>
          <p:cNvSpPr txBox="1"/>
          <p:nvPr>
            <p:ph idx="1" type="body"/>
          </p:nvPr>
        </p:nvSpPr>
        <p:spPr>
          <a:xfrm>
            <a:off x="228600" y="1143000"/>
            <a:ext cx="8686800" cy="5715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Tahoma"/>
              <a:buChar char="•"/>
            </a:pPr>
            <a:r>
              <a:rPr b="0" i="0" lang="en-US" sz="2800" u="none">
                <a:solidFill>
                  <a:schemeClr val="dk1"/>
                </a:solidFill>
                <a:latin typeface="Tahoma"/>
                <a:ea typeface="Tahoma"/>
                <a:cs typeface="Tahoma"/>
                <a:sym typeface="Tahoma"/>
              </a:rPr>
              <a:t>Neither gene of a pair is </a:t>
            </a:r>
            <a:endParaRPr/>
          </a:p>
          <a:p>
            <a:pPr indent="-342900" lvl="0" marL="342900" rtl="0" algn="l">
              <a:lnSpc>
                <a:spcPct val="90000"/>
              </a:lnSpc>
              <a:spcBef>
                <a:spcPts val="56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	dominant</a:t>
            </a:r>
            <a:endParaRPr/>
          </a:p>
          <a:p>
            <a:pPr indent="-342900" lvl="0" marL="342900" rtl="0" algn="l">
              <a:lnSpc>
                <a:spcPct val="90000"/>
              </a:lnSpc>
              <a:spcBef>
                <a:spcPts val="56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Heterozygous</a:t>
            </a:r>
            <a:r>
              <a:rPr b="0" i="0" lang="en-US" sz="2800" u="none">
                <a:solidFill>
                  <a:schemeClr val="dk1"/>
                </a:solidFill>
                <a:latin typeface="Tahoma"/>
                <a:ea typeface="Tahoma"/>
                <a:cs typeface="Tahoma"/>
                <a:sym typeface="Tahoma"/>
              </a:rPr>
              <a:t> condition</a:t>
            </a:r>
            <a:endParaRPr/>
          </a:p>
          <a:p>
            <a:pPr indent="-342900" lvl="0" marL="342900" rtl="0" algn="l">
              <a:lnSpc>
                <a:spcPct val="90000"/>
              </a:lnSpc>
              <a:spcBef>
                <a:spcPts val="56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	produces	 “</a:t>
            </a:r>
            <a:r>
              <a:rPr b="1" i="0" lang="en-US" sz="2800" u="sng">
                <a:solidFill>
                  <a:schemeClr val="dk1"/>
                </a:solidFill>
                <a:latin typeface="Tahoma"/>
                <a:ea typeface="Tahoma"/>
                <a:cs typeface="Tahoma"/>
                <a:sym typeface="Tahoma"/>
              </a:rPr>
              <a:t>mixture</a:t>
            </a:r>
            <a:r>
              <a:rPr b="0" i="0" lang="en-US" sz="2800" u="none">
                <a:solidFill>
                  <a:schemeClr val="dk1"/>
                </a:solidFill>
                <a:latin typeface="Tahoma"/>
                <a:ea typeface="Tahoma"/>
                <a:cs typeface="Tahoma"/>
                <a:sym typeface="Tahoma"/>
              </a:rPr>
              <a:t>” or </a:t>
            </a:r>
            <a:endParaRPr/>
          </a:p>
          <a:p>
            <a:pPr indent="-342900" lvl="0" marL="342900" rtl="0" algn="l">
              <a:lnSpc>
                <a:spcPct val="90000"/>
              </a:lnSpc>
              <a:spcBef>
                <a:spcPts val="56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	</a:t>
            </a:r>
            <a:r>
              <a:rPr b="1" i="0" lang="en-US" sz="2800" u="sng">
                <a:solidFill>
                  <a:schemeClr val="dk1"/>
                </a:solidFill>
                <a:latin typeface="Tahoma"/>
                <a:ea typeface="Tahoma"/>
                <a:cs typeface="Tahoma"/>
                <a:sym typeface="Tahoma"/>
              </a:rPr>
              <a:t>blend</a:t>
            </a:r>
            <a:r>
              <a:rPr b="0" i="0" lang="en-US" sz="2800" u="none">
                <a:solidFill>
                  <a:schemeClr val="dk1"/>
                </a:solidFill>
                <a:latin typeface="Tahoma"/>
                <a:ea typeface="Tahoma"/>
                <a:cs typeface="Tahoma"/>
                <a:sym typeface="Tahoma"/>
              </a:rPr>
              <a:t> of traits”</a:t>
            </a:r>
            <a:endParaRPr/>
          </a:p>
          <a:p>
            <a:pPr indent="-342900" lvl="0" marL="342900" rtl="0" algn="l">
              <a:lnSpc>
                <a:spcPct val="90000"/>
              </a:lnSpc>
              <a:spcBef>
                <a:spcPts val="560"/>
              </a:spcBef>
              <a:spcAft>
                <a:spcPts val="0"/>
              </a:spcAft>
              <a:buClr>
                <a:schemeClr val="dk1"/>
              </a:buClr>
              <a:buSzPts val="2800"/>
              <a:buFont typeface="Tahoma"/>
              <a:buChar char="•"/>
            </a:pPr>
            <a:r>
              <a:rPr b="0" i="0" lang="en-US" sz="2800" u="none">
                <a:solidFill>
                  <a:schemeClr val="dk1"/>
                </a:solidFill>
                <a:latin typeface="Tahoma"/>
                <a:ea typeface="Tahoma"/>
                <a:cs typeface="Tahoma"/>
                <a:sym typeface="Tahoma"/>
              </a:rPr>
              <a:t>Ex. Snapdragons, 4 o’clocks</a:t>
            </a:r>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342900" lvl="0" marL="342900" rtl="0" algn="l">
              <a:lnSpc>
                <a:spcPct val="90000"/>
              </a:lnSpc>
              <a:spcBef>
                <a:spcPts val="64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PHENOTYPE</a:t>
            </a:r>
            <a:r>
              <a:rPr b="0" i="0" lang="en-US" sz="3200" u="none">
                <a:solidFill>
                  <a:schemeClr val="dk1"/>
                </a:solidFill>
                <a:latin typeface="Tahoma"/>
                <a:ea typeface="Tahoma"/>
                <a:cs typeface="Tahoma"/>
                <a:sym typeface="Tahoma"/>
              </a:rPr>
              <a:t>         Red X white → </a:t>
            </a:r>
            <a:r>
              <a:rPr b="1" i="0" lang="en-US" sz="3200" u="sng">
                <a:solidFill>
                  <a:srgbClr val="FF3399"/>
                </a:solidFill>
                <a:latin typeface="Tahoma"/>
                <a:ea typeface="Tahoma"/>
                <a:cs typeface="Tahoma"/>
                <a:sym typeface="Tahoma"/>
              </a:rPr>
              <a:t>Pink</a:t>
            </a:r>
            <a:endParaRPr/>
          </a:p>
          <a:p>
            <a:pPr indent="-342900" lvl="0" marL="342900" rtl="0" algn="l">
              <a:lnSpc>
                <a:spcPct val="90000"/>
              </a:lnSpc>
              <a:spcBef>
                <a:spcPts val="64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GENOTYPE</a:t>
            </a:r>
            <a:r>
              <a:rPr b="1" i="0" lang="en-US" sz="3200" u="none">
                <a:solidFill>
                  <a:schemeClr val="dk1"/>
                </a:solidFill>
                <a:latin typeface="Tahoma"/>
                <a:ea typeface="Tahoma"/>
                <a:cs typeface="Tahoma"/>
                <a:sym typeface="Tahoma"/>
              </a:rPr>
              <a:t>	</a:t>
            </a:r>
            <a:r>
              <a:rPr b="0" i="0" lang="en-US" sz="3200" u="none">
                <a:solidFill>
                  <a:schemeClr val="dk1"/>
                </a:solidFill>
                <a:latin typeface="Tahoma"/>
                <a:ea typeface="Tahoma"/>
                <a:cs typeface="Tahoma"/>
                <a:sym typeface="Tahoma"/>
              </a:rPr>
              <a:t> 	  RR X  WW →  </a:t>
            </a:r>
            <a:r>
              <a:rPr b="1" i="0" lang="en-US" sz="3200" u="sng">
                <a:solidFill>
                  <a:schemeClr val="dk1"/>
                </a:solidFill>
                <a:latin typeface="Tahoma"/>
                <a:ea typeface="Tahoma"/>
                <a:cs typeface="Tahoma"/>
                <a:sym typeface="Tahoma"/>
              </a:rPr>
              <a:t>RW</a:t>
            </a:r>
            <a:endParaRPr/>
          </a:p>
        </p:txBody>
      </p:sp>
      <p:pic>
        <p:nvPicPr>
          <p:cNvPr descr="snapdragon" id="3278" name="Google Shape;3278;p110"/>
          <p:cNvPicPr preferRelativeResize="0"/>
          <p:nvPr/>
        </p:nvPicPr>
        <p:blipFill rotWithShape="1">
          <a:blip r:embed="rId3">
            <a:alphaModFix/>
          </a:blip>
          <a:srcRect b="0" l="0" r="0" t="0"/>
          <a:stretch/>
        </p:blipFill>
        <p:spPr>
          <a:xfrm>
            <a:off x="5657850" y="1066800"/>
            <a:ext cx="3200400" cy="42672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3" name="Shape 3283"/>
        <p:cNvGrpSpPr/>
        <p:nvPr/>
      </p:nvGrpSpPr>
      <p:grpSpPr>
        <a:xfrm>
          <a:off x="0" y="0"/>
          <a:ext cx="0" cy="0"/>
          <a:chOff x="0" y="0"/>
          <a:chExt cx="0" cy="0"/>
        </a:xfrm>
      </p:grpSpPr>
      <p:sp>
        <p:nvSpPr>
          <p:cNvPr id="3284" name="Google Shape;3284;p111"/>
          <p:cNvSpPr txBox="1"/>
          <p:nvPr/>
        </p:nvSpPr>
        <p:spPr>
          <a:xfrm>
            <a:off x="2895600" y="2057400"/>
            <a:ext cx="2565400" cy="257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io_ch11_6196" id="3285" name="Google Shape;3285;p111"/>
          <p:cNvPicPr preferRelativeResize="0"/>
          <p:nvPr/>
        </p:nvPicPr>
        <p:blipFill rotWithShape="1">
          <a:blip r:embed="rId3">
            <a:alphaModFix/>
          </a:blip>
          <a:srcRect b="0" l="0" r="0" t="0"/>
          <a:stretch/>
        </p:blipFill>
        <p:spPr>
          <a:xfrm>
            <a:off x="2298700" y="1374775"/>
            <a:ext cx="3848100" cy="4289425"/>
          </a:xfrm>
          <a:prstGeom prst="rect">
            <a:avLst/>
          </a:prstGeom>
          <a:noFill/>
          <a:ln>
            <a:noFill/>
          </a:ln>
        </p:spPr>
      </p:pic>
      <p:sp>
        <p:nvSpPr>
          <p:cNvPr id="3286" name="Google Shape;3286;p111"/>
          <p:cNvSpPr txBox="1"/>
          <p:nvPr/>
        </p:nvSpPr>
        <p:spPr>
          <a:xfrm>
            <a:off x="3563937" y="3071812"/>
            <a:ext cx="2565400" cy="257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7" name="Google Shape;3287;p111"/>
          <p:cNvSpPr txBox="1"/>
          <p:nvPr/>
        </p:nvSpPr>
        <p:spPr>
          <a:xfrm>
            <a:off x="609600" y="609600"/>
            <a:ext cx="3298825" cy="822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WORK THIS PUNNETT </a:t>
            </a:r>
            <a:endParaRPr/>
          </a:p>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SQUARE.</a:t>
            </a:r>
            <a:endParaRPr/>
          </a:p>
        </p:txBody>
      </p:sp>
      <p:cxnSp>
        <p:nvCxnSpPr>
          <p:cNvPr id="3288" name="Google Shape;3288;p111"/>
          <p:cNvCxnSpPr/>
          <p:nvPr/>
        </p:nvCxnSpPr>
        <p:spPr>
          <a:xfrm>
            <a:off x="3581400" y="4343400"/>
            <a:ext cx="2514600" cy="0"/>
          </a:xfrm>
          <a:prstGeom prst="straightConnector1">
            <a:avLst/>
          </a:prstGeom>
          <a:noFill/>
          <a:ln cap="flat" cmpd="sng" w="9525">
            <a:solidFill>
              <a:schemeClr val="dk1"/>
            </a:solidFill>
            <a:prstDash val="solid"/>
            <a:miter lim="800000"/>
            <a:headEnd len="med" w="med" type="none"/>
            <a:tailEnd len="med" w="med" type="none"/>
          </a:ln>
        </p:spPr>
      </p:cxnSp>
      <p:cxnSp>
        <p:nvCxnSpPr>
          <p:cNvPr id="3289" name="Google Shape;3289;p111"/>
          <p:cNvCxnSpPr/>
          <p:nvPr/>
        </p:nvCxnSpPr>
        <p:spPr>
          <a:xfrm>
            <a:off x="4800600" y="3048000"/>
            <a:ext cx="0" cy="2590800"/>
          </a:xfrm>
          <a:prstGeom prst="straightConnector1">
            <a:avLst/>
          </a:prstGeom>
          <a:noFill/>
          <a:ln cap="flat" cmpd="sng" w="9525">
            <a:solidFill>
              <a:schemeClr val="dk1"/>
            </a:solidFill>
            <a:prstDash val="solid"/>
            <a:miter lim="800000"/>
            <a:headEnd len="med" w="med" type="none"/>
            <a:tailEnd len="med" w="med" type="none"/>
          </a:ln>
        </p:spPr>
      </p:cxnSp>
      <p:cxnSp>
        <p:nvCxnSpPr>
          <p:cNvPr id="3290" name="Google Shape;3290;p111"/>
          <p:cNvCxnSpPr/>
          <p:nvPr/>
        </p:nvCxnSpPr>
        <p:spPr>
          <a:xfrm>
            <a:off x="3581400" y="5638800"/>
            <a:ext cx="2590800" cy="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5" name="Shape 3295"/>
        <p:cNvGrpSpPr/>
        <p:nvPr/>
      </p:nvGrpSpPr>
      <p:grpSpPr>
        <a:xfrm>
          <a:off x="0" y="0"/>
          <a:ext cx="0" cy="0"/>
          <a:chOff x="0" y="0"/>
          <a:chExt cx="0" cy="0"/>
        </a:xfrm>
      </p:grpSpPr>
      <p:pic>
        <p:nvPicPr>
          <p:cNvPr descr="bio_ch11_6196" id="3296" name="Google Shape;3296;p112"/>
          <p:cNvPicPr preferRelativeResize="0"/>
          <p:nvPr/>
        </p:nvPicPr>
        <p:blipFill rotWithShape="1">
          <a:blip r:embed="rId3">
            <a:alphaModFix/>
          </a:blip>
          <a:srcRect b="0" l="0" r="0" t="0"/>
          <a:stretch/>
        </p:blipFill>
        <p:spPr>
          <a:xfrm>
            <a:off x="2298700" y="1374775"/>
            <a:ext cx="3848100" cy="428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99"/>
        </a:solidFill>
      </p:bgPr>
    </p:bg>
    <p:spTree>
      <p:nvGrpSpPr>
        <p:cNvPr id="2329" name="Shape 2329"/>
        <p:cNvGrpSpPr/>
        <p:nvPr/>
      </p:nvGrpSpPr>
      <p:grpSpPr>
        <a:xfrm>
          <a:off x="0" y="0"/>
          <a:ext cx="0" cy="0"/>
          <a:chOff x="0" y="0"/>
          <a:chExt cx="0" cy="0"/>
        </a:xfrm>
      </p:grpSpPr>
      <p:sp>
        <p:nvSpPr>
          <p:cNvPr id="2330" name="Google Shape;2330;p14"/>
          <p:cNvSpPr txBox="1"/>
          <p:nvPr>
            <p:ph idx="1" type="body"/>
          </p:nvPr>
        </p:nvSpPr>
        <p:spPr>
          <a:xfrm>
            <a:off x="0" y="228600"/>
            <a:ext cx="9144000" cy="6858000"/>
          </a:xfrm>
          <a:prstGeom prst="rect">
            <a:avLst/>
          </a:prstGeom>
          <a:solidFill>
            <a:srgbClr val="FFCC99"/>
          </a:solid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USE THE PARAGRAPH BELOW TO ANSWER QUESTIONS 1-5.</a:t>
            </a:r>
            <a:endParaRPr b="0"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Kellie wants to win the “largest pumpkin” award at the fair. She wants to compare 2 plant foods to see their effect on the pumpkin growth. </a:t>
            </a:r>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She designs an experiment to determine the effect of various foods on pumpkin growth. She gives plant food # 1 to pumpkin # 1 and plant food # 2 to pumpkin # 2. She doesn’t give any plant food to pumpkin  # 3.  All of the pumpkins are kept in the same sunlight, temperature, and given the same amount of water.  After 2 weeks, she measures the growth of each pumpkin.</a:t>
            </a:r>
            <a:endParaRPr/>
          </a:p>
          <a:p>
            <a:pPr indent="-342900" lvl="0" marL="34290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1. What group does Pumpkins # 1 and # 2 represent?</a:t>
            </a:r>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Control Group  (B) Manipulated Group   (C) Data Group  (D) Experimental Group  (E) Inference</a:t>
            </a:r>
            <a:endParaRPr/>
          </a:p>
          <a:p>
            <a:pPr indent="-342900" lvl="0" marL="3429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2. What type of data is collected in Kellie’s experiment?</a:t>
            </a:r>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qualitative    (B) quantitative   (C) Is best displayed with a pie graph (D) Represents inductive reasoning</a:t>
            </a:r>
            <a:endParaRPr/>
          </a:p>
          <a:p>
            <a:pPr indent="-342900" lvl="0" marL="3429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3. The different plant foods represent the:</a:t>
            </a:r>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qualitative data   (B) control group    (C) independent variable  (D) dependent variable</a:t>
            </a:r>
            <a:endParaRPr/>
          </a:p>
          <a:p>
            <a:pPr indent="-342900" lvl="0" marL="3429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4. What represents the control group?</a:t>
            </a:r>
            <a:endParaRPr b="0"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Arial"/>
              <a:buAutoNum type="alphaUcParenBoth"/>
            </a:pPr>
            <a:r>
              <a:rPr b="0" i="0" lang="en-US" sz="2000" u="none">
                <a:solidFill>
                  <a:schemeClr val="dk1"/>
                </a:solidFill>
                <a:latin typeface="Arial"/>
                <a:ea typeface="Arial"/>
                <a:cs typeface="Arial"/>
                <a:sym typeface="Arial"/>
              </a:rPr>
              <a:t>Pumpkin # 1     (B) Pumpkin # 2   (C) Pumpkin # 3   (d) The Plant Food</a:t>
            </a:r>
            <a:endParaRPr/>
          </a:p>
          <a:p>
            <a:pPr indent="-342900" lvl="0" marL="3429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5. The growth of each pumpkin represents the:</a:t>
            </a:r>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Control Group (B) Manipulated Variable   (C) Responding Variable  (D) Inference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1" name="Shape 3301"/>
        <p:cNvGrpSpPr/>
        <p:nvPr/>
      </p:nvGrpSpPr>
      <p:grpSpPr>
        <a:xfrm>
          <a:off x="0" y="0"/>
          <a:ext cx="0" cy="0"/>
          <a:chOff x="0" y="0"/>
          <a:chExt cx="0" cy="0"/>
        </a:xfrm>
      </p:grpSpPr>
      <p:sp>
        <p:nvSpPr>
          <p:cNvPr id="3302" name="Google Shape;3302;p113"/>
          <p:cNvSpPr txBox="1"/>
          <p:nvPr>
            <p:ph idx="4294967295" type="title"/>
          </p:nvPr>
        </p:nvSpPr>
        <p:spPr>
          <a:xfrm>
            <a:off x="0" y="0"/>
            <a:ext cx="89154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   </a:t>
            </a:r>
            <a:r>
              <a:rPr b="1" i="0" lang="en-US" sz="4000" u="sng" cap="none" strike="noStrike">
                <a:solidFill>
                  <a:schemeClr val="dk2"/>
                </a:solidFill>
                <a:latin typeface="Tahoma"/>
                <a:ea typeface="Tahoma"/>
                <a:cs typeface="Tahoma"/>
                <a:sym typeface="Tahoma"/>
              </a:rPr>
              <a:t>CODOMINANCE</a:t>
            </a:r>
            <a:r>
              <a:rPr b="0" i="0" lang="en-US" sz="4400" u="none" cap="none" strike="noStrike">
                <a:solidFill>
                  <a:schemeClr val="dk2"/>
                </a:solidFill>
                <a:latin typeface="Arial"/>
                <a:ea typeface="Arial"/>
                <a:cs typeface="Arial"/>
                <a:sym typeface="Arial"/>
              </a:rPr>
              <a:t> </a:t>
            </a:r>
            <a:endParaRPr/>
          </a:p>
        </p:txBody>
      </p:sp>
      <p:sp>
        <p:nvSpPr>
          <p:cNvPr id="3303" name="Google Shape;3303;p113"/>
          <p:cNvSpPr txBox="1"/>
          <p:nvPr>
            <p:ph idx="4294967295" type="body"/>
          </p:nvPr>
        </p:nvSpPr>
        <p:spPr>
          <a:xfrm>
            <a:off x="0" y="1066800"/>
            <a:ext cx="8839200" cy="579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Both alleles are </a:t>
            </a:r>
            <a:endParaRPr/>
          </a:p>
          <a:p>
            <a:pPr indent="-342900" lvl="0" marL="342900" marR="0" rtl="0" algn="l">
              <a:lnSpc>
                <a:spcPct val="100000"/>
              </a:lnSpc>
              <a:spcBef>
                <a:spcPts val="64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	</a:t>
            </a:r>
            <a:r>
              <a:rPr b="1" i="0" lang="en-US" sz="3200" u="sng">
                <a:solidFill>
                  <a:schemeClr val="dk1"/>
                </a:solidFill>
                <a:latin typeface="Tahoma"/>
                <a:ea typeface="Tahoma"/>
                <a:cs typeface="Tahoma"/>
                <a:sym typeface="Tahoma"/>
              </a:rPr>
              <a:t>expressed </a:t>
            </a:r>
            <a:endParaRPr/>
          </a:p>
          <a:p>
            <a:pPr indent="-342900" lvl="0" marL="342900" marR="0" rtl="0" algn="l">
              <a:lnSpc>
                <a:spcPct val="10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Ex. Shorthorn cattle</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PHENOTYPE   Red coat X white coat → </a:t>
            </a:r>
            <a:r>
              <a:rPr b="1" i="0" lang="en-US" sz="3200" u="sng">
                <a:solidFill>
                  <a:schemeClr val="dk1"/>
                </a:solidFill>
                <a:latin typeface="Tahoma"/>
                <a:ea typeface="Tahoma"/>
                <a:cs typeface="Tahoma"/>
                <a:sym typeface="Tahoma"/>
              </a:rPr>
              <a:t>Roan</a:t>
            </a:r>
            <a:endParaRPr b="1" i="0" sz="3200" u="sng">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GENOTYPE       RR	X      WW	   → </a:t>
            </a:r>
            <a:r>
              <a:rPr b="1" i="0" lang="en-US" sz="3200" u="sng">
                <a:solidFill>
                  <a:schemeClr val="dk1"/>
                </a:solidFill>
                <a:latin typeface="Tahoma"/>
                <a:ea typeface="Tahoma"/>
                <a:cs typeface="Tahoma"/>
                <a:sym typeface="Tahoma"/>
              </a:rPr>
              <a:t>RW</a:t>
            </a:r>
            <a:endParaRPr/>
          </a:p>
        </p:txBody>
      </p:sp>
      <p:pic>
        <p:nvPicPr>
          <p:cNvPr descr="roancow" id="3304" name="Google Shape;3304;p113"/>
          <p:cNvPicPr preferRelativeResize="0"/>
          <p:nvPr/>
        </p:nvPicPr>
        <p:blipFill rotWithShape="1">
          <a:blip r:embed="rId3">
            <a:alphaModFix/>
          </a:blip>
          <a:srcRect b="0" l="0" r="0" t="0"/>
          <a:stretch/>
        </p:blipFill>
        <p:spPr>
          <a:xfrm>
            <a:off x="4343400" y="1219200"/>
            <a:ext cx="4800600" cy="3465512"/>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9" name="Shape 3309"/>
        <p:cNvGrpSpPr/>
        <p:nvPr/>
      </p:nvGrpSpPr>
      <p:grpSpPr>
        <a:xfrm>
          <a:off x="0" y="0"/>
          <a:ext cx="0" cy="0"/>
          <a:chOff x="0" y="0"/>
          <a:chExt cx="0" cy="0"/>
        </a:xfrm>
      </p:grpSpPr>
      <p:sp>
        <p:nvSpPr>
          <p:cNvPr id="3310" name="Google Shape;3310;p114"/>
          <p:cNvSpPr txBox="1"/>
          <p:nvPr>
            <p:ph type="title"/>
          </p:nvPr>
        </p:nvSpPr>
        <p:spPr>
          <a:xfrm>
            <a:off x="685800" y="533400"/>
            <a:ext cx="4572000" cy="1066800"/>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Tahoma"/>
              <a:buNone/>
            </a:pPr>
            <a:r>
              <a:rPr b="1" i="0" lang="en-US" sz="3200" u="none">
                <a:solidFill>
                  <a:schemeClr val="dk2"/>
                </a:solidFill>
                <a:latin typeface="Tahoma"/>
                <a:ea typeface="Tahoma"/>
                <a:cs typeface="Tahoma"/>
                <a:sym typeface="Tahoma"/>
              </a:rPr>
              <a:t>SICKLE CELL ANEMIA</a:t>
            </a:r>
            <a:endParaRPr/>
          </a:p>
        </p:txBody>
      </p:sp>
      <p:sp>
        <p:nvSpPr>
          <p:cNvPr id="3311" name="Google Shape;3311;p114"/>
          <p:cNvSpPr txBox="1"/>
          <p:nvPr>
            <p:ph idx="1" type="body"/>
          </p:nvPr>
        </p:nvSpPr>
        <p:spPr>
          <a:xfrm>
            <a:off x="228600" y="2590800"/>
            <a:ext cx="6629400" cy="3886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Homozygous dom  </a:t>
            </a:r>
            <a:r>
              <a:rPr b="1" i="0" lang="en-US" sz="2800" u="none">
                <a:solidFill>
                  <a:srgbClr val="FF0000"/>
                </a:solidFill>
                <a:latin typeface="Tahoma"/>
                <a:ea typeface="Tahoma"/>
                <a:cs typeface="Tahoma"/>
                <a:sym typeface="Tahoma"/>
              </a:rPr>
              <a:t>NN</a:t>
            </a:r>
            <a:r>
              <a:rPr b="1" i="0" lang="en-US" sz="2800" u="none">
                <a:solidFill>
                  <a:schemeClr val="dk1"/>
                </a:solidFill>
                <a:latin typeface="Tahoma"/>
                <a:ea typeface="Tahoma"/>
                <a:cs typeface="Tahoma"/>
                <a:sym typeface="Tahoma"/>
              </a:rPr>
              <a:t>  →	</a:t>
            </a:r>
            <a:r>
              <a:rPr b="1" i="0" lang="en-US" sz="2800" u="none">
                <a:solidFill>
                  <a:srgbClr val="0000CC"/>
                </a:solidFill>
                <a:latin typeface="Tahoma"/>
                <a:ea typeface="Tahoma"/>
                <a:cs typeface="Tahoma"/>
                <a:sym typeface="Tahoma"/>
              </a:rPr>
              <a:t>Normal</a:t>
            </a:r>
            <a:endParaRPr/>
          </a:p>
          <a:p>
            <a:pPr indent="-342900" lvl="0" marL="342900" rtl="0" algn="l">
              <a:lnSpc>
                <a:spcPct val="100000"/>
              </a:lnSpc>
              <a:spcBef>
                <a:spcPts val="560"/>
              </a:spcBef>
              <a:spcAft>
                <a:spcPts val="0"/>
              </a:spcAft>
              <a:buClr>
                <a:schemeClr val="dk1"/>
              </a:buClr>
              <a:buSzPts val="2800"/>
              <a:buFont typeface="Times New Roman"/>
              <a:buNone/>
            </a:pPr>
            <a:r>
              <a:t/>
            </a:r>
            <a:endParaRPr b="1" i="0" sz="2800" u="none">
              <a:solidFill>
                <a:srgbClr val="0000CC"/>
              </a:solidFill>
              <a:latin typeface="Tahoma"/>
              <a:ea typeface="Tahoma"/>
              <a:cs typeface="Tahoma"/>
              <a:sym typeface="Tahoma"/>
            </a:endParaRPr>
          </a:p>
          <a:p>
            <a:pPr indent="-342900" lvl="0" marL="342900" rtl="0" algn="l">
              <a:lnSpc>
                <a:spcPct val="100000"/>
              </a:lnSpc>
              <a:spcBef>
                <a:spcPts val="56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Heterozygous </a:t>
            </a:r>
            <a:r>
              <a:rPr b="1" i="0" lang="en-US" sz="2800" u="none">
                <a:solidFill>
                  <a:srgbClr val="FF0000"/>
                </a:solidFill>
                <a:latin typeface="Tahoma"/>
                <a:ea typeface="Tahoma"/>
                <a:cs typeface="Tahoma"/>
                <a:sym typeface="Tahoma"/>
              </a:rPr>
              <a:t>NS</a:t>
            </a:r>
            <a:r>
              <a:rPr b="1" i="0" lang="en-US" sz="2800" u="none">
                <a:solidFill>
                  <a:schemeClr val="dk1"/>
                </a:solidFill>
                <a:latin typeface="Tahoma"/>
                <a:ea typeface="Tahoma"/>
                <a:cs typeface="Tahoma"/>
                <a:sym typeface="Tahoma"/>
              </a:rPr>
              <a:t> 	→	Some sickle / 	some normal; </a:t>
            </a:r>
            <a:r>
              <a:rPr b="1" i="0" lang="en-US" sz="2800" u="none">
                <a:solidFill>
                  <a:srgbClr val="0000CC"/>
                </a:solidFill>
                <a:latin typeface="Tahoma"/>
                <a:ea typeface="Tahoma"/>
                <a:cs typeface="Tahoma"/>
                <a:sym typeface="Tahoma"/>
              </a:rPr>
              <a:t>Sickle-cell trait; </a:t>
            </a:r>
            <a:r>
              <a:rPr b="1" i="0" lang="en-US" sz="2800" u="none">
                <a:solidFill>
                  <a:schemeClr val="dk1"/>
                </a:solidFill>
                <a:latin typeface="Tahoma"/>
                <a:ea typeface="Tahoma"/>
                <a:cs typeface="Tahoma"/>
                <a:sym typeface="Tahoma"/>
              </a:rPr>
              <a:t>Resistant to malaria</a:t>
            </a:r>
            <a:endParaRPr/>
          </a:p>
          <a:p>
            <a:pPr indent="-342900" lvl="0" marL="342900" rtl="0" algn="l">
              <a:lnSpc>
                <a:spcPct val="100000"/>
              </a:lnSpc>
              <a:spcBef>
                <a:spcPts val="560"/>
              </a:spcBef>
              <a:spcAft>
                <a:spcPts val="0"/>
              </a:spcAft>
              <a:buClr>
                <a:schemeClr val="dk1"/>
              </a:buClr>
              <a:buSzPts val="2800"/>
              <a:buFont typeface="Times New Roman"/>
              <a:buNone/>
            </a:pPr>
            <a:r>
              <a:t/>
            </a:r>
            <a:endParaRPr b="1" i="0" sz="2800" u="none">
              <a:solidFill>
                <a:schemeClr val="dk1"/>
              </a:solidFill>
              <a:latin typeface="Tahoma"/>
              <a:ea typeface="Tahoma"/>
              <a:cs typeface="Tahoma"/>
              <a:sym typeface="Tahoma"/>
            </a:endParaRPr>
          </a:p>
          <a:p>
            <a:pPr indent="-342900" lvl="0" marL="342900" rtl="0" algn="l">
              <a:lnSpc>
                <a:spcPct val="100000"/>
              </a:lnSpc>
              <a:spcBef>
                <a:spcPts val="56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Homozygous recessive </a:t>
            </a:r>
            <a:r>
              <a:rPr b="1" i="0" lang="en-US" sz="2800" u="none">
                <a:solidFill>
                  <a:srgbClr val="FF0000"/>
                </a:solidFill>
                <a:latin typeface="Tahoma"/>
                <a:ea typeface="Tahoma"/>
                <a:cs typeface="Tahoma"/>
                <a:sym typeface="Tahoma"/>
              </a:rPr>
              <a:t>SS</a:t>
            </a:r>
            <a:r>
              <a:rPr b="1" i="0" lang="en-US" sz="2800" u="none">
                <a:solidFill>
                  <a:schemeClr val="dk1"/>
                </a:solidFill>
                <a:latin typeface="Tahoma"/>
                <a:ea typeface="Tahoma"/>
                <a:cs typeface="Tahoma"/>
                <a:sym typeface="Tahoma"/>
              </a:rPr>
              <a:t> →	</a:t>
            </a:r>
            <a:r>
              <a:rPr b="1" i="0" lang="en-US" sz="2800" u="none">
                <a:solidFill>
                  <a:srgbClr val="0000CC"/>
                </a:solidFill>
                <a:latin typeface="Tahoma"/>
                <a:ea typeface="Tahoma"/>
                <a:cs typeface="Tahoma"/>
                <a:sym typeface="Tahoma"/>
              </a:rPr>
              <a:t>Sickle Cell Anemia</a:t>
            </a:r>
            <a:endParaRPr/>
          </a:p>
        </p:txBody>
      </p:sp>
      <p:pic>
        <p:nvPicPr>
          <p:cNvPr descr="sc2" id="3312" name="Google Shape;3312;p114"/>
          <p:cNvPicPr preferRelativeResize="0"/>
          <p:nvPr/>
        </p:nvPicPr>
        <p:blipFill rotWithShape="1">
          <a:blip r:embed="rId3">
            <a:alphaModFix/>
          </a:blip>
          <a:srcRect b="0" l="0" r="0" t="0"/>
          <a:stretch/>
        </p:blipFill>
        <p:spPr>
          <a:xfrm>
            <a:off x="6421437" y="0"/>
            <a:ext cx="2663825" cy="3429000"/>
          </a:xfrm>
          <a:prstGeom prst="rect">
            <a:avLst/>
          </a:prstGeom>
          <a:noFill/>
          <a:ln>
            <a:noFill/>
          </a:ln>
        </p:spPr>
      </p:pic>
      <p:sp>
        <p:nvSpPr>
          <p:cNvPr id="3313" name="Google Shape;3313;p114"/>
          <p:cNvSpPr/>
          <p:nvPr/>
        </p:nvSpPr>
        <p:spPr>
          <a:xfrm>
            <a:off x="803275" y="1606550"/>
            <a:ext cx="276225" cy="382587"/>
          </a:xfrm>
          <a:custGeom>
            <a:rect b="b" l="l" r="r" t="t"/>
            <a:pathLst>
              <a:path extrusionOk="0" h="382544" w="275553">
                <a:moveTo>
                  <a:pt x="35686" y="44649"/>
                </a:moveTo>
                <a:lnTo>
                  <a:pt x="27998" y="44649"/>
                </a:lnTo>
                <a:lnTo>
                  <a:pt x="27584" y="45641"/>
                </a:lnTo>
                <a:lnTo>
                  <a:pt x="26865" y="52337"/>
                </a:lnTo>
                <a:lnTo>
                  <a:pt x="27821" y="52751"/>
                </a:lnTo>
                <a:lnTo>
                  <a:pt x="31529" y="53211"/>
                </a:lnTo>
                <a:lnTo>
                  <a:pt x="32915" y="54325"/>
                </a:lnTo>
                <a:lnTo>
                  <a:pt x="33839" y="56061"/>
                </a:lnTo>
                <a:lnTo>
                  <a:pt x="34865" y="60635"/>
                </a:lnTo>
                <a:lnTo>
                  <a:pt x="35524" y="71656"/>
                </a:lnTo>
                <a:lnTo>
                  <a:pt x="35654" y="83387"/>
                </a:lnTo>
                <a:lnTo>
                  <a:pt x="33026" y="91962"/>
                </a:lnTo>
                <a:lnTo>
                  <a:pt x="29543" y="101395"/>
                </a:lnTo>
                <a:lnTo>
                  <a:pt x="27582" y="113277"/>
                </a:lnTo>
                <a:lnTo>
                  <a:pt x="27123" y="123437"/>
                </a:lnTo>
                <a:lnTo>
                  <a:pt x="26009" y="129916"/>
                </a:lnTo>
                <a:lnTo>
                  <a:pt x="24274" y="137212"/>
                </a:lnTo>
                <a:lnTo>
                  <a:pt x="22125" y="145053"/>
                </a:lnTo>
                <a:lnTo>
                  <a:pt x="20692" y="152265"/>
                </a:lnTo>
                <a:lnTo>
                  <a:pt x="19737" y="159057"/>
                </a:lnTo>
                <a:lnTo>
                  <a:pt x="19100" y="165569"/>
                </a:lnTo>
                <a:lnTo>
                  <a:pt x="18676" y="171895"/>
                </a:lnTo>
                <a:lnTo>
                  <a:pt x="18393" y="178097"/>
                </a:lnTo>
                <a:lnTo>
                  <a:pt x="18204" y="184216"/>
                </a:lnTo>
                <a:lnTo>
                  <a:pt x="17086" y="191271"/>
                </a:lnTo>
                <a:lnTo>
                  <a:pt x="15349" y="198952"/>
                </a:lnTo>
                <a:lnTo>
                  <a:pt x="13198" y="207049"/>
                </a:lnTo>
                <a:lnTo>
                  <a:pt x="11765" y="215423"/>
                </a:lnTo>
                <a:lnTo>
                  <a:pt x="10809" y="223983"/>
                </a:lnTo>
                <a:lnTo>
                  <a:pt x="10172" y="232666"/>
                </a:lnTo>
                <a:lnTo>
                  <a:pt x="9747" y="240438"/>
                </a:lnTo>
                <a:lnTo>
                  <a:pt x="9275" y="254367"/>
                </a:lnTo>
                <a:lnTo>
                  <a:pt x="8947" y="295251"/>
                </a:lnTo>
                <a:lnTo>
                  <a:pt x="8930" y="303990"/>
                </a:lnTo>
                <a:lnTo>
                  <a:pt x="7927" y="311801"/>
                </a:lnTo>
                <a:lnTo>
                  <a:pt x="6266" y="318992"/>
                </a:lnTo>
                <a:lnTo>
                  <a:pt x="4167" y="325771"/>
                </a:lnTo>
                <a:lnTo>
                  <a:pt x="1834" y="335949"/>
                </a:lnTo>
                <a:lnTo>
                  <a:pt x="797" y="344772"/>
                </a:lnTo>
                <a:lnTo>
                  <a:pt x="336" y="355307"/>
                </a:lnTo>
                <a:lnTo>
                  <a:pt x="0" y="372857"/>
                </a:lnTo>
                <a:lnTo>
                  <a:pt x="2628" y="376720"/>
                </a:lnTo>
                <a:lnTo>
                  <a:pt x="7659" y="382543"/>
                </a:lnTo>
                <a:lnTo>
                  <a:pt x="8071" y="382029"/>
                </a:lnTo>
                <a:lnTo>
                  <a:pt x="8788" y="376163"/>
                </a:lnTo>
                <a:lnTo>
                  <a:pt x="8888" y="355028"/>
                </a:lnTo>
                <a:lnTo>
                  <a:pt x="11539" y="345975"/>
                </a:lnTo>
                <a:lnTo>
                  <a:pt x="13635" y="340783"/>
                </a:lnTo>
                <a:lnTo>
                  <a:pt x="14040" y="334345"/>
                </a:lnTo>
                <a:lnTo>
                  <a:pt x="13318" y="327076"/>
                </a:lnTo>
                <a:lnTo>
                  <a:pt x="11844" y="319254"/>
                </a:lnTo>
                <a:lnTo>
                  <a:pt x="11854" y="311063"/>
                </a:lnTo>
                <a:lnTo>
                  <a:pt x="12853" y="302625"/>
                </a:lnTo>
                <a:lnTo>
                  <a:pt x="14511" y="294024"/>
                </a:lnTo>
                <a:lnTo>
                  <a:pt x="15616" y="285313"/>
                </a:lnTo>
                <a:lnTo>
                  <a:pt x="16353" y="276529"/>
                </a:lnTo>
                <a:lnTo>
                  <a:pt x="17172" y="259824"/>
                </a:lnTo>
                <a:lnTo>
                  <a:pt x="17536" y="245784"/>
                </a:lnTo>
                <a:lnTo>
                  <a:pt x="18625" y="238271"/>
                </a:lnTo>
                <a:lnTo>
                  <a:pt x="20343" y="230285"/>
                </a:lnTo>
                <a:lnTo>
                  <a:pt x="22481" y="221984"/>
                </a:lnTo>
                <a:lnTo>
                  <a:pt x="23906" y="213474"/>
                </a:lnTo>
                <a:lnTo>
                  <a:pt x="24856" y="204824"/>
                </a:lnTo>
                <a:lnTo>
                  <a:pt x="25490" y="196081"/>
                </a:lnTo>
                <a:lnTo>
                  <a:pt x="26904" y="188267"/>
                </a:lnTo>
                <a:lnTo>
                  <a:pt x="28839" y="181074"/>
                </a:lnTo>
                <a:lnTo>
                  <a:pt x="31122" y="174294"/>
                </a:lnTo>
                <a:lnTo>
                  <a:pt x="32643" y="166798"/>
                </a:lnTo>
                <a:lnTo>
                  <a:pt x="33657" y="158824"/>
                </a:lnTo>
                <a:lnTo>
                  <a:pt x="34334" y="150531"/>
                </a:lnTo>
                <a:lnTo>
                  <a:pt x="34784" y="142026"/>
                </a:lnTo>
                <a:lnTo>
                  <a:pt x="35286" y="124638"/>
                </a:lnTo>
                <a:lnTo>
                  <a:pt x="35633" y="90031"/>
                </a:lnTo>
                <a:lnTo>
                  <a:pt x="35686" y="37900"/>
                </a:lnTo>
                <a:lnTo>
                  <a:pt x="38332" y="34043"/>
                </a:lnTo>
                <a:lnTo>
                  <a:pt x="44507" y="26915"/>
                </a:lnTo>
                <a:lnTo>
                  <a:pt x="49324" y="31567"/>
                </a:lnTo>
                <a:lnTo>
                  <a:pt x="50731" y="33943"/>
                </a:lnTo>
                <a:lnTo>
                  <a:pt x="53704" y="42028"/>
                </a:lnTo>
                <a:lnTo>
                  <a:pt x="57916" y="47783"/>
                </a:lnTo>
                <a:lnTo>
                  <a:pt x="59435" y="51699"/>
                </a:lnTo>
                <a:lnTo>
                  <a:pt x="61124" y="61342"/>
                </a:lnTo>
                <a:lnTo>
                  <a:pt x="64521" y="72242"/>
                </a:lnTo>
                <a:lnTo>
                  <a:pt x="69337" y="83702"/>
                </a:lnTo>
                <a:lnTo>
                  <a:pt x="74785" y="95409"/>
                </a:lnTo>
                <a:lnTo>
                  <a:pt x="98210" y="142881"/>
                </a:lnTo>
                <a:lnTo>
                  <a:pt x="101181" y="148832"/>
                </a:lnTo>
                <a:lnTo>
                  <a:pt x="105146" y="155776"/>
                </a:lnTo>
                <a:lnTo>
                  <a:pt x="109774" y="163382"/>
                </a:lnTo>
                <a:lnTo>
                  <a:pt x="114844" y="171429"/>
                </a:lnTo>
                <a:lnTo>
                  <a:pt x="119216" y="178778"/>
                </a:lnTo>
                <a:lnTo>
                  <a:pt x="123122" y="185662"/>
                </a:lnTo>
                <a:lnTo>
                  <a:pt x="126719" y="192236"/>
                </a:lnTo>
                <a:lnTo>
                  <a:pt x="130109" y="199595"/>
                </a:lnTo>
                <a:lnTo>
                  <a:pt x="133361" y="207477"/>
                </a:lnTo>
                <a:lnTo>
                  <a:pt x="136522" y="215709"/>
                </a:lnTo>
                <a:lnTo>
                  <a:pt x="140613" y="223181"/>
                </a:lnTo>
                <a:lnTo>
                  <a:pt x="145325" y="230147"/>
                </a:lnTo>
                <a:lnTo>
                  <a:pt x="150450" y="236775"/>
                </a:lnTo>
                <a:lnTo>
                  <a:pt x="154860" y="243178"/>
                </a:lnTo>
                <a:lnTo>
                  <a:pt x="158791" y="249432"/>
                </a:lnTo>
                <a:lnTo>
                  <a:pt x="162405" y="255584"/>
                </a:lnTo>
                <a:lnTo>
                  <a:pt x="165806" y="261671"/>
                </a:lnTo>
                <a:lnTo>
                  <a:pt x="172231" y="273725"/>
                </a:lnTo>
                <a:lnTo>
                  <a:pt x="176325" y="279718"/>
                </a:lnTo>
                <a:lnTo>
                  <a:pt x="181039" y="285698"/>
                </a:lnTo>
                <a:lnTo>
                  <a:pt x="186166" y="291668"/>
                </a:lnTo>
                <a:lnTo>
                  <a:pt x="194509" y="300948"/>
                </a:lnTo>
                <a:lnTo>
                  <a:pt x="201524" y="309372"/>
                </a:lnTo>
                <a:lnTo>
                  <a:pt x="207949" y="319731"/>
                </a:lnTo>
                <a:lnTo>
                  <a:pt x="212044" y="324279"/>
                </a:lnTo>
                <a:lnTo>
                  <a:pt x="216758" y="328303"/>
                </a:lnTo>
                <a:lnTo>
                  <a:pt x="221885" y="331978"/>
                </a:lnTo>
                <a:lnTo>
                  <a:pt x="230227" y="338707"/>
                </a:lnTo>
                <a:lnTo>
                  <a:pt x="233841" y="341891"/>
                </a:lnTo>
                <a:lnTo>
                  <a:pt x="237243" y="344013"/>
                </a:lnTo>
                <a:lnTo>
                  <a:pt x="243668" y="346372"/>
                </a:lnTo>
                <a:lnTo>
                  <a:pt x="249831" y="347419"/>
                </a:lnTo>
                <a:lnTo>
                  <a:pt x="255877" y="347885"/>
                </a:lnTo>
                <a:lnTo>
                  <a:pt x="261872" y="348093"/>
                </a:lnTo>
                <a:lnTo>
                  <a:pt x="270825" y="348209"/>
                </a:lnTo>
                <a:lnTo>
                  <a:pt x="271820" y="347233"/>
                </a:lnTo>
                <a:lnTo>
                  <a:pt x="271491" y="345590"/>
                </a:lnTo>
                <a:lnTo>
                  <a:pt x="270280" y="343503"/>
                </a:lnTo>
                <a:lnTo>
                  <a:pt x="268934" y="338538"/>
                </a:lnTo>
                <a:lnTo>
                  <a:pt x="268071" y="327266"/>
                </a:lnTo>
                <a:lnTo>
                  <a:pt x="267921" y="313706"/>
                </a:lnTo>
                <a:lnTo>
                  <a:pt x="270532" y="302805"/>
                </a:lnTo>
                <a:lnTo>
                  <a:pt x="272617" y="297120"/>
                </a:lnTo>
                <a:lnTo>
                  <a:pt x="274007" y="290354"/>
                </a:lnTo>
                <a:lnTo>
                  <a:pt x="274934" y="282866"/>
                </a:lnTo>
                <a:lnTo>
                  <a:pt x="275552" y="274898"/>
                </a:lnTo>
                <a:lnTo>
                  <a:pt x="274972" y="267601"/>
                </a:lnTo>
                <a:lnTo>
                  <a:pt x="273593" y="260753"/>
                </a:lnTo>
                <a:lnTo>
                  <a:pt x="271681" y="254202"/>
                </a:lnTo>
                <a:lnTo>
                  <a:pt x="270407" y="246859"/>
                </a:lnTo>
                <a:lnTo>
                  <a:pt x="269557" y="238987"/>
                </a:lnTo>
                <a:lnTo>
                  <a:pt x="268991" y="230762"/>
                </a:lnTo>
                <a:lnTo>
                  <a:pt x="268613" y="222302"/>
                </a:lnTo>
                <a:lnTo>
                  <a:pt x="268194" y="204965"/>
                </a:lnTo>
                <a:lnTo>
                  <a:pt x="267957" y="183211"/>
                </a:lnTo>
                <a:lnTo>
                  <a:pt x="266932" y="175718"/>
                </a:lnTo>
                <a:lnTo>
                  <a:pt x="265256" y="167747"/>
                </a:lnTo>
                <a:lnTo>
                  <a:pt x="263147" y="159457"/>
                </a:lnTo>
                <a:lnTo>
                  <a:pt x="261741" y="150953"/>
                </a:lnTo>
                <a:lnTo>
                  <a:pt x="260803" y="142307"/>
                </a:lnTo>
                <a:lnTo>
                  <a:pt x="260178" y="133567"/>
                </a:lnTo>
                <a:lnTo>
                  <a:pt x="258769" y="125756"/>
                </a:lnTo>
                <a:lnTo>
                  <a:pt x="256838" y="118564"/>
                </a:lnTo>
                <a:lnTo>
                  <a:pt x="254558" y="111785"/>
                </a:lnTo>
                <a:lnTo>
                  <a:pt x="253038" y="104289"/>
                </a:lnTo>
                <a:lnTo>
                  <a:pt x="252025" y="96315"/>
                </a:lnTo>
                <a:lnTo>
                  <a:pt x="251350" y="88023"/>
                </a:lnTo>
                <a:lnTo>
                  <a:pt x="251891" y="80510"/>
                </a:lnTo>
                <a:lnTo>
                  <a:pt x="253245" y="73517"/>
                </a:lnTo>
                <a:lnTo>
                  <a:pt x="255139" y="66871"/>
                </a:lnTo>
                <a:lnTo>
                  <a:pt x="256402" y="60455"/>
                </a:lnTo>
                <a:lnTo>
                  <a:pt x="257244" y="54194"/>
                </a:lnTo>
                <a:lnTo>
                  <a:pt x="258180" y="42938"/>
                </a:lnTo>
                <a:lnTo>
                  <a:pt x="258596" y="34628"/>
                </a:lnTo>
                <a:lnTo>
                  <a:pt x="258780" y="24981"/>
                </a:lnTo>
                <a:lnTo>
                  <a:pt x="258928"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4" name="Google Shape;3314;p114"/>
          <p:cNvSpPr/>
          <p:nvPr/>
        </p:nvSpPr>
        <p:spPr>
          <a:xfrm>
            <a:off x="1204912" y="1795462"/>
            <a:ext cx="134937" cy="17462"/>
          </a:xfrm>
          <a:custGeom>
            <a:rect b="b" l="l" r="r" t="t"/>
            <a:pathLst>
              <a:path extrusionOk="0" h="17860" w="133947">
                <a:moveTo>
                  <a:pt x="0" y="17859"/>
                </a:moveTo>
                <a:lnTo>
                  <a:pt x="8562" y="17859"/>
                </a:lnTo>
                <a:lnTo>
                  <a:pt x="9677" y="16867"/>
                </a:lnTo>
                <a:lnTo>
                  <a:pt x="13562" y="13118"/>
                </a:lnTo>
                <a:lnTo>
                  <a:pt x="15986" y="11722"/>
                </a:lnTo>
                <a:lnTo>
                  <a:pt x="18595" y="10791"/>
                </a:lnTo>
                <a:lnTo>
                  <a:pt x="21327" y="10171"/>
                </a:lnTo>
                <a:lnTo>
                  <a:pt x="25132" y="9757"/>
                </a:lnTo>
                <a:lnTo>
                  <a:pt x="29653" y="9481"/>
                </a:lnTo>
                <a:lnTo>
                  <a:pt x="38976" y="9175"/>
                </a:lnTo>
                <a:lnTo>
                  <a:pt x="46427" y="9038"/>
                </a:lnTo>
                <a:lnTo>
                  <a:pt x="50795" y="8010"/>
                </a:lnTo>
                <a:lnTo>
                  <a:pt x="55692" y="6332"/>
                </a:lnTo>
                <a:lnTo>
                  <a:pt x="60941" y="4221"/>
                </a:lnTo>
                <a:lnTo>
                  <a:pt x="65432" y="2814"/>
                </a:lnTo>
                <a:lnTo>
                  <a:pt x="69418" y="1876"/>
                </a:lnTo>
                <a:lnTo>
                  <a:pt x="73068" y="1251"/>
                </a:lnTo>
                <a:lnTo>
                  <a:pt x="76493" y="833"/>
                </a:lnTo>
                <a:lnTo>
                  <a:pt x="79769" y="556"/>
                </a:lnTo>
                <a:lnTo>
                  <a:pt x="82945" y="370"/>
                </a:lnTo>
                <a:lnTo>
                  <a:pt x="91766" y="164"/>
                </a:lnTo>
                <a:lnTo>
                  <a:pt x="133946"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5" name="Google Shape;3315;p114"/>
          <p:cNvSpPr/>
          <p:nvPr/>
        </p:nvSpPr>
        <p:spPr>
          <a:xfrm>
            <a:off x="1204912" y="1758950"/>
            <a:ext cx="152400" cy="9525"/>
          </a:xfrm>
          <a:custGeom>
            <a:rect b="b" l="l" r="r" t="t"/>
            <a:pathLst>
              <a:path extrusionOk="0" h="8931" w="151806">
                <a:moveTo>
                  <a:pt x="0" y="8930"/>
                </a:moveTo>
                <a:lnTo>
                  <a:pt x="42241" y="8930"/>
                </a:lnTo>
                <a:lnTo>
                  <a:pt x="48996" y="7937"/>
                </a:lnTo>
                <a:lnTo>
                  <a:pt x="56477" y="6284"/>
                </a:lnTo>
                <a:lnTo>
                  <a:pt x="64441" y="4189"/>
                </a:lnTo>
                <a:lnTo>
                  <a:pt x="71734" y="2793"/>
                </a:lnTo>
                <a:lnTo>
                  <a:pt x="78581" y="1862"/>
                </a:lnTo>
                <a:lnTo>
                  <a:pt x="85129" y="1241"/>
                </a:lnTo>
                <a:lnTo>
                  <a:pt x="92472" y="827"/>
                </a:lnTo>
                <a:lnTo>
                  <a:pt x="108567" y="368"/>
                </a:lnTo>
                <a:lnTo>
                  <a:pt x="151805"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6" name="Google Shape;3316;p114"/>
          <p:cNvSpPr/>
          <p:nvPr/>
        </p:nvSpPr>
        <p:spPr>
          <a:xfrm>
            <a:off x="1490662" y="1758950"/>
            <a:ext cx="250825" cy="165100"/>
          </a:xfrm>
          <a:custGeom>
            <a:rect b="b" l="l" r="r" t="t"/>
            <a:pathLst>
              <a:path extrusionOk="0" h="165507" w="250033">
                <a:moveTo>
                  <a:pt x="0" y="0"/>
                </a:moveTo>
                <a:lnTo>
                  <a:pt x="7689" y="7688"/>
                </a:lnTo>
                <a:lnTo>
                  <a:pt x="8378" y="11024"/>
                </a:lnTo>
                <a:lnTo>
                  <a:pt x="8562" y="13302"/>
                </a:lnTo>
                <a:lnTo>
                  <a:pt x="9677" y="15813"/>
                </a:lnTo>
                <a:lnTo>
                  <a:pt x="11412" y="18480"/>
                </a:lnTo>
                <a:lnTo>
                  <a:pt x="13562" y="21249"/>
                </a:lnTo>
                <a:lnTo>
                  <a:pt x="14994" y="24088"/>
                </a:lnTo>
                <a:lnTo>
                  <a:pt x="15949" y="26973"/>
                </a:lnTo>
                <a:lnTo>
                  <a:pt x="16586" y="29888"/>
                </a:lnTo>
                <a:lnTo>
                  <a:pt x="18003" y="32824"/>
                </a:lnTo>
                <a:lnTo>
                  <a:pt x="19940" y="35773"/>
                </a:lnTo>
                <a:lnTo>
                  <a:pt x="22223" y="38731"/>
                </a:lnTo>
                <a:lnTo>
                  <a:pt x="23745" y="42688"/>
                </a:lnTo>
                <a:lnTo>
                  <a:pt x="24760" y="47310"/>
                </a:lnTo>
                <a:lnTo>
                  <a:pt x="25436" y="52376"/>
                </a:lnTo>
                <a:lnTo>
                  <a:pt x="25887" y="57737"/>
                </a:lnTo>
                <a:lnTo>
                  <a:pt x="26188" y="63296"/>
                </a:lnTo>
                <a:lnTo>
                  <a:pt x="26389" y="68987"/>
                </a:lnTo>
                <a:lnTo>
                  <a:pt x="27514" y="74764"/>
                </a:lnTo>
                <a:lnTo>
                  <a:pt x="29257" y="80601"/>
                </a:lnTo>
                <a:lnTo>
                  <a:pt x="31411" y="86476"/>
                </a:lnTo>
                <a:lnTo>
                  <a:pt x="33839" y="92377"/>
                </a:lnTo>
                <a:lnTo>
                  <a:pt x="36450" y="98296"/>
                </a:lnTo>
                <a:lnTo>
                  <a:pt x="39183" y="104226"/>
                </a:lnTo>
                <a:lnTo>
                  <a:pt x="41005" y="109171"/>
                </a:lnTo>
                <a:lnTo>
                  <a:pt x="42220" y="113460"/>
                </a:lnTo>
                <a:lnTo>
                  <a:pt x="43029" y="117312"/>
                </a:lnTo>
                <a:lnTo>
                  <a:pt x="44561" y="121864"/>
                </a:lnTo>
                <a:lnTo>
                  <a:pt x="46575" y="126883"/>
                </a:lnTo>
                <a:lnTo>
                  <a:pt x="48909" y="132214"/>
                </a:lnTo>
                <a:lnTo>
                  <a:pt x="50466" y="136760"/>
                </a:lnTo>
                <a:lnTo>
                  <a:pt x="51503" y="140782"/>
                </a:lnTo>
                <a:lnTo>
                  <a:pt x="52195" y="144457"/>
                </a:lnTo>
                <a:lnTo>
                  <a:pt x="52656" y="147898"/>
                </a:lnTo>
                <a:lnTo>
                  <a:pt x="52964" y="151185"/>
                </a:lnTo>
                <a:lnTo>
                  <a:pt x="53168" y="154368"/>
                </a:lnTo>
                <a:lnTo>
                  <a:pt x="54297" y="156490"/>
                </a:lnTo>
                <a:lnTo>
                  <a:pt x="56042" y="157905"/>
                </a:lnTo>
                <a:lnTo>
                  <a:pt x="58197" y="158848"/>
                </a:lnTo>
                <a:lnTo>
                  <a:pt x="59634" y="160469"/>
                </a:lnTo>
                <a:lnTo>
                  <a:pt x="60592" y="162542"/>
                </a:lnTo>
                <a:lnTo>
                  <a:pt x="61231" y="164916"/>
                </a:lnTo>
                <a:lnTo>
                  <a:pt x="61657" y="165506"/>
                </a:lnTo>
                <a:lnTo>
                  <a:pt x="61940" y="164908"/>
                </a:lnTo>
                <a:lnTo>
                  <a:pt x="62396" y="161558"/>
                </a:lnTo>
                <a:lnTo>
                  <a:pt x="59812" y="158455"/>
                </a:lnTo>
                <a:lnTo>
                  <a:pt x="57734" y="156238"/>
                </a:lnTo>
                <a:lnTo>
                  <a:pt x="56349" y="153768"/>
                </a:lnTo>
                <a:lnTo>
                  <a:pt x="55425" y="151129"/>
                </a:lnTo>
                <a:lnTo>
                  <a:pt x="54810" y="148378"/>
                </a:lnTo>
                <a:lnTo>
                  <a:pt x="54399" y="144559"/>
                </a:lnTo>
                <a:lnTo>
                  <a:pt x="54126" y="140029"/>
                </a:lnTo>
                <a:lnTo>
                  <a:pt x="53822" y="130696"/>
                </a:lnTo>
                <a:lnTo>
                  <a:pt x="53651" y="118871"/>
                </a:lnTo>
                <a:lnTo>
                  <a:pt x="53581" y="79031"/>
                </a:lnTo>
                <a:lnTo>
                  <a:pt x="54572" y="74515"/>
                </a:lnTo>
                <a:lnTo>
                  <a:pt x="56226" y="69521"/>
                </a:lnTo>
                <a:lnTo>
                  <a:pt x="58320" y="64206"/>
                </a:lnTo>
                <a:lnTo>
                  <a:pt x="59716" y="58679"/>
                </a:lnTo>
                <a:lnTo>
                  <a:pt x="60647" y="53010"/>
                </a:lnTo>
                <a:lnTo>
                  <a:pt x="61267" y="47246"/>
                </a:lnTo>
                <a:lnTo>
                  <a:pt x="62673" y="42411"/>
                </a:lnTo>
                <a:lnTo>
                  <a:pt x="64602" y="38196"/>
                </a:lnTo>
                <a:lnTo>
                  <a:pt x="66881" y="34394"/>
                </a:lnTo>
                <a:lnTo>
                  <a:pt x="69392" y="30867"/>
                </a:lnTo>
                <a:lnTo>
                  <a:pt x="72058" y="27523"/>
                </a:lnTo>
                <a:lnTo>
                  <a:pt x="74828" y="24302"/>
                </a:lnTo>
                <a:lnTo>
                  <a:pt x="77667" y="21162"/>
                </a:lnTo>
                <a:lnTo>
                  <a:pt x="83467" y="15028"/>
                </a:lnTo>
                <a:lnTo>
                  <a:pt x="92310" y="5996"/>
                </a:lnTo>
                <a:lnTo>
                  <a:pt x="96267" y="3997"/>
                </a:lnTo>
                <a:lnTo>
                  <a:pt x="100889" y="2665"/>
                </a:lnTo>
                <a:lnTo>
                  <a:pt x="105955" y="1776"/>
                </a:lnTo>
                <a:lnTo>
                  <a:pt x="111316" y="1184"/>
                </a:lnTo>
                <a:lnTo>
                  <a:pt x="116875" y="789"/>
                </a:lnTo>
                <a:lnTo>
                  <a:pt x="127351" y="351"/>
                </a:lnTo>
                <a:lnTo>
                  <a:pt x="135314" y="156"/>
                </a:lnTo>
                <a:lnTo>
                  <a:pt x="139819" y="1096"/>
                </a:lnTo>
                <a:lnTo>
                  <a:pt x="144806" y="2715"/>
                </a:lnTo>
                <a:lnTo>
                  <a:pt x="150116" y="4787"/>
                </a:lnTo>
                <a:lnTo>
                  <a:pt x="155640" y="7160"/>
                </a:lnTo>
                <a:lnTo>
                  <a:pt x="167069" y="12442"/>
                </a:lnTo>
                <a:lnTo>
                  <a:pt x="171903" y="16232"/>
                </a:lnTo>
                <a:lnTo>
                  <a:pt x="176118" y="20743"/>
                </a:lnTo>
                <a:lnTo>
                  <a:pt x="179920" y="25735"/>
                </a:lnTo>
                <a:lnTo>
                  <a:pt x="184439" y="30055"/>
                </a:lnTo>
                <a:lnTo>
                  <a:pt x="189436" y="33927"/>
                </a:lnTo>
                <a:lnTo>
                  <a:pt x="194752" y="37501"/>
                </a:lnTo>
                <a:lnTo>
                  <a:pt x="199287" y="41868"/>
                </a:lnTo>
                <a:lnTo>
                  <a:pt x="203304" y="46763"/>
                </a:lnTo>
                <a:lnTo>
                  <a:pt x="206973" y="52011"/>
                </a:lnTo>
                <a:lnTo>
                  <a:pt x="209420" y="57495"/>
                </a:lnTo>
                <a:lnTo>
                  <a:pt x="211051" y="63134"/>
                </a:lnTo>
                <a:lnTo>
                  <a:pt x="212138" y="68878"/>
                </a:lnTo>
                <a:lnTo>
                  <a:pt x="213855" y="74692"/>
                </a:lnTo>
                <a:lnTo>
                  <a:pt x="215992" y="80553"/>
                </a:lnTo>
                <a:lnTo>
                  <a:pt x="218409" y="86444"/>
                </a:lnTo>
                <a:lnTo>
                  <a:pt x="221012" y="92356"/>
                </a:lnTo>
                <a:lnTo>
                  <a:pt x="226551" y="104216"/>
                </a:lnTo>
                <a:lnTo>
                  <a:pt x="228425" y="109165"/>
                </a:lnTo>
                <a:lnTo>
                  <a:pt x="229674" y="113456"/>
                </a:lnTo>
                <a:lnTo>
                  <a:pt x="230506" y="117309"/>
                </a:lnTo>
                <a:lnTo>
                  <a:pt x="232054" y="120870"/>
                </a:lnTo>
                <a:lnTo>
                  <a:pt x="234078" y="124236"/>
                </a:lnTo>
                <a:lnTo>
                  <a:pt x="236419" y="127473"/>
                </a:lnTo>
                <a:lnTo>
                  <a:pt x="237980" y="130622"/>
                </a:lnTo>
                <a:lnTo>
                  <a:pt x="239020" y="133714"/>
                </a:lnTo>
                <a:lnTo>
                  <a:pt x="239714" y="136768"/>
                </a:lnTo>
                <a:lnTo>
                  <a:pt x="240177" y="139796"/>
                </a:lnTo>
                <a:lnTo>
                  <a:pt x="240485" y="142806"/>
                </a:lnTo>
                <a:lnTo>
                  <a:pt x="240980" y="150027"/>
                </a:lnTo>
                <a:lnTo>
                  <a:pt x="241048" y="153660"/>
                </a:lnTo>
                <a:lnTo>
                  <a:pt x="241066" y="156018"/>
                </a:lnTo>
                <a:lnTo>
                  <a:pt x="242070" y="157590"/>
                </a:lnTo>
                <a:lnTo>
                  <a:pt x="243732" y="158638"/>
                </a:lnTo>
                <a:lnTo>
                  <a:pt x="250032" y="16073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7" name="Google Shape;3317;p114"/>
          <p:cNvSpPr/>
          <p:nvPr/>
        </p:nvSpPr>
        <p:spPr>
          <a:xfrm>
            <a:off x="1768475" y="1758950"/>
            <a:ext cx="123825" cy="133350"/>
          </a:xfrm>
          <a:custGeom>
            <a:rect b="b" l="l" r="r" t="t"/>
            <a:pathLst>
              <a:path extrusionOk="0" h="133755" w="124861">
                <a:moveTo>
                  <a:pt x="17859" y="26753"/>
                </a:moveTo>
                <a:lnTo>
                  <a:pt x="17859" y="31493"/>
                </a:lnTo>
                <a:lnTo>
                  <a:pt x="16867" y="32890"/>
                </a:lnTo>
                <a:lnTo>
                  <a:pt x="15213" y="33821"/>
                </a:lnTo>
                <a:lnTo>
                  <a:pt x="13118" y="34441"/>
                </a:lnTo>
                <a:lnTo>
                  <a:pt x="11722" y="35847"/>
                </a:lnTo>
                <a:lnTo>
                  <a:pt x="10791" y="37777"/>
                </a:lnTo>
                <a:lnTo>
                  <a:pt x="10171" y="40055"/>
                </a:lnTo>
                <a:lnTo>
                  <a:pt x="9757" y="43559"/>
                </a:lnTo>
                <a:lnTo>
                  <a:pt x="9481" y="47879"/>
                </a:lnTo>
                <a:lnTo>
                  <a:pt x="9175" y="56978"/>
                </a:lnTo>
                <a:lnTo>
                  <a:pt x="9002" y="68671"/>
                </a:lnTo>
                <a:lnTo>
                  <a:pt x="8939" y="90898"/>
                </a:lnTo>
                <a:lnTo>
                  <a:pt x="9928" y="94321"/>
                </a:lnTo>
                <a:lnTo>
                  <a:pt x="11580" y="97595"/>
                </a:lnTo>
                <a:lnTo>
                  <a:pt x="13673" y="100770"/>
                </a:lnTo>
                <a:lnTo>
                  <a:pt x="15068" y="103879"/>
                </a:lnTo>
                <a:lnTo>
                  <a:pt x="15998" y="106944"/>
                </a:lnTo>
                <a:lnTo>
                  <a:pt x="16619" y="109979"/>
                </a:lnTo>
                <a:lnTo>
                  <a:pt x="18024" y="112995"/>
                </a:lnTo>
                <a:lnTo>
                  <a:pt x="19953" y="115998"/>
                </a:lnTo>
                <a:lnTo>
                  <a:pt x="22232" y="118991"/>
                </a:lnTo>
                <a:lnTo>
                  <a:pt x="24743" y="121980"/>
                </a:lnTo>
                <a:lnTo>
                  <a:pt x="27409" y="124964"/>
                </a:lnTo>
                <a:lnTo>
                  <a:pt x="30179" y="127946"/>
                </a:lnTo>
                <a:lnTo>
                  <a:pt x="33018" y="129933"/>
                </a:lnTo>
                <a:lnTo>
                  <a:pt x="35902" y="131259"/>
                </a:lnTo>
                <a:lnTo>
                  <a:pt x="38817" y="132142"/>
                </a:lnTo>
                <a:lnTo>
                  <a:pt x="42745" y="132731"/>
                </a:lnTo>
                <a:lnTo>
                  <a:pt x="47348" y="133124"/>
                </a:lnTo>
                <a:lnTo>
                  <a:pt x="56762" y="133560"/>
                </a:lnTo>
                <a:lnTo>
                  <a:pt x="64254" y="133754"/>
                </a:lnTo>
                <a:lnTo>
                  <a:pt x="68632" y="132813"/>
                </a:lnTo>
                <a:lnTo>
                  <a:pt x="73536" y="131194"/>
                </a:lnTo>
                <a:lnTo>
                  <a:pt x="78790" y="129123"/>
                </a:lnTo>
                <a:lnTo>
                  <a:pt x="83284" y="126749"/>
                </a:lnTo>
                <a:lnTo>
                  <a:pt x="87273" y="124175"/>
                </a:lnTo>
                <a:lnTo>
                  <a:pt x="90924" y="121467"/>
                </a:lnTo>
                <a:lnTo>
                  <a:pt x="94350" y="118669"/>
                </a:lnTo>
                <a:lnTo>
                  <a:pt x="97627" y="115811"/>
                </a:lnTo>
                <a:lnTo>
                  <a:pt x="100803" y="112914"/>
                </a:lnTo>
                <a:lnTo>
                  <a:pt x="106978" y="107049"/>
                </a:lnTo>
                <a:lnTo>
                  <a:pt x="110014" y="104096"/>
                </a:lnTo>
                <a:lnTo>
                  <a:pt x="113030" y="100143"/>
                </a:lnTo>
                <a:lnTo>
                  <a:pt x="116033" y="95524"/>
                </a:lnTo>
                <a:lnTo>
                  <a:pt x="119027" y="90459"/>
                </a:lnTo>
                <a:lnTo>
                  <a:pt x="121023" y="85099"/>
                </a:lnTo>
                <a:lnTo>
                  <a:pt x="122354" y="79541"/>
                </a:lnTo>
                <a:lnTo>
                  <a:pt x="123241" y="73851"/>
                </a:lnTo>
                <a:lnTo>
                  <a:pt x="123832" y="69066"/>
                </a:lnTo>
                <a:lnTo>
                  <a:pt x="124227" y="64883"/>
                </a:lnTo>
                <a:lnTo>
                  <a:pt x="124490" y="61103"/>
                </a:lnTo>
                <a:lnTo>
                  <a:pt x="124665" y="56598"/>
                </a:lnTo>
                <a:lnTo>
                  <a:pt x="124860" y="46301"/>
                </a:lnTo>
                <a:lnTo>
                  <a:pt x="123919" y="41770"/>
                </a:lnTo>
                <a:lnTo>
                  <a:pt x="122300" y="37756"/>
                </a:lnTo>
                <a:lnTo>
                  <a:pt x="120229" y="34088"/>
                </a:lnTo>
                <a:lnTo>
                  <a:pt x="118848" y="30651"/>
                </a:lnTo>
                <a:lnTo>
                  <a:pt x="117927" y="27367"/>
                </a:lnTo>
                <a:lnTo>
                  <a:pt x="117313" y="24186"/>
                </a:lnTo>
                <a:lnTo>
                  <a:pt x="114920" y="21073"/>
                </a:lnTo>
                <a:lnTo>
                  <a:pt x="111340" y="18005"/>
                </a:lnTo>
                <a:lnTo>
                  <a:pt x="106968" y="14968"/>
                </a:lnTo>
                <a:lnTo>
                  <a:pt x="103062" y="12943"/>
                </a:lnTo>
                <a:lnTo>
                  <a:pt x="99466" y="11593"/>
                </a:lnTo>
                <a:lnTo>
                  <a:pt x="96076" y="10693"/>
                </a:lnTo>
                <a:lnTo>
                  <a:pt x="91832" y="9101"/>
                </a:lnTo>
                <a:lnTo>
                  <a:pt x="87018" y="7047"/>
                </a:lnTo>
                <a:lnTo>
                  <a:pt x="81824" y="4686"/>
                </a:lnTo>
                <a:lnTo>
                  <a:pt x="77370" y="3112"/>
                </a:lnTo>
                <a:lnTo>
                  <a:pt x="73408" y="2063"/>
                </a:lnTo>
                <a:lnTo>
                  <a:pt x="69774" y="1363"/>
                </a:lnTo>
                <a:lnTo>
                  <a:pt x="65368" y="897"/>
                </a:lnTo>
                <a:lnTo>
                  <a:pt x="60446" y="586"/>
                </a:lnTo>
                <a:lnTo>
                  <a:pt x="50677" y="240"/>
                </a:lnTo>
                <a:lnTo>
                  <a:pt x="38607" y="46"/>
                </a:lnTo>
                <a:lnTo>
                  <a:pt x="28403" y="0"/>
                </a:lnTo>
                <a:lnTo>
                  <a:pt x="23896" y="980"/>
                </a:lnTo>
                <a:lnTo>
                  <a:pt x="19900" y="2626"/>
                </a:lnTo>
                <a:lnTo>
                  <a:pt x="16243" y="4715"/>
                </a:lnTo>
                <a:lnTo>
                  <a:pt x="12813" y="6108"/>
                </a:lnTo>
                <a:lnTo>
                  <a:pt x="9534" y="7036"/>
                </a:lnTo>
                <a:lnTo>
                  <a:pt x="0" y="889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8" name="Google Shape;3318;p114"/>
          <p:cNvSpPr/>
          <p:nvPr/>
        </p:nvSpPr>
        <p:spPr>
          <a:xfrm>
            <a:off x="1938337" y="1724025"/>
            <a:ext cx="88900" cy="150812"/>
          </a:xfrm>
          <a:custGeom>
            <a:rect b="b" l="l" r="r" t="t"/>
            <a:pathLst>
              <a:path extrusionOk="0" h="151283" w="89298">
                <a:moveTo>
                  <a:pt x="0" y="35719"/>
                </a:moveTo>
                <a:lnTo>
                  <a:pt x="0" y="40459"/>
                </a:lnTo>
                <a:lnTo>
                  <a:pt x="992" y="41856"/>
                </a:lnTo>
                <a:lnTo>
                  <a:pt x="2645" y="42787"/>
                </a:lnTo>
                <a:lnTo>
                  <a:pt x="4740" y="43407"/>
                </a:lnTo>
                <a:lnTo>
                  <a:pt x="6136" y="45805"/>
                </a:lnTo>
                <a:lnTo>
                  <a:pt x="7067" y="49389"/>
                </a:lnTo>
                <a:lnTo>
                  <a:pt x="7688" y="53762"/>
                </a:lnTo>
                <a:lnTo>
                  <a:pt x="8102" y="57669"/>
                </a:lnTo>
                <a:lnTo>
                  <a:pt x="8378" y="61267"/>
                </a:lnTo>
                <a:lnTo>
                  <a:pt x="8562" y="64657"/>
                </a:lnTo>
                <a:lnTo>
                  <a:pt x="9676" y="67909"/>
                </a:lnTo>
                <a:lnTo>
                  <a:pt x="11412" y="71070"/>
                </a:lnTo>
                <a:lnTo>
                  <a:pt x="13561" y="74169"/>
                </a:lnTo>
                <a:lnTo>
                  <a:pt x="14993" y="78220"/>
                </a:lnTo>
                <a:lnTo>
                  <a:pt x="15949" y="82904"/>
                </a:lnTo>
                <a:lnTo>
                  <a:pt x="16585" y="88012"/>
                </a:lnTo>
                <a:lnTo>
                  <a:pt x="18002" y="92409"/>
                </a:lnTo>
                <a:lnTo>
                  <a:pt x="19939" y="96332"/>
                </a:lnTo>
                <a:lnTo>
                  <a:pt x="22222" y="99940"/>
                </a:lnTo>
                <a:lnTo>
                  <a:pt x="23744" y="103338"/>
                </a:lnTo>
                <a:lnTo>
                  <a:pt x="24759" y="106595"/>
                </a:lnTo>
                <a:lnTo>
                  <a:pt x="25436" y="109759"/>
                </a:lnTo>
                <a:lnTo>
                  <a:pt x="25886" y="112860"/>
                </a:lnTo>
                <a:lnTo>
                  <a:pt x="26187" y="115920"/>
                </a:lnTo>
                <a:lnTo>
                  <a:pt x="26388" y="118952"/>
                </a:lnTo>
                <a:lnTo>
                  <a:pt x="27514" y="121965"/>
                </a:lnTo>
                <a:lnTo>
                  <a:pt x="29256" y="124966"/>
                </a:lnTo>
                <a:lnTo>
                  <a:pt x="31410" y="127959"/>
                </a:lnTo>
                <a:lnTo>
                  <a:pt x="32846" y="130947"/>
                </a:lnTo>
                <a:lnTo>
                  <a:pt x="33803" y="133931"/>
                </a:lnTo>
                <a:lnTo>
                  <a:pt x="34442" y="136912"/>
                </a:lnTo>
                <a:lnTo>
                  <a:pt x="34867" y="139892"/>
                </a:lnTo>
                <a:lnTo>
                  <a:pt x="35151" y="142871"/>
                </a:lnTo>
                <a:lnTo>
                  <a:pt x="35685" y="151282"/>
                </a:lnTo>
                <a:lnTo>
                  <a:pt x="35718" y="121915"/>
                </a:lnTo>
                <a:lnTo>
                  <a:pt x="34726" y="117988"/>
                </a:lnTo>
                <a:lnTo>
                  <a:pt x="33072" y="113385"/>
                </a:lnTo>
                <a:lnTo>
                  <a:pt x="30978" y="108333"/>
                </a:lnTo>
                <a:lnTo>
                  <a:pt x="29582" y="103972"/>
                </a:lnTo>
                <a:lnTo>
                  <a:pt x="28650" y="100072"/>
                </a:lnTo>
                <a:lnTo>
                  <a:pt x="28030" y="96481"/>
                </a:lnTo>
                <a:lnTo>
                  <a:pt x="27616" y="92102"/>
                </a:lnTo>
                <a:lnTo>
                  <a:pt x="27340" y="87198"/>
                </a:lnTo>
                <a:lnTo>
                  <a:pt x="27157" y="81945"/>
                </a:lnTo>
                <a:lnTo>
                  <a:pt x="28026" y="77450"/>
                </a:lnTo>
                <a:lnTo>
                  <a:pt x="29598" y="73461"/>
                </a:lnTo>
                <a:lnTo>
                  <a:pt x="31638" y="69810"/>
                </a:lnTo>
                <a:lnTo>
                  <a:pt x="36551" y="60462"/>
                </a:lnTo>
                <a:lnTo>
                  <a:pt x="39250" y="55191"/>
                </a:lnTo>
                <a:lnTo>
                  <a:pt x="42041" y="50684"/>
                </a:lnTo>
                <a:lnTo>
                  <a:pt x="44895" y="46688"/>
                </a:lnTo>
                <a:lnTo>
                  <a:pt x="47789" y="43032"/>
                </a:lnTo>
                <a:lnTo>
                  <a:pt x="50711" y="39602"/>
                </a:lnTo>
                <a:lnTo>
                  <a:pt x="53651" y="36323"/>
                </a:lnTo>
                <a:lnTo>
                  <a:pt x="59563" y="30034"/>
                </a:lnTo>
                <a:lnTo>
                  <a:pt x="74418" y="14918"/>
                </a:lnTo>
                <a:lnTo>
                  <a:pt x="89297"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9" name="Google Shape;3319;p114"/>
          <p:cNvSpPr/>
          <p:nvPr/>
        </p:nvSpPr>
        <p:spPr>
          <a:xfrm>
            <a:off x="2089150" y="1733550"/>
            <a:ext cx="366712" cy="123825"/>
          </a:xfrm>
          <a:custGeom>
            <a:rect b="b" l="l" r="r" t="t"/>
            <a:pathLst>
              <a:path extrusionOk="0" h="124594" w="366119">
                <a:moveTo>
                  <a:pt x="0" y="26366"/>
                </a:moveTo>
                <a:lnTo>
                  <a:pt x="4741" y="31106"/>
                </a:lnTo>
                <a:lnTo>
                  <a:pt x="6137" y="33495"/>
                </a:lnTo>
                <a:lnTo>
                  <a:pt x="7068" y="36079"/>
                </a:lnTo>
                <a:lnTo>
                  <a:pt x="7689" y="38795"/>
                </a:lnTo>
                <a:lnTo>
                  <a:pt x="8102" y="41597"/>
                </a:lnTo>
                <a:lnTo>
                  <a:pt x="8379" y="44458"/>
                </a:lnTo>
                <a:lnTo>
                  <a:pt x="8562" y="47357"/>
                </a:lnTo>
                <a:lnTo>
                  <a:pt x="9677" y="50281"/>
                </a:lnTo>
                <a:lnTo>
                  <a:pt x="11413" y="53224"/>
                </a:lnTo>
                <a:lnTo>
                  <a:pt x="13561" y="56177"/>
                </a:lnTo>
                <a:lnTo>
                  <a:pt x="15987" y="60131"/>
                </a:lnTo>
                <a:lnTo>
                  <a:pt x="18595" y="64751"/>
                </a:lnTo>
                <a:lnTo>
                  <a:pt x="21327" y="69815"/>
                </a:lnTo>
                <a:lnTo>
                  <a:pt x="23148" y="74184"/>
                </a:lnTo>
                <a:lnTo>
                  <a:pt x="24362" y="78088"/>
                </a:lnTo>
                <a:lnTo>
                  <a:pt x="25171" y="81683"/>
                </a:lnTo>
                <a:lnTo>
                  <a:pt x="25710" y="85072"/>
                </a:lnTo>
                <a:lnTo>
                  <a:pt x="26070" y="88324"/>
                </a:lnTo>
                <a:lnTo>
                  <a:pt x="26310" y="91483"/>
                </a:lnTo>
                <a:lnTo>
                  <a:pt x="27462" y="94583"/>
                </a:lnTo>
                <a:lnTo>
                  <a:pt x="29222" y="97640"/>
                </a:lnTo>
                <a:lnTo>
                  <a:pt x="31388" y="100671"/>
                </a:lnTo>
                <a:lnTo>
                  <a:pt x="32831" y="103684"/>
                </a:lnTo>
                <a:lnTo>
                  <a:pt x="33794" y="106685"/>
                </a:lnTo>
                <a:lnTo>
                  <a:pt x="35339" y="113889"/>
                </a:lnTo>
                <a:lnTo>
                  <a:pt x="36458" y="114480"/>
                </a:lnTo>
                <a:lnTo>
                  <a:pt x="44615" y="115659"/>
                </a:lnTo>
                <a:lnTo>
                  <a:pt x="44646" y="95545"/>
                </a:lnTo>
                <a:lnTo>
                  <a:pt x="43655" y="92329"/>
                </a:lnTo>
                <a:lnTo>
                  <a:pt x="42002" y="89193"/>
                </a:lnTo>
                <a:lnTo>
                  <a:pt x="39907" y="86110"/>
                </a:lnTo>
                <a:lnTo>
                  <a:pt x="38512" y="82070"/>
                </a:lnTo>
                <a:lnTo>
                  <a:pt x="37580" y="77393"/>
                </a:lnTo>
                <a:lnTo>
                  <a:pt x="36960" y="72290"/>
                </a:lnTo>
                <a:lnTo>
                  <a:pt x="36547" y="67896"/>
                </a:lnTo>
                <a:lnTo>
                  <a:pt x="36270" y="63974"/>
                </a:lnTo>
                <a:lnTo>
                  <a:pt x="36087" y="60368"/>
                </a:lnTo>
                <a:lnTo>
                  <a:pt x="35883" y="53715"/>
                </a:lnTo>
                <a:lnTo>
                  <a:pt x="35828" y="50551"/>
                </a:lnTo>
                <a:lnTo>
                  <a:pt x="36784" y="47451"/>
                </a:lnTo>
                <a:lnTo>
                  <a:pt x="38413" y="44391"/>
                </a:lnTo>
                <a:lnTo>
                  <a:pt x="40492" y="41359"/>
                </a:lnTo>
                <a:lnTo>
                  <a:pt x="42869" y="38346"/>
                </a:lnTo>
                <a:lnTo>
                  <a:pt x="45447" y="35345"/>
                </a:lnTo>
                <a:lnTo>
                  <a:pt x="48158" y="32352"/>
                </a:lnTo>
                <a:lnTo>
                  <a:pt x="53815" y="26380"/>
                </a:lnTo>
                <a:lnTo>
                  <a:pt x="65531" y="14463"/>
                </a:lnTo>
                <a:lnTo>
                  <a:pt x="68492" y="12477"/>
                </a:lnTo>
                <a:lnTo>
                  <a:pt x="74428" y="10271"/>
                </a:lnTo>
                <a:lnTo>
                  <a:pt x="83348" y="9029"/>
                </a:lnTo>
                <a:lnTo>
                  <a:pt x="91945" y="8739"/>
                </a:lnTo>
                <a:lnTo>
                  <a:pt x="97015" y="8661"/>
                </a:lnTo>
                <a:lnTo>
                  <a:pt x="100396" y="9602"/>
                </a:lnTo>
                <a:lnTo>
                  <a:pt x="102649" y="11221"/>
                </a:lnTo>
                <a:lnTo>
                  <a:pt x="104152" y="13293"/>
                </a:lnTo>
                <a:lnTo>
                  <a:pt x="107138" y="15666"/>
                </a:lnTo>
                <a:lnTo>
                  <a:pt x="111113" y="18240"/>
                </a:lnTo>
                <a:lnTo>
                  <a:pt x="115747" y="20949"/>
                </a:lnTo>
                <a:lnTo>
                  <a:pt x="119829" y="24739"/>
                </a:lnTo>
                <a:lnTo>
                  <a:pt x="123542" y="29250"/>
                </a:lnTo>
                <a:lnTo>
                  <a:pt x="127010" y="34242"/>
                </a:lnTo>
                <a:lnTo>
                  <a:pt x="131306" y="38562"/>
                </a:lnTo>
                <a:lnTo>
                  <a:pt x="136155" y="42434"/>
                </a:lnTo>
                <a:lnTo>
                  <a:pt x="141372" y="46008"/>
                </a:lnTo>
                <a:lnTo>
                  <a:pt x="145841" y="49382"/>
                </a:lnTo>
                <a:lnTo>
                  <a:pt x="149814" y="52624"/>
                </a:lnTo>
                <a:lnTo>
                  <a:pt x="153454" y="55778"/>
                </a:lnTo>
                <a:lnTo>
                  <a:pt x="156873" y="59864"/>
                </a:lnTo>
                <a:lnTo>
                  <a:pt x="160144" y="64573"/>
                </a:lnTo>
                <a:lnTo>
                  <a:pt x="163318" y="69697"/>
                </a:lnTo>
                <a:lnTo>
                  <a:pt x="166425" y="74105"/>
                </a:lnTo>
                <a:lnTo>
                  <a:pt x="169489" y="78036"/>
                </a:lnTo>
                <a:lnTo>
                  <a:pt x="172524" y="81648"/>
                </a:lnTo>
                <a:lnTo>
                  <a:pt x="175540" y="85049"/>
                </a:lnTo>
                <a:lnTo>
                  <a:pt x="181536" y="91473"/>
                </a:lnTo>
                <a:lnTo>
                  <a:pt x="183532" y="94576"/>
                </a:lnTo>
                <a:lnTo>
                  <a:pt x="184863" y="97636"/>
                </a:lnTo>
                <a:lnTo>
                  <a:pt x="185750" y="100668"/>
                </a:lnTo>
                <a:lnTo>
                  <a:pt x="187333" y="102690"/>
                </a:lnTo>
                <a:lnTo>
                  <a:pt x="189381" y="104038"/>
                </a:lnTo>
                <a:lnTo>
                  <a:pt x="191738" y="104936"/>
                </a:lnTo>
                <a:lnTo>
                  <a:pt x="193310" y="106527"/>
                </a:lnTo>
                <a:lnTo>
                  <a:pt x="194358" y="108580"/>
                </a:lnTo>
                <a:lnTo>
                  <a:pt x="195056" y="110941"/>
                </a:lnTo>
                <a:lnTo>
                  <a:pt x="195522" y="111523"/>
                </a:lnTo>
                <a:lnTo>
                  <a:pt x="195833" y="110918"/>
                </a:lnTo>
                <a:lnTo>
                  <a:pt x="196331" y="107560"/>
                </a:lnTo>
                <a:lnTo>
                  <a:pt x="193753" y="104454"/>
                </a:lnTo>
                <a:lnTo>
                  <a:pt x="191676" y="102237"/>
                </a:lnTo>
                <a:lnTo>
                  <a:pt x="190292" y="99767"/>
                </a:lnTo>
                <a:lnTo>
                  <a:pt x="189370" y="97128"/>
                </a:lnTo>
                <a:lnTo>
                  <a:pt x="188755" y="94377"/>
                </a:lnTo>
                <a:lnTo>
                  <a:pt x="188344" y="91550"/>
                </a:lnTo>
                <a:lnTo>
                  <a:pt x="188071" y="88674"/>
                </a:lnTo>
                <a:lnTo>
                  <a:pt x="187889" y="85764"/>
                </a:lnTo>
                <a:lnTo>
                  <a:pt x="186775" y="81839"/>
                </a:lnTo>
                <a:lnTo>
                  <a:pt x="185040" y="77239"/>
                </a:lnTo>
                <a:lnTo>
                  <a:pt x="182892" y="72188"/>
                </a:lnTo>
                <a:lnTo>
                  <a:pt x="181459" y="67828"/>
                </a:lnTo>
                <a:lnTo>
                  <a:pt x="180504" y="63929"/>
                </a:lnTo>
                <a:lnTo>
                  <a:pt x="179867" y="60338"/>
                </a:lnTo>
                <a:lnTo>
                  <a:pt x="179443" y="56951"/>
                </a:lnTo>
                <a:lnTo>
                  <a:pt x="179160" y="53701"/>
                </a:lnTo>
                <a:lnTo>
                  <a:pt x="178971" y="50543"/>
                </a:lnTo>
                <a:lnTo>
                  <a:pt x="178762" y="44387"/>
                </a:lnTo>
                <a:lnTo>
                  <a:pt x="178644" y="32698"/>
                </a:lnTo>
                <a:lnTo>
                  <a:pt x="178627" y="27611"/>
                </a:lnTo>
                <a:lnTo>
                  <a:pt x="179608" y="23227"/>
                </a:lnTo>
                <a:lnTo>
                  <a:pt x="181255" y="19312"/>
                </a:lnTo>
                <a:lnTo>
                  <a:pt x="183344" y="15710"/>
                </a:lnTo>
                <a:lnTo>
                  <a:pt x="185730" y="13309"/>
                </a:lnTo>
                <a:lnTo>
                  <a:pt x="188312" y="11708"/>
                </a:lnTo>
                <a:lnTo>
                  <a:pt x="191026" y="10641"/>
                </a:lnTo>
                <a:lnTo>
                  <a:pt x="196687" y="6809"/>
                </a:lnTo>
                <a:lnTo>
                  <a:pt x="199585" y="4398"/>
                </a:lnTo>
                <a:lnTo>
                  <a:pt x="202510" y="2791"/>
                </a:lnTo>
                <a:lnTo>
                  <a:pt x="208406" y="1005"/>
                </a:lnTo>
                <a:lnTo>
                  <a:pt x="216979" y="212"/>
                </a:lnTo>
                <a:lnTo>
                  <a:pt x="222044" y="0"/>
                </a:lnTo>
                <a:lnTo>
                  <a:pt x="232962" y="2411"/>
                </a:lnTo>
                <a:lnTo>
                  <a:pt x="238652" y="4443"/>
                </a:lnTo>
                <a:lnTo>
                  <a:pt x="244429" y="6789"/>
                </a:lnTo>
                <a:lnTo>
                  <a:pt x="250266" y="9346"/>
                </a:lnTo>
                <a:lnTo>
                  <a:pt x="262042" y="14833"/>
                </a:lnTo>
                <a:lnTo>
                  <a:pt x="273890" y="20579"/>
                </a:lnTo>
                <a:lnTo>
                  <a:pt x="278836" y="23500"/>
                </a:lnTo>
                <a:lnTo>
                  <a:pt x="283125" y="26440"/>
                </a:lnTo>
                <a:lnTo>
                  <a:pt x="286977" y="29392"/>
                </a:lnTo>
                <a:lnTo>
                  <a:pt x="291529" y="32352"/>
                </a:lnTo>
                <a:lnTo>
                  <a:pt x="296548" y="35317"/>
                </a:lnTo>
                <a:lnTo>
                  <a:pt x="301879" y="38287"/>
                </a:lnTo>
                <a:lnTo>
                  <a:pt x="306424" y="42250"/>
                </a:lnTo>
                <a:lnTo>
                  <a:pt x="310447" y="46878"/>
                </a:lnTo>
                <a:lnTo>
                  <a:pt x="314121" y="51947"/>
                </a:lnTo>
                <a:lnTo>
                  <a:pt x="317563" y="56318"/>
                </a:lnTo>
                <a:lnTo>
                  <a:pt x="320849" y="60225"/>
                </a:lnTo>
                <a:lnTo>
                  <a:pt x="324033" y="63821"/>
                </a:lnTo>
                <a:lnTo>
                  <a:pt x="327146" y="68203"/>
                </a:lnTo>
                <a:lnTo>
                  <a:pt x="330215" y="73109"/>
                </a:lnTo>
                <a:lnTo>
                  <a:pt x="333253" y="78364"/>
                </a:lnTo>
                <a:lnTo>
                  <a:pt x="335278" y="82859"/>
                </a:lnTo>
                <a:lnTo>
                  <a:pt x="336628" y="86848"/>
                </a:lnTo>
                <a:lnTo>
                  <a:pt x="337528" y="90500"/>
                </a:lnTo>
                <a:lnTo>
                  <a:pt x="339121" y="93927"/>
                </a:lnTo>
                <a:lnTo>
                  <a:pt x="341174" y="97203"/>
                </a:lnTo>
                <a:lnTo>
                  <a:pt x="343535" y="100380"/>
                </a:lnTo>
                <a:lnTo>
                  <a:pt x="345110" y="103490"/>
                </a:lnTo>
                <a:lnTo>
                  <a:pt x="346159" y="106555"/>
                </a:lnTo>
                <a:lnTo>
                  <a:pt x="346859" y="109591"/>
                </a:lnTo>
                <a:lnTo>
                  <a:pt x="348318" y="111615"/>
                </a:lnTo>
                <a:lnTo>
                  <a:pt x="350282" y="112964"/>
                </a:lnTo>
                <a:lnTo>
                  <a:pt x="352584" y="113864"/>
                </a:lnTo>
                <a:lnTo>
                  <a:pt x="354119" y="115456"/>
                </a:lnTo>
                <a:lnTo>
                  <a:pt x="355141" y="117509"/>
                </a:lnTo>
                <a:lnTo>
                  <a:pt x="355824" y="119870"/>
                </a:lnTo>
                <a:lnTo>
                  <a:pt x="357271" y="121444"/>
                </a:lnTo>
                <a:lnTo>
                  <a:pt x="359227" y="122494"/>
                </a:lnTo>
                <a:lnTo>
                  <a:pt x="366118" y="12459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0" name="Google Shape;3320;p114"/>
          <p:cNvSpPr/>
          <p:nvPr/>
        </p:nvSpPr>
        <p:spPr>
          <a:xfrm>
            <a:off x="2473325" y="1741487"/>
            <a:ext cx="231775" cy="106362"/>
          </a:xfrm>
          <a:custGeom>
            <a:rect b="b" l="l" r="r" t="t"/>
            <a:pathLst>
              <a:path extrusionOk="0" h="107114" w="232008">
                <a:moveTo>
                  <a:pt x="106991" y="53535"/>
                </a:moveTo>
                <a:lnTo>
                  <a:pt x="114679" y="45846"/>
                </a:lnTo>
                <a:lnTo>
                  <a:pt x="115369" y="42511"/>
                </a:lnTo>
                <a:lnTo>
                  <a:pt x="115553" y="40232"/>
                </a:lnTo>
                <a:lnTo>
                  <a:pt x="116668" y="37721"/>
                </a:lnTo>
                <a:lnTo>
                  <a:pt x="118403" y="35055"/>
                </a:lnTo>
                <a:lnTo>
                  <a:pt x="120553" y="32285"/>
                </a:lnTo>
                <a:lnTo>
                  <a:pt x="121985" y="29446"/>
                </a:lnTo>
                <a:lnTo>
                  <a:pt x="122940" y="26562"/>
                </a:lnTo>
                <a:lnTo>
                  <a:pt x="123577" y="23646"/>
                </a:lnTo>
                <a:lnTo>
                  <a:pt x="123009" y="21703"/>
                </a:lnTo>
                <a:lnTo>
                  <a:pt x="121639" y="20407"/>
                </a:lnTo>
                <a:lnTo>
                  <a:pt x="119733" y="19543"/>
                </a:lnTo>
                <a:lnTo>
                  <a:pt x="117470" y="17975"/>
                </a:lnTo>
                <a:lnTo>
                  <a:pt x="114969" y="15938"/>
                </a:lnTo>
                <a:lnTo>
                  <a:pt x="112309" y="13587"/>
                </a:lnTo>
                <a:lnTo>
                  <a:pt x="110537" y="11028"/>
                </a:lnTo>
                <a:lnTo>
                  <a:pt x="109355" y="8330"/>
                </a:lnTo>
                <a:lnTo>
                  <a:pt x="108567" y="5539"/>
                </a:lnTo>
                <a:lnTo>
                  <a:pt x="107050" y="3678"/>
                </a:lnTo>
                <a:lnTo>
                  <a:pt x="105045" y="2437"/>
                </a:lnTo>
                <a:lnTo>
                  <a:pt x="102717" y="1611"/>
                </a:lnTo>
                <a:lnTo>
                  <a:pt x="99181" y="1059"/>
                </a:lnTo>
                <a:lnTo>
                  <a:pt x="94839" y="692"/>
                </a:lnTo>
                <a:lnTo>
                  <a:pt x="85715" y="283"/>
                </a:lnTo>
                <a:lnTo>
                  <a:pt x="75001" y="53"/>
                </a:lnTo>
                <a:lnTo>
                  <a:pt x="68630" y="0"/>
                </a:lnTo>
                <a:lnTo>
                  <a:pt x="64550" y="977"/>
                </a:lnTo>
                <a:lnTo>
                  <a:pt x="59845" y="2622"/>
                </a:lnTo>
                <a:lnTo>
                  <a:pt x="54725" y="4710"/>
                </a:lnTo>
                <a:lnTo>
                  <a:pt x="50318" y="6102"/>
                </a:lnTo>
                <a:lnTo>
                  <a:pt x="46389" y="7030"/>
                </a:lnTo>
                <a:lnTo>
                  <a:pt x="42777" y="7649"/>
                </a:lnTo>
                <a:lnTo>
                  <a:pt x="38385" y="10046"/>
                </a:lnTo>
                <a:lnTo>
                  <a:pt x="33473" y="13628"/>
                </a:lnTo>
                <a:lnTo>
                  <a:pt x="28213" y="18000"/>
                </a:lnTo>
                <a:lnTo>
                  <a:pt x="23714" y="21908"/>
                </a:lnTo>
                <a:lnTo>
                  <a:pt x="19723" y="25505"/>
                </a:lnTo>
                <a:lnTo>
                  <a:pt x="12643" y="32147"/>
                </a:lnTo>
                <a:lnTo>
                  <a:pt x="6189" y="38407"/>
                </a:lnTo>
                <a:lnTo>
                  <a:pt x="4071" y="41465"/>
                </a:lnTo>
                <a:lnTo>
                  <a:pt x="2659" y="44496"/>
                </a:lnTo>
                <a:lnTo>
                  <a:pt x="1717" y="47509"/>
                </a:lnTo>
                <a:lnTo>
                  <a:pt x="1090" y="50509"/>
                </a:lnTo>
                <a:lnTo>
                  <a:pt x="672" y="53502"/>
                </a:lnTo>
                <a:lnTo>
                  <a:pt x="392" y="56490"/>
                </a:lnTo>
                <a:lnTo>
                  <a:pt x="207" y="59473"/>
                </a:lnTo>
                <a:lnTo>
                  <a:pt x="0" y="65435"/>
                </a:lnTo>
                <a:lnTo>
                  <a:pt x="937" y="68413"/>
                </a:lnTo>
                <a:lnTo>
                  <a:pt x="2554" y="71391"/>
                </a:lnTo>
                <a:lnTo>
                  <a:pt x="4624" y="74369"/>
                </a:lnTo>
                <a:lnTo>
                  <a:pt x="6004" y="77346"/>
                </a:lnTo>
                <a:lnTo>
                  <a:pt x="6924" y="80323"/>
                </a:lnTo>
                <a:lnTo>
                  <a:pt x="7538" y="83300"/>
                </a:lnTo>
                <a:lnTo>
                  <a:pt x="9931" y="85284"/>
                </a:lnTo>
                <a:lnTo>
                  <a:pt x="13511" y="86607"/>
                </a:lnTo>
                <a:lnTo>
                  <a:pt x="17882" y="87489"/>
                </a:lnTo>
                <a:lnTo>
                  <a:pt x="21788" y="88077"/>
                </a:lnTo>
                <a:lnTo>
                  <a:pt x="28774" y="88731"/>
                </a:lnTo>
                <a:lnTo>
                  <a:pt x="32026" y="87913"/>
                </a:lnTo>
                <a:lnTo>
                  <a:pt x="35186" y="86375"/>
                </a:lnTo>
                <a:lnTo>
                  <a:pt x="38285" y="84358"/>
                </a:lnTo>
                <a:lnTo>
                  <a:pt x="42336" y="83013"/>
                </a:lnTo>
                <a:lnTo>
                  <a:pt x="47020" y="82117"/>
                </a:lnTo>
                <a:lnTo>
                  <a:pt x="52128" y="81519"/>
                </a:lnTo>
                <a:lnTo>
                  <a:pt x="56525" y="80128"/>
                </a:lnTo>
                <a:lnTo>
                  <a:pt x="60448" y="78209"/>
                </a:lnTo>
                <a:lnTo>
                  <a:pt x="64056" y="75938"/>
                </a:lnTo>
                <a:lnTo>
                  <a:pt x="66461" y="73431"/>
                </a:lnTo>
                <a:lnTo>
                  <a:pt x="68065" y="70768"/>
                </a:lnTo>
                <a:lnTo>
                  <a:pt x="69134" y="68000"/>
                </a:lnTo>
                <a:lnTo>
                  <a:pt x="70839" y="65162"/>
                </a:lnTo>
                <a:lnTo>
                  <a:pt x="72968" y="62279"/>
                </a:lnTo>
                <a:lnTo>
                  <a:pt x="75379" y="59364"/>
                </a:lnTo>
                <a:lnTo>
                  <a:pt x="77979" y="56429"/>
                </a:lnTo>
                <a:lnTo>
                  <a:pt x="87467" y="46358"/>
                </a:lnTo>
                <a:lnTo>
                  <a:pt x="97650" y="36088"/>
                </a:lnTo>
                <a:lnTo>
                  <a:pt x="97879" y="38505"/>
                </a:lnTo>
                <a:lnTo>
                  <a:pt x="98025" y="43400"/>
                </a:lnTo>
                <a:lnTo>
                  <a:pt x="98051" y="48988"/>
                </a:lnTo>
                <a:lnTo>
                  <a:pt x="99046" y="51496"/>
                </a:lnTo>
                <a:lnTo>
                  <a:pt x="100702" y="54160"/>
                </a:lnTo>
                <a:lnTo>
                  <a:pt x="105749" y="60824"/>
                </a:lnTo>
                <a:lnTo>
                  <a:pt x="107155" y="62363"/>
                </a:lnTo>
                <a:lnTo>
                  <a:pt x="111364" y="66719"/>
                </a:lnTo>
                <a:lnTo>
                  <a:pt x="119311" y="74749"/>
                </a:lnTo>
                <a:lnTo>
                  <a:pt x="123142" y="77599"/>
                </a:lnTo>
                <a:lnTo>
                  <a:pt x="127680" y="80492"/>
                </a:lnTo>
                <a:lnTo>
                  <a:pt x="132690" y="83412"/>
                </a:lnTo>
                <a:lnTo>
                  <a:pt x="138014" y="86351"/>
                </a:lnTo>
                <a:lnTo>
                  <a:pt x="149222" y="92263"/>
                </a:lnTo>
                <a:lnTo>
                  <a:pt x="154989" y="94237"/>
                </a:lnTo>
                <a:lnTo>
                  <a:pt x="160818" y="95552"/>
                </a:lnTo>
                <a:lnTo>
                  <a:pt x="166688" y="96429"/>
                </a:lnTo>
                <a:lnTo>
                  <a:pt x="172586" y="98006"/>
                </a:lnTo>
                <a:lnTo>
                  <a:pt x="178502" y="100049"/>
                </a:lnTo>
                <a:lnTo>
                  <a:pt x="184431" y="102404"/>
                </a:lnTo>
                <a:lnTo>
                  <a:pt x="190368" y="103973"/>
                </a:lnTo>
                <a:lnTo>
                  <a:pt x="196310" y="105020"/>
                </a:lnTo>
                <a:lnTo>
                  <a:pt x="202256" y="105718"/>
                </a:lnTo>
                <a:lnTo>
                  <a:pt x="207211" y="106182"/>
                </a:lnTo>
                <a:lnTo>
                  <a:pt x="211508" y="106493"/>
                </a:lnTo>
                <a:lnTo>
                  <a:pt x="215365" y="106699"/>
                </a:lnTo>
                <a:lnTo>
                  <a:pt x="222295" y="106929"/>
                </a:lnTo>
                <a:lnTo>
                  <a:pt x="232007" y="10711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1" name="Google Shape;3321;p114"/>
          <p:cNvSpPr/>
          <p:nvPr/>
        </p:nvSpPr>
        <p:spPr>
          <a:xfrm>
            <a:off x="2786062" y="1633537"/>
            <a:ext cx="44450" cy="339725"/>
          </a:xfrm>
          <a:custGeom>
            <a:rect b="b" l="l" r="r" t="t"/>
            <a:pathLst>
              <a:path extrusionOk="0" h="339329" w="44649">
                <a:moveTo>
                  <a:pt x="0" y="0"/>
                </a:moveTo>
                <a:lnTo>
                  <a:pt x="0" y="64463"/>
                </a:lnTo>
                <a:lnTo>
                  <a:pt x="992" y="72741"/>
                </a:lnTo>
                <a:lnTo>
                  <a:pt x="2646" y="81236"/>
                </a:lnTo>
                <a:lnTo>
                  <a:pt x="4740" y="89876"/>
                </a:lnTo>
                <a:lnTo>
                  <a:pt x="6137" y="98613"/>
                </a:lnTo>
                <a:lnTo>
                  <a:pt x="7068" y="107414"/>
                </a:lnTo>
                <a:lnTo>
                  <a:pt x="7688" y="116258"/>
                </a:lnTo>
                <a:lnTo>
                  <a:pt x="8102" y="125130"/>
                </a:lnTo>
                <a:lnTo>
                  <a:pt x="8562" y="142926"/>
                </a:lnTo>
                <a:lnTo>
                  <a:pt x="9677" y="151839"/>
                </a:lnTo>
                <a:lnTo>
                  <a:pt x="11412" y="160757"/>
                </a:lnTo>
                <a:lnTo>
                  <a:pt x="13561" y="169679"/>
                </a:lnTo>
                <a:lnTo>
                  <a:pt x="14994" y="179596"/>
                </a:lnTo>
                <a:lnTo>
                  <a:pt x="15949" y="190176"/>
                </a:lnTo>
                <a:lnTo>
                  <a:pt x="16586" y="201198"/>
                </a:lnTo>
                <a:lnTo>
                  <a:pt x="18002" y="211523"/>
                </a:lnTo>
                <a:lnTo>
                  <a:pt x="19939" y="221383"/>
                </a:lnTo>
                <a:lnTo>
                  <a:pt x="22223" y="230932"/>
                </a:lnTo>
                <a:lnTo>
                  <a:pt x="24736" y="240275"/>
                </a:lnTo>
                <a:lnTo>
                  <a:pt x="30176" y="258594"/>
                </a:lnTo>
                <a:lnTo>
                  <a:pt x="32024" y="267646"/>
                </a:lnTo>
                <a:lnTo>
                  <a:pt x="33255" y="276657"/>
                </a:lnTo>
                <a:lnTo>
                  <a:pt x="34077" y="285642"/>
                </a:lnTo>
                <a:lnTo>
                  <a:pt x="35616" y="293615"/>
                </a:lnTo>
                <a:lnTo>
                  <a:pt x="37635" y="300915"/>
                </a:lnTo>
                <a:lnTo>
                  <a:pt x="39973" y="307767"/>
                </a:lnTo>
                <a:lnTo>
                  <a:pt x="41531" y="314319"/>
                </a:lnTo>
                <a:lnTo>
                  <a:pt x="42570" y="320671"/>
                </a:lnTo>
                <a:lnTo>
                  <a:pt x="44648" y="33932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2" name="Google Shape;3322;p114"/>
          <p:cNvSpPr/>
          <p:nvPr/>
        </p:nvSpPr>
        <p:spPr>
          <a:xfrm>
            <a:off x="669925" y="2100262"/>
            <a:ext cx="401637" cy="427037"/>
          </a:xfrm>
          <a:custGeom>
            <a:rect b="b" l="l" r="r" t="t"/>
            <a:pathLst>
              <a:path extrusionOk="0" h="426735" w="401132">
                <a:moveTo>
                  <a:pt x="383977" y="43285"/>
                </a:moveTo>
                <a:lnTo>
                  <a:pt x="392539" y="43285"/>
                </a:lnTo>
                <a:lnTo>
                  <a:pt x="392797" y="38544"/>
                </a:lnTo>
                <a:lnTo>
                  <a:pt x="393826" y="36155"/>
                </a:lnTo>
                <a:lnTo>
                  <a:pt x="397615" y="30856"/>
                </a:lnTo>
                <a:lnTo>
                  <a:pt x="398030" y="28053"/>
                </a:lnTo>
                <a:lnTo>
                  <a:pt x="397314" y="25193"/>
                </a:lnTo>
                <a:lnTo>
                  <a:pt x="393777" y="18214"/>
                </a:lnTo>
                <a:lnTo>
                  <a:pt x="388424" y="12264"/>
                </a:lnTo>
                <a:lnTo>
                  <a:pt x="385949" y="10698"/>
                </a:lnTo>
                <a:lnTo>
                  <a:pt x="375742" y="7501"/>
                </a:lnTo>
                <a:lnTo>
                  <a:pt x="362457" y="3238"/>
                </a:lnTo>
                <a:lnTo>
                  <a:pt x="354747" y="1704"/>
                </a:lnTo>
                <a:lnTo>
                  <a:pt x="346631" y="681"/>
                </a:lnTo>
                <a:lnTo>
                  <a:pt x="338244" y="0"/>
                </a:lnTo>
                <a:lnTo>
                  <a:pt x="329676" y="537"/>
                </a:lnTo>
                <a:lnTo>
                  <a:pt x="320987" y="1888"/>
                </a:lnTo>
                <a:lnTo>
                  <a:pt x="312218" y="3781"/>
                </a:lnTo>
                <a:lnTo>
                  <a:pt x="303395" y="5042"/>
                </a:lnTo>
                <a:lnTo>
                  <a:pt x="294537" y="5883"/>
                </a:lnTo>
                <a:lnTo>
                  <a:pt x="285655" y="6444"/>
                </a:lnTo>
                <a:lnTo>
                  <a:pt x="276757" y="7810"/>
                </a:lnTo>
                <a:lnTo>
                  <a:pt x="267848" y="9713"/>
                </a:lnTo>
                <a:lnTo>
                  <a:pt x="258933" y="11974"/>
                </a:lnTo>
                <a:lnTo>
                  <a:pt x="250013" y="15465"/>
                </a:lnTo>
                <a:lnTo>
                  <a:pt x="241089" y="19777"/>
                </a:lnTo>
                <a:lnTo>
                  <a:pt x="232164" y="24636"/>
                </a:lnTo>
                <a:lnTo>
                  <a:pt x="222245" y="28868"/>
                </a:lnTo>
                <a:lnTo>
                  <a:pt x="211663" y="32681"/>
                </a:lnTo>
                <a:lnTo>
                  <a:pt x="200640" y="36216"/>
                </a:lnTo>
                <a:lnTo>
                  <a:pt x="190315" y="41549"/>
                </a:lnTo>
                <a:lnTo>
                  <a:pt x="180455" y="48080"/>
                </a:lnTo>
                <a:lnTo>
                  <a:pt x="170905" y="55411"/>
                </a:lnTo>
                <a:lnTo>
                  <a:pt x="160569" y="62283"/>
                </a:lnTo>
                <a:lnTo>
                  <a:pt x="149710" y="68849"/>
                </a:lnTo>
                <a:lnTo>
                  <a:pt x="138502" y="75210"/>
                </a:lnTo>
                <a:lnTo>
                  <a:pt x="127061" y="82428"/>
                </a:lnTo>
                <a:lnTo>
                  <a:pt x="115465" y="90216"/>
                </a:lnTo>
                <a:lnTo>
                  <a:pt x="73079" y="119362"/>
                </a:lnTo>
                <a:lnTo>
                  <a:pt x="45135" y="138146"/>
                </a:lnTo>
                <a:lnTo>
                  <a:pt x="37035" y="144228"/>
                </a:lnTo>
                <a:lnTo>
                  <a:pt x="29651" y="150268"/>
                </a:lnTo>
                <a:lnTo>
                  <a:pt x="17147" y="161278"/>
                </a:lnTo>
                <a:lnTo>
                  <a:pt x="2454" y="174933"/>
                </a:lnTo>
                <a:lnTo>
                  <a:pt x="2628" y="176691"/>
                </a:lnTo>
                <a:lnTo>
                  <a:pt x="5468" y="181290"/>
                </a:lnTo>
                <a:lnTo>
                  <a:pt x="8606" y="182913"/>
                </a:lnTo>
                <a:lnTo>
                  <a:pt x="17385" y="184717"/>
                </a:lnTo>
                <a:lnTo>
                  <a:pt x="27901" y="185518"/>
                </a:lnTo>
                <a:lnTo>
                  <a:pt x="39190" y="185875"/>
                </a:lnTo>
                <a:lnTo>
                  <a:pt x="50821" y="186033"/>
                </a:lnTo>
                <a:lnTo>
                  <a:pt x="58686" y="185083"/>
                </a:lnTo>
                <a:lnTo>
                  <a:pt x="67897" y="183457"/>
                </a:lnTo>
                <a:lnTo>
                  <a:pt x="78007" y="181381"/>
                </a:lnTo>
                <a:lnTo>
                  <a:pt x="88716" y="179997"/>
                </a:lnTo>
                <a:lnTo>
                  <a:pt x="99823" y="179075"/>
                </a:lnTo>
                <a:lnTo>
                  <a:pt x="111197" y="178460"/>
                </a:lnTo>
                <a:lnTo>
                  <a:pt x="134419" y="177776"/>
                </a:lnTo>
                <a:lnTo>
                  <a:pt x="181664" y="177338"/>
                </a:lnTo>
                <a:lnTo>
                  <a:pt x="194531" y="178294"/>
                </a:lnTo>
                <a:lnTo>
                  <a:pt x="208070" y="179924"/>
                </a:lnTo>
                <a:lnTo>
                  <a:pt x="222057" y="182002"/>
                </a:lnTo>
                <a:lnTo>
                  <a:pt x="235351" y="185372"/>
                </a:lnTo>
                <a:lnTo>
                  <a:pt x="248182" y="189603"/>
                </a:lnTo>
                <a:lnTo>
                  <a:pt x="260705" y="194409"/>
                </a:lnTo>
                <a:lnTo>
                  <a:pt x="273022" y="198604"/>
                </a:lnTo>
                <a:lnTo>
                  <a:pt x="285202" y="202394"/>
                </a:lnTo>
                <a:lnTo>
                  <a:pt x="297291" y="205912"/>
                </a:lnTo>
                <a:lnTo>
                  <a:pt x="309319" y="210242"/>
                </a:lnTo>
                <a:lnTo>
                  <a:pt x="321306" y="215113"/>
                </a:lnTo>
                <a:lnTo>
                  <a:pt x="333267" y="220344"/>
                </a:lnTo>
                <a:lnTo>
                  <a:pt x="343225" y="225817"/>
                </a:lnTo>
                <a:lnTo>
                  <a:pt x="351848" y="231449"/>
                </a:lnTo>
                <a:lnTo>
                  <a:pt x="359581" y="237189"/>
                </a:lnTo>
                <a:lnTo>
                  <a:pt x="366721" y="243991"/>
                </a:lnTo>
                <a:lnTo>
                  <a:pt x="373465" y="251503"/>
                </a:lnTo>
                <a:lnTo>
                  <a:pt x="379945" y="259487"/>
                </a:lnTo>
                <a:lnTo>
                  <a:pt x="385258" y="266795"/>
                </a:lnTo>
                <a:lnTo>
                  <a:pt x="389792" y="273651"/>
                </a:lnTo>
                <a:lnTo>
                  <a:pt x="393806" y="280206"/>
                </a:lnTo>
                <a:lnTo>
                  <a:pt x="398267" y="292781"/>
                </a:lnTo>
                <a:lnTo>
                  <a:pt x="400250" y="305976"/>
                </a:lnTo>
                <a:lnTo>
                  <a:pt x="400779" y="313662"/>
                </a:lnTo>
                <a:lnTo>
                  <a:pt x="401131" y="321763"/>
                </a:lnTo>
                <a:lnTo>
                  <a:pt x="400374" y="329148"/>
                </a:lnTo>
                <a:lnTo>
                  <a:pt x="398877" y="336055"/>
                </a:lnTo>
                <a:lnTo>
                  <a:pt x="396887" y="342645"/>
                </a:lnTo>
                <a:lnTo>
                  <a:pt x="392583" y="349022"/>
                </a:lnTo>
                <a:lnTo>
                  <a:pt x="386738" y="355258"/>
                </a:lnTo>
                <a:lnTo>
                  <a:pt x="379864" y="361400"/>
                </a:lnTo>
                <a:lnTo>
                  <a:pt x="366935" y="373515"/>
                </a:lnTo>
                <a:lnTo>
                  <a:pt x="360710" y="379524"/>
                </a:lnTo>
                <a:lnTo>
                  <a:pt x="353582" y="384522"/>
                </a:lnTo>
                <a:lnTo>
                  <a:pt x="345854" y="388847"/>
                </a:lnTo>
                <a:lnTo>
                  <a:pt x="337726" y="392722"/>
                </a:lnTo>
                <a:lnTo>
                  <a:pt x="328338" y="396297"/>
                </a:lnTo>
                <a:lnTo>
                  <a:pt x="318111" y="399673"/>
                </a:lnTo>
                <a:lnTo>
                  <a:pt x="297156" y="406070"/>
                </a:lnTo>
                <a:lnTo>
                  <a:pt x="277921" y="412221"/>
                </a:lnTo>
                <a:lnTo>
                  <a:pt x="267632" y="415249"/>
                </a:lnTo>
                <a:lnTo>
                  <a:pt x="245617" y="421261"/>
                </a:lnTo>
                <a:lnTo>
                  <a:pt x="234190" y="423261"/>
                </a:lnTo>
                <a:lnTo>
                  <a:pt x="222603" y="424594"/>
                </a:lnTo>
                <a:lnTo>
                  <a:pt x="210910" y="425483"/>
                </a:lnTo>
                <a:lnTo>
                  <a:pt x="199146" y="426076"/>
                </a:lnTo>
                <a:lnTo>
                  <a:pt x="175491" y="426734"/>
                </a:lnTo>
                <a:lnTo>
                  <a:pt x="163627" y="425917"/>
                </a:lnTo>
                <a:lnTo>
                  <a:pt x="151749" y="424381"/>
                </a:lnTo>
                <a:lnTo>
                  <a:pt x="139861" y="422364"/>
                </a:lnTo>
                <a:lnTo>
                  <a:pt x="128959" y="421020"/>
                </a:lnTo>
                <a:lnTo>
                  <a:pt x="118715" y="420124"/>
                </a:lnTo>
                <a:lnTo>
                  <a:pt x="108909" y="419526"/>
                </a:lnTo>
                <a:lnTo>
                  <a:pt x="99395" y="417144"/>
                </a:lnTo>
                <a:lnTo>
                  <a:pt x="90076" y="413571"/>
                </a:lnTo>
                <a:lnTo>
                  <a:pt x="80887" y="409204"/>
                </a:lnTo>
                <a:lnTo>
                  <a:pt x="71784" y="405302"/>
                </a:lnTo>
                <a:lnTo>
                  <a:pt x="62739" y="401707"/>
                </a:lnTo>
                <a:lnTo>
                  <a:pt x="53732" y="398319"/>
                </a:lnTo>
                <a:lnTo>
                  <a:pt x="45743" y="395068"/>
                </a:lnTo>
                <a:lnTo>
                  <a:pt x="38433" y="391908"/>
                </a:lnTo>
                <a:lnTo>
                  <a:pt x="31575" y="388810"/>
                </a:lnTo>
                <a:lnTo>
                  <a:pt x="26011" y="384760"/>
                </a:lnTo>
                <a:lnTo>
                  <a:pt x="17183" y="374968"/>
                </a:lnTo>
                <a:lnTo>
                  <a:pt x="13440" y="371563"/>
                </a:lnTo>
                <a:lnTo>
                  <a:pt x="9952" y="369293"/>
                </a:lnTo>
                <a:lnTo>
                  <a:pt x="0" y="36475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3" name="Google Shape;3323;p114"/>
          <p:cNvSpPr/>
          <p:nvPr/>
        </p:nvSpPr>
        <p:spPr>
          <a:xfrm>
            <a:off x="1223962" y="2268537"/>
            <a:ext cx="88900" cy="7937"/>
          </a:xfrm>
          <a:custGeom>
            <a:rect b="b" l="l" r="r" t="t"/>
            <a:pathLst>
              <a:path extrusionOk="0" h="8931" w="89298">
                <a:moveTo>
                  <a:pt x="0" y="8930"/>
                </a:moveTo>
                <a:lnTo>
                  <a:pt x="52270" y="8930"/>
                </a:lnTo>
                <a:lnTo>
                  <a:pt x="56675" y="7937"/>
                </a:lnTo>
                <a:lnTo>
                  <a:pt x="60603" y="6284"/>
                </a:lnTo>
                <a:lnTo>
                  <a:pt x="64214" y="4189"/>
                </a:lnTo>
                <a:lnTo>
                  <a:pt x="67614" y="2793"/>
                </a:lnTo>
                <a:lnTo>
                  <a:pt x="70873" y="1862"/>
                </a:lnTo>
                <a:lnTo>
                  <a:pt x="74037" y="1241"/>
                </a:lnTo>
                <a:lnTo>
                  <a:pt x="77139" y="828"/>
                </a:lnTo>
                <a:lnTo>
                  <a:pt x="80200" y="552"/>
                </a:lnTo>
                <a:lnTo>
                  <a:pt x="89297"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4" name="Google Shape;3324;p114"/>
          <p:cNvSpPr/>
          <p:nvPr/>
        </p:nvSpPr>
        <p:spPr>
          <a:xfrm>
            <a:off x="1187450" y="2224087"/>
            <a:ext cx="98425" cy="7937"/>
          </a:xfrm>
          <a:custGeom>
            <a:rect b="b" l="l" r="r" t="t"/>
            <a:pathLst>
              <a:path extrusionOk="0" h="8930" w="98228">
                <a:moveTo>
                  <a:pt x="0" y="8929"/>
                </a:moveTo>
                <a:lnTo>
                  <a:pt x="9481" y="4189"/>
                </a:lnTo>
                <a:lnTo>
                  <a:pt x="13266" y="2793"/>
                </a:lnTo>
                <a:lnTo>
                  <a:pt x="16781" y="1861"/>
                </a:lnTo>
                <a:lnTo>
                  <a:pt x="20117" y="1241"/>
                </a:lnTo>
                <a:lnTo>
                  <a:pt x="24325" y="827"/>
                </a:lnTo>
                <a:lnTo>
                  <a:pt x="29115" y="551"/>
                </a:lnTo>
                <a:lnTo>
                  <a:pt x="39729" y="245"/>
                </a:lnTo>
                <a:lnTo>
                  <a:pt x="98227"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5" name="Google Shape;3325;p114"/>
          <p:cNvSpPr/>
          <p:nvPr/>
        </p:nvSpPr>
        <p:spPr>
          <a:xfrm>
            <a:off x="1463675" y="2224087"/>
            <a:ext cx="212725" cy="187325"/>
          </a:xfrm>
          <a:custGeom>
            <a:rect b="b" l="l" r="r" t="t"/>
            <a:pathLst>
              <a:path extrusionOk="0" h="187446" w="212114">
                <a:moveTo>
                  <a:pt x="178594" y="8897"/>
                </a:moveTo>
                <a:lnTo>
                  <a:pt x="178594" y="1209"/>
                </a:lnTo>
                <a:lnTo>
                  <a:pt x="177602" y="795"/>
                </a:lnTo>
                <a:lnTo>
                  <a:pt x="173854" y="335"/>
                </a:lnTo>
                <a:lnTo>
                  <a:pt x="170473" y="213"/>
                </a:lnTo>
                <a:lnTo>
                  <a:pt x="153435" y="16"/>
                </a:lnTo>
                <a:lnTo>
                  <a:pt x="149915" y="0"/>
                </a:lnTo>
                <a:lnTo>
                  <a:pt x="145584" y="981"/>
                </a:lnTo>
                <a:lnTo>
                  <a:pt x="140712" y="2628"/>
                </a:lnTo>
                <a:lnTo>
                  <a:pt x="135480" y="4718"/>
                </a:lnTo>
                <a:lnTo>
                  <a:pt x="121729" y="9685"/>
                </a:lnTo>
                <a:lnTo>
                  <a:pt x="113895" y="12399"/>
                </a:lnTo>
                <a:lnTo>
                  <a:pt x="106688" y="15201"/>
                </a:lnTo>
                <a:lnTo>
                  <a:pt x="99899" y="18061"/>
                </a:lnTo>
                <a:lnTo>
                  <a:pt x="93388" y="20959"/>
                </a:lnTo>
                <a:lnTo>
                  <a:pt x="86072" y="23884"/>
                </a:lnTo>
                <a:lnTo>
                  <a:pt x="70004" y="29779"/>
                </a:lnTo>
                <a:lnTo>
                  <a:pt x="63537" y="31748"/>
                </a:lnTo>
                <a:lnTo>
                  <a:pt x="58233" y="33061"/>
                </a:lnTo>
                <a:lnTo>
                  <a:pt x="53705" y="33936"/>
                </a:lnTo>
                <a:lnTo>
                  <a:pt x="48702" y="35512"/>
                </a:lnTo>
                <a:lnTo>
                  <a:pt x="43382" y="37554"/>
                </a:lnTo>
                <a:lnTo>
                  <a:pt x="37851" y="39908"/>
                </a:lnTo>
                <a:lnTo>
                  <a:pt x="33172" y="42470"/>
                </a:lnTo>
                <a:lnTo>
                  <a:pt x="29060" y="45170"/>
                </a:lnTo>
                <a:lnTo>
                  <a:pt x="20072" y="51891"/>
                </a:lnTo>
                <a:lnTo>
                  <a:pt x="19334" y="53435"/>
                </a:lnTo>
                <a:lnTo>
                  <a:pt x="18515" y="57796"/>
                </a:lnTo>
                <a:lnTo>
                  <a:pt x="19289" y="59356"/>
                </a:lnTo>
                <a:lnTo>
                  <a:pt x="20797" y="60396"/>
                </a:lnTo>
                <a:lnTo>
                  <a:pt x="26110" y="62543"/>
                </a:lnTo>
                <a:lnTo>
                  <a:pt x="35086" y="66805"/>
                </a:lnTo>
                <a:lnTo>
                  <a:pt x="39266" y="68339"/>
                </a:lnTo>
                <a:lnTo>
                  <a:pt x="43045" y="69361"/>
                </a:lnTo>
                <a:lnTo>
                  <a:pt x="46556" y="70042"/>
                </a:lnTo>
                <a:lnTo>
                  <a:pt x="51873" y="71489"/>
                </a:lnTo>
                <a:lnTo>
                  <a:pt x="65719" y="75742"/>
                </a:lnTo>
                <a:lnTo>
                  <a:pt x="72586" y="77273"/>
                </a:lnTo>
                <a:lnTo>
                  <a:pt x="79149" y="78293"/>
                </a:lnTo>
                <a:lnTo>
                  <a:pt x="85508" y="78974"/>
                </a:lnTo>
                <a:lnTo>
                  <a:pt x="92724" y="80420"/>
                </a:lnTo>
                <a:lnTo>
                  <a:pt x="100512" y="82376"/>
                </a:lnTo>
                <a:lnTo>
                  <a:pt x="118094" y="87195"/>
                </a:lnTo>
                <a:lnTo>
                  <a:pt x="139137" y="92644"/>
                </a:lnTo>
                <a:lnTo>
                  <a:pt x="148321" y="96479"/>
                </a:lnTo>
                <a:lnTo>
                  <a:pt x="156428" y="101019"/>
                </a:lnTo>
                <a:lnTo>
                  <a:pt x="163816" y="106031"/>
                </a:lnTo>
                <a:lnTo>
                  <a:pt x="169734" y="110364"/>
                </a:lnTo>
                <a:lnTo>
                  <a:pt x="174672" y="114245"/>
                </a:lnTo>
                <a:lnTo>
                  <a:pt x="178956" y="117824"/>
                </a:lnTo>
                <a:lnTo>
                  <a:pt x="183796" y="121203"/>
                </a:lnTo>
                <a:lnTo>
                  <a:pt x="189008" y="124447"/>
                </a:lnTo>
                <a:lnTo>
                  <a:pt x="194466" y="127603"/>
                </a:lnTo>
                <a:lnTo>
                  <a:pt x="199097" y="131690"/>
                </a:lnTo>
                <a:lnTo>
                  <a:pt x="203177" y="136400"/>
                </a:lnTo>
                <a:lnTo>
                  <a:pt x="206889" y="141524"/>
                </a:lnTo>
                <a:lnTo>
                  <a:pt x="209364" y="145932"/>
                </a:lnTo>
                <a:lnTo>
                  <a:pt x="211013" y="149863"/>
                </a:lnTo>
                <a:lnTo>
                  <a:pt x="212113" y="153476"/>
                </a:lnTo>
                <a:lnTo>
                  <a:pt x="211854" y="156877"/>
                </a:lnTo>
                <a:lnTo>
                  <a:pt x="210689" y="160136"/>
                </a:lnTo>
                <a:lnTo>
                  <a:pt x="208921" y="163302"/>
                </a:lnTo>
                <a:lnTo>
                  <a:pt x="205757" y="166404"/>
                </a:lnTo>
                <a:lnTo>
                  <a:pt x="201664" y="169464"/>
                </a:lnTo>
                <a:lnTo>
                  <a:pt x="196950" y="172497"/>
                </a:lnTo>
                <a:lnTo>
                  <a:pt x="192816" y="175510"/>
                </a:lnTo>
                <a:lnTo>
                  <a:pt x="189068" y="178512"/>
                </a:lnTo>
                <a:lnTo>
                  <a:pt x="185576" y="181505"/>
                </a:lnTo>
                <a:lnTo>
                  <a:pt x="181264" y="183500"/>
                </a:lnTo>
                <a:lnTo>
                  <a:pt x="176406" y="184831"/>
                </a:lnTo>
                <a:lnTo>
                  <a:pt x="171182" y="185718"/>
                </a:lnTo>
                <a:lnTo>
                  <a:pt x="165715" y="186309"/>
                </a:lnTo>
                <a:lnTo>
                  <a:pt x="160086" y="186703"/>
                </a:lnTo>
                <a:lnTo>
                  <a:pt x="154349" y="186966"/>
                </a:lnTo>
                <a:lnTo>
                  <a:pt x="142683" y="187258"/>
                </a:lnTo>
                <a:lnTo>
                  <a:pt x="114284" y="187445"/>
                </a:lnTo>
                <a:lnTo>
                  <a:pt x="106947" y="186468"/>
                </a:lnTo>
                <a:lnTo>
                  <a:pt x="100072" y="184825"/>
                </a:lnTo>
                <a:lnTo>
                  <a:pt x="93504" y="182737"/>
                </a:lnTo>
                <a:lnTo>
                  <a:pt x="87141" y="180353"/>
                </a:lnTo>
                <a:lnTo>
                  <a:pt x="80914" y="177771"/>
                </a:lnTo>
                <a:lnTo>
                  <a:pt x="74779" y="175058"/>
                </a:lnTo>
                <a:lnTo>
                  <a:pt x="67712" y="172257"/>
                </a:lnTo>
                <a:lnTo>
                  <a:pt x="51923" y="166499"/>
                </a:lnTo>
                <a:lnTo>
                  <a:pt x="45529" y="163575"/>
                </a:lnTo>
                <a:lnTo>
                  <a:pt x="40275" y="160633"/>
                </a:lnTo>
                <a:lnTo>
                  <a:pt x="35780" y="157679"/>
                </a:lnTo>
                <a:lnTo>
                  <a:pt x="31791" y="154718"/>
                </a:lnTo>
                <a:lnTo>
                  <a:pt x="28139" y="151752"/>
                </a:lnTo>
                <a:lnTo>
                  <a:pt x="24713" y="148782"/>
                </a:lnTo>
                <a:lnTo>
                  <a:pt x="21436" y="145810"/>
                </a:lnTo>
                <a:lnTo>
                  <a:pt x="15150" y="139862"/>
                </a:lnTo>
                <a:lnTo>
                  <a:pt x="0" y="12498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6" name="Google Shape;3326;p114"/>
          <p:cNvSpPr/>
          <p:nvPr/>
        </p:nvSpPr>
        <p:spPr>
          <a:xfrm>
            <a:off x="1704975" y="2170112"/>
            <a:ext cx="3175" cy="0"/>
          </a:xfrm>
          <a:custGeom>
            <a:rect b="b" l="l" r="r" t="t"/>
            <a:pathLst>
              <a:path extrusionOk="0" h="1" w="2646">
                <a:moveTo>
                  <a:pt x="0" y="0"/>
                </a:moveTo>
                <a:lnTo>
                  <a:pt x="2645"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7" name="Google Shape;3327;p114"/>
          <p:cNvSpPr/>
          <p:nvPr/>
        </p:nvSpPr>
        <p:spPr>
          <a:xfrm>
            <a:off x="1697037" y="2249487"/>
            <a:ext cx="34925" cy="125412"/>
          </a:xfrm>
          <a:custGeom>
            <a:rect b="b" l="l" r="r" t="t"/>
            <a:pathLst>
              <a:path extrusionOk="0" h="125016" w="35720">
                <a:moveTo>
                  <a:pt x="0" y="0"/>
                </a:moveTo>
                <a:lnTo>
                  <a:pt x="0" y="15377"/>
                </a:lnTo>
                <a:lnTo>
                  <a:pt x="992" y="18188"/>
                </a:lnTo>
                <a:lnTo>
                  <a:pt x="2646" y="22047"/>
                </a:lnTo>
                <a:lnTo>
                  <a:pt x="4741" y="26605"/>
                </a:lnTo>
                <a:lnTo>
                  <a:pt x="6137" y="30635"/>
                </a:lnTo>
                <a:lnTo>
                  <a:pt x="7068" y="34314"/>
                </a:lnTo>
                <a:lnTo>
                  <a:pt x="7688" y="37758"/>
                </a:lnTo>
                <a:lnTo>
                  <a:pt x="9094" y="42039"/>
                </a:lnTo>
                <a:lnTo>
                  <a:pt x="11024" y="46878"/>
                </a:lnTo>
                <a:lnTo>
                  <a:pt x="13302" y="52088"/>
                </a:lnTo>
                <a:lnTo>
                  <a:pt x="14821" y="57545"/>
                </a:lnTo>
                <a:lnTo>
                  <a:pt x="15834" y="63168"/>
                </a:lnTo>
                <a:lnTo>
                  <a:pt x="16509" y="68901"/>
                </a:lnTo>
                <a:lnTo>
                  <a:pt x="17952" y="73715"/>
                </a:lnTo>
                <a:lnTo>
                  <a:pt x="19905" y="77917"/>
                </a:lnTo>
                <a:lnTo>
                  <a:pt x="22200" y="81710"/>
                </a:lnTo>
                <a:lnTo>
                  <a:pt x="23730" y="86223"/>
                </a:lnTo>
                <a:lnTo>
                  <a:pt x="24749" y="91216"/>
                </a:lnTo>
                <a:lnTo>
                  <a:pt x="25429" y="96530"/>
                </a:lnTo>
                <a:lnTo>
                  <a:pt x="26875" y="101064"/>
                </a:lnTo>
                <a:lnTo>
                  <a:pt x="28831" y="105079"/>
                </a:lnTo>
                <a:lnTo>
                  <a:pt x="31127" y="108748"/>
                </a:lnTo>
                <a:lnTo>
                  <a:pt x="32657" y="112186"/>
                </a:lnTo>
                <a:lnTo>
                  <a:pt x="33678" y="115470"/>
                </a:lnTo>
                <a:lnTo>
                  <a:pt x="35719" y="12501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8" name="Google Shape;3328;p114"/>
          <p:cNvSpPr/>
          <p:nvPr/>
        </p:nvSpPr>
        <p:spPr>
          <a:xfrm>
            <a:off x="1776412" y="2268537"/>
            <a:ext cx="142875" cy="123825"/>
          </a:xfrm>
          <a:custGeom>
            <a:rect b="b" l="l" r="r" t="t"/>
            <a:pathLst>
              <a:path extrusionOk="0" h="124583" w="142719">
                <a:moveTo>
                  <a:pt x="80211" y="8920"/>
                </a:moveTo>
                <a:lnTo>
                  <a:pt x="71649" y="358"/>
                </a:lnTo>
                <a:lnTo>
                  <a:pt x="68798" y="154"/>
                </a:lnTo>
                <a:lnTo>
                  <a:pt x="64224" y="63"/>
                </a:lnTo>
                <a:lnTo>
                  <a:pt x="50300" y="0"/>
                </a:lnTo>
                <a:lnTo>
                  <a:pt x="48364" y="989"/>
                </a:lnTo>
                <a:lnTo>
                  <a:pt x="47073" y="2640"/>
                </a:lnTo>
                <a:lnTo>
                  <a:pt x="46212" y="4733"/>
                </a:lnTo>
                <a:lnTo>
                  <a:pt x="43655" y="6129"/>
                </a:lnTo>
                <a:lnTo>
                  <a:pt x="39965" y="7059"/>
                </a:lnTo>
                <a:lnTo>
                  <a:pt x="35521" y="7679"/>
                </a:lnTo>
                <a:lnTo>
                  <a:pt x="31566" y="10077"/>
                </a:lnTo>
                <a:lnTo>
                  <a:pt x="27937" y="13660"/>
                </a:lnTo>
                <a:lnTo>
                  <a:pt x="24526" y="18033"/>
                </a:lnTo>
                <a:lnTo>
                  <a:pt x="21259" y="21941"/>
                </a:lnTo>
                <a:lnTo>
                  <a:pt x="18089" y="25538"/>
                </a:lnTo>
                <a:lnTo>
                  <a:pt x="14984" y="28928"/>
                </a:lnTo>
                <a:lnTo>
                  <a:pt x="11921" y="33173"/>
                </a:lnTo>
                <a:lnTo>
                  <a:pt x="8888" y="37987"/>
                </a:lnTo>
                <a:lnTo>
                  <a:pt x="5873" y="43181"/>
                </a:lnTo>
                <a:lnTo>
                  <a:pt x="3863" y="47635"/>
                </a:lnTo>
                <a:lnTo>
                  <a:pt x="2523" y="51597"/>
                </a:lnTo>
                <a:lnTo>
                  <a:pt x="1630" y="55231"/>
                </a:lnTo>
                <a:lnTo>
                  <a:pt x="1034" y="59638"/>
                </a:lnTo>
                <a:lnTo>
                  <a:pt x="637" y="64560"/>
                </a:lnTo>
                <a:lnTo>
                  <a:pt x="196" y="74328"/>
                </a:lnTo>
                <a:lnTo>
                  <a:pt x="0" y="81977"/>
                </a:lnTo>
                <a:lnTo>
                  <a:pt x="940" y="86398"/>
                </a:lnTo>
                <a:lnTo>
                  <a:pt x="2559" y="91330"/>
                </a:lnTo>
                <a:lnTo>
                  <a:pt x="4630" y="96602"/>
                </a:lnTo>
                <a:lnTo>
                  <a:pt x="7003" y="101109"/>
                </a:lnTo>
                <a:lnTo>
                  <a:pt x="9578" y="105106"/>
                </a:lnTo>
                <a:lnTo>
                  <a:pt x="12286" y="108762"/>
                </a:lnTo>
                <a:lnTo>
                  <a:pt x="16076" y="111200"/>
                </a:lnTo>
                <a:lnTo>
                  <a:pt x="20587" y="112825"/>
                </a:lnTo>
                <a:lnTo>
                  <a:pt x="25579" y="113909"/>
                </a:lnTo>
                <a:lnTo>
                  <a:pt x="30891" y="115624"/>
                </a:lnTo>
                <a:lnTo>
                  <a:pt x="36417" y="117759"/>
                </a:lnTo>
                <a:lnTo>
                  <a:pt x="42085" y="120174"/>
                </a:lnTo>
                <a:lnTo>
                  <a:pt x="47848" y="121785"/>
                </a:lnTo>
                <a:lnTo>
                  <a:pt x="53675" y="122858"/>
                </a:lnTo>
                <a:lnTo>
                  <a:pt x="59544" y="123574"/>
                </a:lnTo>
                <a:lnTo>
                  <a:pt x="65440" y="124051"/>
                </a:lnTo>
                <a:lnTo>
                  <a:pt x="71356" y="124370"/>
                </a:lnTo>
                <a:lnTo>
                  <a:pt x="77284" y="124582"/>
                </a:lnTo>
                <a:lnTo>
                  <a:pt x="84212" y="123731"/>
                </a:lnTo>
                <a:lnTo>
                  <a:pt x="91808" y="122171"/>
                </a:lnTo>
                <a:lnTo>
                  <a:pt x="99848" y="120139"/>
                </a:lnTo>
                <a:lnTo>
                  <a:pt x="106201" y="118785"/>
                </a:lnTo>
                <a:lnTo>
                  <a:pt x="111428" y="117882"/>
                </a:lnTo>
                <a:lnTo>
                  <a:pt x="115905" y="117280"/>
                </a:lnTo>
                <a:lnTo>
                  <a:pt x="120874" y="115886"/>
                </a:lnTo>
                <a:lnTo>
                  <a:pt x="126171" y="113965"/>
                </a:lnTo>
                <a:lnTo>
                  <a:pt x="142718" y="107146"/>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9" name="Google Shape;3329;p114"/>
          <p:cNvSpPr/>
          <p:nvPr/>
        </p:nvSpPr>
        <p:spPr>
          <a:xfrm>
            <a:off x="1938337" y="2125662"/>
            <a:ext cx="61912" cy="276225"/>
          </a:xfrm>
          <a:custGeom>
            <a:rect b="b" l="l" r="r" t="t"/>
            <a:pathLst>
              <a:path extrusionOk="0" h="276821" w="62509">
                <a:moveTo>
                  <a:pt x="0" y="0"/>
                </a:moveTo>
                <a:lnTo>
                  <a:pt x="0" y="13302"/>
                </a:lnTo>
                <a:lnTo>
                  <a:pt x="992" y="16806"/>
                </a:lnTo>
                <a:lnTo>
                  <a:pt x="2645" y="21126"/>
                </a:lnTo>
                <a:lnTo>
                  <a:pt x="4740" y="25990"/>
                </a:lnTo>
                <a:lnTo>
                  <a:pt x="6136" y="31217"/>
                </a:lnTo>
                <a:lnTo>
                  <a:pt x="7067" y="36687"/>
                </a:lnTo>
                <a:lnTo>
                  <a:pt x="7688" y="42317"/>
                </a:lnTo>
                <a:lnTo>
                  <a:pt x="9094" y="49047"/>
                </a:lnTo>
                <a:lnTo>
                  <a:pt x="11023" y="56511"/>
                </a:lnTo>
                <a:lnTo>
                  <a:pt x="13302" y="64463"/>
                </a:lnTo>
                <a:lnTo>
                  <a:pt x="14821" y="72741"/>
                </a:lnTo>
                <a:lnTo>
                  <a:pt x="15834" y="81236"/>
                </a:lnTo>
                <a:lnTo>
                  <a:pt x="16509" y="89876"/>
                </a:lnTo>
                <a:lnTo>
                  <a:pt x="17951" y="98613"/>
                </a:lnTo>
                <a:lnTo>
                  <a:pt x="19905" y="107414"/>
                </a:lnTo>
                <a:lnTo>
                  <a:pt x="22199" y="116258"/>
                </a:lnTo>
                <a:lnTo>
                  <a:pt x="24721" y="124138"/>
                </a:lnTo>
                <a:lnTo>
                  <a:pt x="27395" y="131376"/>
                </a:lnTo>
                <a:lnTo>
                  <a:pt x="30169" y="138185"/>
                </a:lnTo>
                <a:lnTo>
                  <a:pt x="33011" y="145702"/>
                </a:lnTo>
                <a:lnTo>
                  <a:pt x="38815" y="161991"/>
                </a:lnTo>
                <a:lnTo>
                  <a:pt x="40759" y="170502"/>
                </a:lnTo>
                <a:lnTo>
                  <a:pt x="42055" y="179152"/>
                </a:lnTo>
                <a:lnTo>
                  <a:pt x="42920" y="187896"/>
                </a:lnTo>
                <a:lnTo>
                  <a:pt x="44488" y="195709"/>
                </a:lnTo>
                <a:lnTo>
                  <a:pt x="46526" y="202902"/>
                </a:lnTo>
                <a:lnTo>
                  <a:pt x="48876" y="209682"/>
                </a:lnTo>
                <a:lnTo>
                  <a:pt x="51436" y="216187"/>
                </a:lnTo>
                <a:lnTo>
                  <a:pt x="54134" y="222507"/>
                </a:lnTo>
                <a:lnTo>
                  <a:pt x="56925" y="228705"/>
                </a:lnTo>
                <a:lnTo>
                  <a:pt x="58786" y="233830"/>
                </a:lnTo>
                <a:lnTo>
                  <a:pt x="60026" y="238238"/>
                </a:lnTo>
                <a:lnTo>
                  <a:pt x="61405" y="245782"/>
                </a:lnTo>
                <a:lnTo>
                  <a:pt x="62018" y="252442"/>
                </a:lnTo>
                <a:lnTo>
                  <a:pt x="62181" y="256599"/>
                </a:lnTo>
                <a:lnTo>
                  <a:pt x="62508" y="27682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0" name="Google Shape;3330;p114"/>
          <p:cNvSpPr/>
          <p:nvPr/>
        </p:nvSpPr>
        <p:spPr>
          <a:xfrm>
            <a:off x="1985962" y="2197100"/>
            <a:ext cx="130175" cy="169862"/>
          </a:xfrm>
          <a:custGeom>
            <a:rect b="b" l="l" r="r" t="t"/>
            <a:pathLst>
              <a:path extrusionOk="0" h="169665" w="130594">
                <a:moveTo>
                  <a:pt x="68086" y="0"/>
                </a:moveTo>
                <a:lnTo>
                  <a:pt x="63345" y="0"/>
                </a:lnTo>
                <a:lnTo>
                  <a:pt x="60956" y="992"/>
                </a:lnTo>
                <a:lnTo>
                  <a:pt x="58372" y="2646"/>
                </a:lnTo>
                <a:lnTo>
                  <a:pt x="55657" y="4740"/>
                </a:lnTo>
                <a:lnTo>
                  <a:pt x="53847" y="7129"/>
                </a:lnTo>
                <a:lnTo>
                  <a:pt x="52640" y="9713"/>
                </a:lnTo>
                <a:lnTo>
                  <a:pt x="51835" y="12429"/>
                </a:lnTo>
                <a:lnTo>
                  <a:pt x="50306" y="15231"/>
                </a:lnTo>
                <a:lnTo>
                  <a:pt x="48295" y="18091"/>
                </a:lnTo>
                <a:lnTo>
                  <a:pt x="45962" y="20990"/>
                </a:lnTo>
                <a:lnTo>
                  <a:pt x="43415" y="23915"/>
                </a:lnTo>
                <a:lnTo>
                  <a:pt x="40725" y="26857"/>
                </a:lnTo>
                <a:lnTo>
                  <a:pt x="35089" y="32772"/>
                </a:lnTo>
                <a:lnTo>
                  <a:pt x="29278" y="38709"/>
                </a:lnTo>
                <a:lnTo>
                  <a:pt x="26338" y="42673"/>
                </a:lnTo>
                <a:lnTo>
                  <a:pt x="23387" y="47300"/>
                </a:lnTo>
                <a:lnTo>
                  <a:pt x="20427" y="52369"/>
                </a:lnTo>
                <a:lnTo>
                  <a:pt x="18454" y="56741"/>
                </a:lnTo>
                <a:lnTo>
                  <a:pt x="17138" y="60647"/>
                </a:lnTo>
                <a:lnTo>
                  <a:pt x="16261" y="64244"/>
                </a:lnTo>
                <a:lnTo>
                  <a:pt x="14684" y="67634"/>
                </a:lnTo>
                <a:lnTo>
                  <a:pt x="12641" y="70886"/>
                </a:lnTo>
                <a:lnTo>
                  <a:pt x="10286" y="74046"/>
                </a:lnTo>
                <a:lnTo>
                  <a:pt x="8717" y="78137"/>
                </a:lnTo>
                <a:lnTo>
                  <a:pt x="7671" y="82849"/>
                </a:lnTo>
                <a:lnTo>
                  <a:pt x="6973" y="87975"/>
                </a:lnTo>
                <a:lnTo>
                  <a:pt x="5516" y="92384"/>
                </a:lnTo>
                <a:lnTo>
                  <a:pt x="3552" y="96316"/>
                </a:lnTo>
                <a:lnTo>
                  <a:pt x="1251" y="99929"/>
                </a:lnTo>
                <a:lnTo>
                  <a:pt x="709" y="103330"/>
                </a:lnTo>
                <a:lnTo>
                  <a:pt x="1340" y="106590"/>
                </a:lnTo>
                <a:lnTo>
                  <a:pt x="2752" y="109755"/>
                </a:lnTo>
                <a:lnTo>
                  <a:pt x="2702" y="112857"/>
                </a:lnTo>
                <a:lnTo>
                  <a:pt x="1676" y="115918"/>
                </a:lnTo>
                <a:lnTo>
                  <a:pt x="0" y="118950"/>
                </a:lnTo>
                <a:lnTo>
                  <a:pt x="867" y="121964"/>
                </a:lnTo>
                <a:lnTo>
                  <a:pt x="3429" y="124966"/>
                </a:lnTo>
                <a:lnTo>
                  <a:pt x="7122" y="127959"/>
                </a:lnTo>
                <a:lnTo>
                  <a:pt x="10576" y="130946"/>
                </a:lnTo>
                <a:lnTo>
                  <a:pt x="13871" y="133930"/>
                </a:lnTo>
                <a:lnTo>
                  <a:pt x="20178" y="139891"/>
                </a:lnTo>
                <a:lnTo>
                  <a:pt x="26288" y="145848"/>
                </a:lnTo>
                <a:lnTo>
                  <a:pt x="31291" y="148826"/>
                </a:lnTo>
                <a:lnTo>
                  <a:pt x="37602" y="151803"/>
                </a:lnTo>
                <a:lnTo>
                  <a:pt x="44787" y="154780"/>
                </a:lnTo>
                <a:lnTo>
                  <a:pt x="50569" y="156764"/>
                </a:lnTo>
                <a:lnTo>
                  <a:pt x="55416" y="158088"/>
                </a:lnTo>
                <a:lnTo>
                  <a:pt x="59639" y="158970"/>
                </a:lnTo>
                <a:lnTo>
                  <a:pt x="64439" y="160550"/>
                </a:lnTo>
                <a:lnTo>
                  <a:pt x="69623" y="162596"/>
                </a:lnTo>
                <a:lnTo>
                  <a:pt x="75064" y="164952"/>
                </a:lnTo>
                <a:lnTo>
                  <a:pt x="80675" y="166522"/>
                </a:lnTo>
                <a:lnTo>
                  <a:pt x="86401" y="167570"/>
                </a:lnTo>
                <a:lnTo>
                  <a:pt x="92202" y="168268"/>
                </a:lnTo>
                <a:lnTo>
                  <a:pt x="97061" y="168733"/>
                </a:lnTo>
                <a:lnTo>
                  <a:pt x="101293" y="169043"/>
                </a:lnTo>
                <a:lnTo>
                  <a:pt x="105107" y="169250"/>
                </a:lnTo>
                <a:lnTo>
                  <a:pt x="114636" y="169480"/>
                </a:lnTo>
                <a:lnTo>
                  <a:pt x="130593" y="16966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1" name="Google Shape;3331;p114"/>
          <p:cNvSpPr/>
          <p:nvPr/>
        </p:nvSpPr>
        <p:spPr>
          <a:xfrm>
            <a:off x="2143125" y="2098675"/>
            <a:ext cx="71437" cy="258762"/>
          </a:xfrm>
          <a:custGeom>
            <a:rect b="b" l="l" r="r" t="t"/>
            <a:pathLst>
              <a:path extrusionOk="0" h="258962" w="71438">
                <a:moveTo>
                  <a:pt x="0" y="0"/>
                </a:moveTo>
                <a:lnTo>
                  <a:pt x="0" y="13302"/>
                </a:lnTo>
                <a:lnTo>
                  <a:pt x="991" y="16806"/>
                </a:lnTo>
                <a:lnTo>
                  <a:pt x="2646" y="21126"/>
                </a:lnTo>
                <a:lnTo>
                  <a:pt x="4740" y="25990"/>
                </a:lnTo>
                <a:lnTo>
                  <a:pt x="6136" y="31217"/>
                </a:lnTo>
                <a:lnTo>
                  <a:pt x="7067" y="36687"/>
                </a:lnTo>
                <a:lnTo>
                  <a:pt x="7688" y="42317"/>
                </a:lnTo>
                <a:lnTo>
                  <a:pt x="9094" y="49047"/>
                </a:lnTo>
                <a:lnTo>
                  <a:pt x="11023" y="56511"/>
                </a:lnTo>
                <a:lnTo>
                  <a:pt x="13302" y="64463"/>
                </a:lnTo>
                <a:lnTo>
                  <a:pt x="15813" y="71749"/>
                </a:lnTo>
                <a:lnTo>
                  <a:pt x="18479" y="78590"/>
                </a:lnTo>
                <a:lnTo>
                  <a:pt x="21249" y="85136"/>
                </a:lnTo>
                <a:lnTo>
                  <a:pt x="23095" y="92476"/>
                </a:lnTo>
                <a:lnTo>
                  <a:pt x="24327" y="100346"/>
                </a:lnTo>
                <a:lnTo>
                  <a:pt x="25147" y="108569"/>
                </a:lnTo>
                <a:lnTo>
                  <a:pt x="26686" y="117028"/>
                </a:lnTo>
                <a:lnTo>
                  <a:pt x="28705" y="125644"/>
                </a:lnTo>
                <a:lnTo>
                  <a:pt x="31043" y="134364"/>
                </a:lnTo>
                <a:lnTo>
                  <a:pt x="36286" y="151991"/>
                </a:lnTo>
                <a:lnTo>
                  <a:pt x="39073" y="160858"/>
                </a:lnTo>
                <a:lnTo>
                  <a:pt x="41924" y="168754"/>
                </a:lnTo>
                <a:lnTo>
                  <a:pt x="44816" y="176003"/>
                </a:lnTo>
                <a:lnTo>
                  <a:pt x="47737" y="182820"/>
                </a:lnTo>
                <a:lnTo>
                  <a:pt x="49684" y="189348"/>
                </a:lnTo>
                <a:lnTo>
                  <a:pt x="50981" y="195685"/>
                </a:lnTo>
                <a:lnTo>
                  <a:pt x="51847" y="201894"/>
                </a:lnTo>
                <a:lnTo>
                  <a:pt x="52424" y="208018"/>
                </a:lnTo>
                <a:lnTo>
                  <a:pt x="52809" y="214085"/>
                </a:lnTo>
                <a:lnTo>
                  <a:pt x="53065" y="220114"/>
                </a:lnTo>
                <a:lnTo>
                  <a:pt x="54228" y="225125"/>
                </a:lnTo>
                <a:lnTo>
                  <a:pt x="55996" y="229459"/>
                </a:lnTo>
                <a:lnTo>
                  <a:pt x="58166" y="233340"/>
                </a:lnTo>
                <a:lnTo>
                  <a:pt x="59613" y="237911"/>
                </a:lnTo>
                <a:lnTo>
                  <a:pt x="60578" y="242944"/>
                </a:lnTo>
                <a:lnTo>
                  <a:pt x="61221" y="248283"/>
                </a:lnTo>
                <a:lnTo>
                  <a:pt x="62642" y="251842"/>
                </a:lnTo>
                <a:lnTo>
                  <a:pt x="64581" y="254215"/>
                </a:lnTo>
                <a:lnTo>
                  <a:pt x="71437" y="25896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2" name="Google Shape;3332;p114"/>
          <p:cNvSpPr/>
          <p:nvPr/>
        </p:nvSpPr>
        <p:spPr>
          <a:xfrm>
            <a:off x="2268537" y="2206625"/>
            <a:ext cx="142875" cy="160337"/>
          </a:xfrm>
          <a:custGeom>
            <a:rect b="b" l="l" r="r" t="t"/>
            <a:pathLst>
              <a:path extrusionOk="0" h="159081" w="142318">
                <a:moveTo>
                  <a:pt x="17302" y="87642"/>
                </a:moveTo>
                <a:lnTo>
                  <a:pt x="32678" y="79954"/>
                </a:lnTo>
                <a:lnTo>
                  <a:pt x="36703" y="76618"/>
                </a:lnTo>
                <a:lnTo>
                  <a:pt x="39166" y="74340"/>
                </a:lnTo>
                <a:lnTo>
                  <a:pt x="41799" y="72821"/>
                </a:lnTo>
                <a:lnTo>
                  <a:pt x="44548" y="71808"/>
                </a:lnTo>
                <a:lnTo>
                  <a:pt x="47372" y="71133"/>
                </a:lnTo>
                <a:lnTo>
                  <a:pt x="50247" y="69691"/>
                </a:lnTo>
                <a:lnTo>
                  <a:pt x="53156" y="67737"/>
                </a:lnTo>
                <a:lnTo>
                  <a:pt x="56087" y="65443"/>
                </a:lnTo>
                <a:lnTo>
                  <a:pt x="60026" y="62920"/>
                </a:lnTo>
                <a:lnTo>
                  <a:pt x="64636" y="60247"/>
                </a:lnTo>
                <a:lnTo>
                  <a:pt x="69694" y="57473"/>
                </a:lnTo>
                <a:lnTo>
                  <a:pt x="74058" y="54631"/>
                </a:lnTo>
                <a:lnTo>
                  <a:pt x="77959" y="51744"/>
                </a:lnTo>
                <a:lnTo>
                  <a:pt x="81552" y="48827"/>
                </a:lnTo>
                <a:lnTo>
                  <a:pt x="84940" y="45890"/>
                </a:lnTo>
                <a:lnTo>
                  <a:pt x="88190" y="42940"/>
                </a:lnTo>
                <a:lnTo>
                  <a:pt x="91350" y="39982"/>
                </a:lnTo>
                <a:lnTo>
                  <a:pt x="93456" y="37017"/>
                </a:lnTo>
                <a:lnTo>
                  <a:pt x="94860" y="34048"/>
                </a:lnTo>
                <a:lnTo>
                  <a:pt x="95797" y="31077"/>
                </a:lnTo>
                <a:lnTo>
                  <a:pt x="97413" y="28104"/>
                </a:lnTo>
                <a:lnTo>
                  <a:pt x="99483" y="25130"/>
                </a:lnTo>
                <a:lnTo>
                  <a:pt x="105193" y="17968"/>
                </a:lnTo>
                <a:lnTo>
                  <a:pt x="104669" y="16388"/>
                </a:lnTo>
                <a:lnTo>
                  <a:pt x="101441" y="11987"/>
                </a:lnTo>
                <a:lnTo>
                  <a:pt x="99192" y="9424"/>
                </a:lnTo>
                <a:lnTo>
                  <a:pt x="96700" y="6723"/>
                </a:lnTo>
                <a:lnTo>
                  <a:pt x="90311" y="0"/>
                </a:lnTo>
                <a:lnTo>
                  <a:pt x="87803" y="441"/>
                </a:lnTo>
                <a:lnTo>
                  <a:pt x="84146" y="1727"/>
                </a:lnTo>
                <a:lnTo>
                  <a:pt x="79724" y="3576"/>
                </a:lnTo>
                <a:lnTo>
                  <a:pt x="75784" y="5801"/>
                </a:lnTo>
                <a:lnTo>
                  <a:pt x="72165" y="8277"/>
                </a:lnTo>
                <a:lnTo>
                  <a:pt x="68760" y="10920"/>
                </a:lnTo>
                <a:lnTo>
                  <a:pt x="64506" y="12681"/>
                </a:lnTo>
                <a:lnTo>
                  <a:pt x="59685" y="13856"/>
                </a:lnTo>
                <a:lnTo>
                  <a:pt x="54487" y="14639"/>
                </a:lnTo>
                <a:lnTo>
                  <a:pt x="50029" y="17145"/>
                </a:lnTo>
                <a:lnTo>
                  <a:pt x="46065" y="20800"/>
                </a:lnTo>
                <a:lnTo>
                  <a:pt x="42431" y="25222"/>
                </a:lnTo>
                <a:lnTo>
                  <a:pt x="38023" y="29161"/>
                </a:lnTo>
                <a:lnTo>
                  <a:pt x="33100" y="32780"/>
                </a:lnTo>
                <a:lnTo>
                  <a:pt x="27834" y="36184"/>
                </a:lnTo>
                <a:lnTo>
                  <a:pt x="23331" y="40439"/>
                </a:lnTo>
                <a:lnTo>
                  <a:pt x="19337" y="45259"/>
                </a:lnTo>
                <a:lnTo>
                  <a:pt x="15682" y="50457"/>
                </a:lnTo>
                <a:lnTo>
                  <a:pt x="12253" y="55907"/>
                </a:lnTo>
                <a:lnTo>
                  <a:pt x="8975" y="61524"/>
                </a:lnTo>
                <a:lnTo>
                  <a:pt x="5797" y="67254"/>
                </a:lnTo>
                <a:lnTo>
                  <a:pt x="3679" y="73058"/>
                </a:lnTo>
                <a:lnTo>
                  <a:pt x="2267" y="78911"/>
                </a:lnTo>
                <a:lnTo>
                  <a:pt x="1325" y="84798"/>
                </a:lnTo>
                <a:lnTo>
                  <a:pt x="697" y="89715"/>
                </a:lnTo>
                <a:lnTo>
                  <a:pt x="279" y="93985"/>
                </a:lnTo>
                <a:lnTo>
                  <a:pt x="0" y="97824"/>
                </a:lnTo>
                <a:lnTo>
                  <a:pt x="807" y="102367"/>
                </a:lnTo>
                <a:lnTo>
                  <a:pt x="2336" y="107381"/>
                </a:lnTo>
                <a:lnTo>
                  <a:pt x="4348" y="112708"/>
                </a:lnTo>
                <a:lnTo>
                  <a:pt x="6682" y="117251"/>
                </a:lnTo>
                <a:lnTo>
                  <a:pt x="9229" y="121272"/>
                </a:lnTo>
                <a:lnTo>
                  <a:pt x="11920" y="124945"/>
                </a:lnTo>
                <a:lnTo>
                  <a:pt x="14706" y="128385"/>
                </a:lnTo>
                <a:lnTo>
                  <a:pt x="17556" y="131672"/>
                </a:lnTo>
                <a:lnTo>
                  <a:pt x="20447" y="134855"/>
                </a:lnTo>
                <a:lnTo>
                  <a:pt x="24360" y="137969"/>
                </a:lnTo>
                <a:lnTo>
                  <a:pt x="28952" y="141037"/>
                </a:lnTo>
                <a:lnTo>
                  <a:pt x="33998" y="144075"/>
                </a:lnTo>
                <a:lnTo>
                  <a:pt x="40339" y="147092"/>
                </a:lnTo>
                <a:lnTo>
                  <a:pt x="47542" y="150096"/>
                </a:lnTo>
                <a:lnTo>
                  <a:pt x="55321" y="153090"/>
                </a:lnTo>
                <a:lnTo>
                  <a:pt x="62492" y="155087"/>
                </a:lnTo>
                <a:lnTo>
                  <a:pt x="69257" y="156418"/>
                </a:lnTo>
                <a:lnTo>
                  <a:pt x="75751" y="157305"/>
                </a:lnTo>
                <a:lnTo>
                  <a:pt x="82065" y="157896"/>
                </a:lnTo>
                <a:lnTo>
                  <a:pt x="88258" y="158291"/>
                </a:lnTo>
                <a:lnTo>
                  <a:pt x="100431" y="158729"/>
                </a:lnTo>
                <a:lnTo>
                  <a:pt x="124415" y="159010"/>
                </a:lnTo>
                <a:lnTo>
                  <a:pt x="142317" y="15908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3" name="Google Shape;3333;p114"/>
          <p:cNvSpPr/>
          <p:nvPr/>
        </p:nvSpPr>
        <p:spPr>
          <a:xfrm>
            <a:off x="2517775" y="2276475"/>
            <a:ext cx="80962" cy="0"/>
          </a:xfrm>
          <a:custGeom>
            <a:rect b="b" l="l" r="r" t="t"/>
            <a:pathLst>
              <a:path extrusionOk="0" h="1" w="80369">
                <a:moveTo>
                  <a:pt x="0" y="0"/>
                </a:moveTo>
                <a:lnTo>
                  <a:pt x="80368"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4" name="Google Shape;3334;p114"/>
          <p:cNvSpPr/>
          <p:nvPr/>
        </p:nvSpPr>
        <p:spPr>
          <a:xfrm>
            <a:off x="2724150" y="2232025"/>
            <a:ext cx="123825" cy="152400"/>
          </a:xfrm>
          <a:custGeom>
            <a:rect b="b" l="l" r="r" t="t"/>
            <a:pathLst>
              <a:path extrusionOk="0" h="151806" w="124373">
                <a:moveTo>
                  <a:pt x="106512" y="0"/>
                </a:moveTo>
                <a:lnTo>
                  <a:pt x="88470" y="0"/>
                </a:lnTo>
                <a:lnTo>
                  <a:pt x="84562" y="993"/>
                </a:lnTo>
                <a:lnTo>
                  <a:pt x="80965" y="2646"/>
                </a:lnTo>
                <a:lnTo>
                  <a:pt x="77574" y="4741"/>
                </a:lnTo>
                <a:lnTo>
                  <a:pt x="73330" y="7129"/>
                </a:lnTo>
                <a:lnTo>
                  <a:pt x="63322" y="12429"/>
                </a:lnTo>
                <a:lnTo>
                  <a:pt x="46531" y="20991"/>
                </a:lnTo>
                <a:lnTo>
                  <a:pt x="41720" y="24908"/>
                </a:lnTo>
                <a:lnTo>
                  <a:pt x="37521" y="29504"/>
                </a:lnTo>
                <a:lnTo>
                  <a:pt x="33729" y="34552"/>
                </a:lnTo>
                <a:lnTo>
                  <a:pt x="29217" y="38910"/>
                </a:lnTo>
                <a:lnTo>
                  <a:pt x="24224" y="42807"/>
                </a:lnTo>
                <a:lnTo>
                  <a:pt x="18911" y="46398"/>
                </a:lnTo>
                <a:lnTo>
                  <a:pt x="14377" y="50776"/>
                </a:lnTo>
                <a:lnTo>
                  <a:pt x="10362" y="55679"/>
                </a:lnTo>
                <a:lnTo>
                  <a:pt x="6694" y="60932"/>
                </a:lnTo>
                <a:lnTo>
                  <a:pt x="4248" y="66418"/>
                </a:lnTo>
                <a:lnTo>
                  <a:pt x="2617" y="72060"/>
                </a:lnTo>
                <a:lnTo>
                  <a:pt x="1530" y="77806"/>
                </a:lnTo>
                <a:lnTo>
                  <a:pt x="806" y="82628"/>
                </a:lnTo>
                <a:lnTo>
                  <a:pt x="322" y="86836"/>
                </a:lnTo>
                <a:lnTo>
                  <a:pt x="0" y="90633"/>
                </a:lnTo>
                <a:lnTo>
                  <a:pt x="778" y="95149"/>
                </a:lnTo>
                <a:lnTo>
                  <a:pt x="2289" y="100143"/>
                </a:lnTo>
                <a:lnTo>
                  <a:pt x="4288" y="105458"/>
                </a:lnTo>
                <a:lnTo>
                  <a:pt x="6613" y="109993"/>
                </a:lnTo>
                <a:lnTo>
                  <a:pt x="9155" y="114008"/>
                </a:lnTo>
                <a:lnTo>
                  <a:pt x="11841" y="117677"/>
                </a:lnTo>
                <a:lnTo>
                  <a:pt x="16609" y="121116"/>
                </a:lnTo>
                <a:lnTo>
                  <a:pt x="22765" y="124400"/>
                </a:lnTo>
                <a:lnTo>
                  <a:pt x="36549" y="130695"/>
                </a:lnTo>
                <a:lnTo>
                  <a:pt x="49290" y="136800"/>
                </a:lnTo>
                <a:lnTo>
                  <a:pt x="56458" y="139818"/>
                </a:lnTo>
                <a:lnTo>
                  <a:pt x="64213" y="142822"/>
                </a:lnTo>
                <a:lnTo>
                  <a:pt x="72360" y="145816"/>
                </a:lnTo>
                <a:lnTo>
                  <a:pt x="81759" y="147812"/>
                </a:lnTo>
                <a:lnTo>
                  <a:pt x="91995" y="149143"/>
                </a:lnTo>
                <a:lnTo>
                  <a:pt x="124372" y="15180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5" name="Google Shape;3335;p114"/>
          <p:cNvSpPr/>
          <p:nvPr/>
        </p:nvSpPr>
        <p:spPr>
          <a:xfrm>
            <a:off x="2884487" y="2232025"/>
            <a:ext cx="187325" cy="141287"/>
          </a:xfrm>
          <a:custGeom>
            <a:rect b="b" l="l" r="r" t="t"/>
            <a:pathLst>
              <a:path extrusionOk="0" h="141412" w="186564">
                <a:moveTo>
                  <a:pt x="43688" y="62453"/>
                </a:moveTo>
                <a:lnTo>
                  <a:pt x="48429" y="57712"/>
                </a:lnTo>
                <a:lnTo>
                  <a:pt x="50817" y="56316"/>
                </a:lnTo>
                <a:lnTo>
                  <a:pt x="56117" y="54765"/>
                </a:lnTo>
                <a:lnTo>
                  <a:pt x="61780" y="51429"/>
                </a:lnTo>
                <a:lnTo>
                  <a:pt x="64679" y="49151"/>
                </a:lnTo>
                <a:lnTo>
                  <a:pt x="68596" y="47632"/>
                </a:lnTo>
                <a:lnTo>
                  <a:pt x="73192" y="46619"/>
                </a:lnTo>
                <a:lnTo>
                  <a:pt x="78240" y="45944"/>
                </a:lnTo>
                <a:lnTo>
                  <a:pt x="83590" y="44502"/>
                </a:lnTo>
                <a:lnTo>
                  <a:pt x="89141" y="42548"/>
                </a:lnTo>
                <a:lnTo>
                  <a:pt x="94826" y="40253"/>
                </a:lnTo>
                <a:lnTo>
                  <a:pt x="99608" y="37731"/>
                </a:lnTo>
                <a:lnTo>
                  <a:pt x="103788" y="35058"/>
                </a:lnTo>
                <a:lnTo>
                  <a:pt x="107567" y="32284"/>
                </a:lnTo>
                <a:lnTo>
                  <a:pt x="111079" y="28449"/>
                </a:lnTo>
                <a:lnTo>
                  <a:pt x="114412" y="23909"/>
                </a:lnTo>
                <a:lnTo>
                  <a:pt x="117626" y="18898"/>
                </a:lnTo>
                <a:lnTo>
                  <a:pt x="119769" y="14564"/>
                </a:lnTo>
                <a:lnTo>
                  <a:pt x="121198" y="10684"/>
                </a:lnTo>
                <a:lnTo>
                  <a:pt x="123491" y="2066"/>
                </a:lnTo>
                <a:lnTo>
                  <a:pt x="121694" y="1359"/>
                </a:lnTo>
                <a:lnTo>
                  <a:pt x="118513" y="888"/>
                </a:lnTo>
                <a:lnTo>
                  <a:pt x="114407" y="574"/>
                </a:lnTo>
                <a:lnTo>
                  <a:pt x="110678" y="364"/>
                </a:lnTo>
                <a:lnTo>
                  <a:pt x="103888" y="131"/>
                </a:lnTo>
                <a:lnTo>
                  <a:pt x="94488" y="0"/>
                </a:lnTo>
                <a:lnTo>
                  <a:pt x="89461" y="974"/>
                </a:lnTo>
                <a:lnTo>
                  <a:pt x="83133" y="2616"/>
                </a:lnTo>
                <a:lnTo>
                  <a:pt x="75938" y="4702"/>
                </a:lnTo>
                <a:lnTo>
                  <a:pt x="70149" y="8077"/>
                </a:lnTo>
                <a:lnTo>
                  <a:pt x="65298" y="12312"/>
                </a:lnTo>
                <a:lnTo>
                  <a:pt x="61071" y="17119"/>
                </a:lnTo>
                <a:lnTo>
                  <a:pt x="55277" y="21317"/>
                </a:lnTo>
                <a:lnTo>
                  <a:pt x="48438" y="25107"/>
                </a:lnTo>
                <a:lnTo>
                  <a:pt x="40901" y="28626"/>
                </a:lnTo>
                <a:lnTo>
                  <a:pt x="34885" y="32956"/>
                </a:lnTo>
                <a:lnTo>
                  <a:pt x="29882" y="37828"/>
                </a:lnTo>
                <a:lnTo>
                  <a:pt x="25554" y="43059"/>
                </a:lnTo>
                <a:lnTo>
                  <a:pt x="20685" y="48532"/>
                </a:lnTo>
                <a:lnTo>
                  <a:pt x="9983" y="59904"/>
                </a:lnTo>
                <a:lnTo>
                  <a:pt x="6335" y="64723"/>
                </a:lnTo>
                <a:lnTo>
                  <a:pt x="3903" y="68927"/>
                </a:lnTo>
                <a:lnTo>
                  <a:pt x="2282" y="72722"/>
                </a:lnTo>
                <a:lnTo>
                  <a:pt x="1201" y="77237"/>
                </a:lnTo>
                <a:lnTo>
                  <a:pt x="481" y="82231"/>
                </a:lnTo>
                <a:lnTo>
                  <a:pt x="0" y="87544"/>
                </a:lnTo>
                <a:lnTo>
                  <a:pt x="672" y="93071"/>
                </a:lnTo>
                <a:lnTo>
                  <a:pt x="2112" y="98740"/>
                </a:lnTo>
                <a:lnTo>
                  <a:pt x="4065" y="104504"/>
                </a:lnTo>
                <a:lnTo>
                  <a:pt x="6358" y="109339"/>
                </a:lnTo>
                <a:lnTo>
                  <a:pt x="8880" y="113553"/>
                </a:lnTo>
                <a:lnTo>
                  <a:pt x="11553" y="117356"/>
                </a:lnTo>
                <a:lnTo>
                  <a:pt x="15319" y="120883"/>
                </a:lnTo>
                <a:lnTo>
                  <a:pt x="19814" y="124227"/>
                </a:lnTo>
                <a:lnTo>
                  <a:pt x="24796" y="127448"/>
                </a:lnTo>
                <a:lnTo>
                  <a:pt x="30101" y="129595"/>
                </a:lnTo>
                <a:lnTo>
                  <a:pt x="35622" y="131027"/>
                </a:lnTo>
                <a:lnTo>
                  <a:pt x="41288" y="131982"/>
                </a:lnTo>
                <a:lnTo>
                  <a:pt x="48041" y="133610"/>
                </a:lnTo>
                <a:lnTo>
                  <a:pt x="55519" y="135688"/>
                </a:lnTo>
                <a:lnTo>
                  <a:pt x="63482" y="138065"/>
                </a:lnTo>
                <a:lnTo>
                  <a:pt x="71766" y="139650"/>
                </a:lnTo>
                <a:lnTo>
                  <a:pt x="80266" y="140707"/>
                </a:lnTo>
                <a:lnTo>
                  <a:pt x="88909" y="141411"/>
                </a:lnTo>
                <a:lnTo>
                  <a:pt x="97648" y="140889"/>
                </a:lnTo>
                <a:lnTo>
                  <a:pt x="106451" y="139548"/>
                </a:lnTo>
                <a:lnTo>
                  <a:pt x="115295" y="137662"/>
                </a:lnTo>
                <a:lnTo>
                  <a:pt x="124169" y="135413"/>
                </a:lnTo>
                <a:lnTo>
                  <a:pt x="133060" y="132921"/>
                </a:lnTo>
                <a:lnTo>
                  <a:pt x="150878" y="127507"/>
                </a:lnTo>
                <a:lnTo>
                  <a:pt x="186563" y="11603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6" name="Google Shape;3336;p114"/>
          <p:cNvSpPr/>
          <p:nvPr/>
        </p:nvSpPr>
        <p:spPr>
          <a:xfrm>
            <a:off x="3125787" y="2116137"/>
            <a:ext cx="26987" cy="277812"/>
          </a:xfrm>
          <a:custGeom>
            <a:rect b="b" l="l" r="r" t="t"/>
            <a:pathLst>
              <a:path extrusionOk="0" h="276822" w="26790">
                <a:moveTo>
                  <a:pt x="0" y="0"/>
                </a:moveTo>
                <a:lnTo>
                  <a:pt x="0" y="33679"/>
                </a:lnTo>
                <a:lnTo>
                  <a:pt x="992" y="40312"/>
                </a:lnTo>
                <a:lnTo>
                  <a:pt x="2646" y="47711"/>
                </a:lnTo>
                <a:lnTo>
                  <a:pt x="4741" y="55620"/>
                </a:lnTo>
                <a:lnTo>
                  <a:pt x="6137" y="63869"/>
                </a:lnTo>
                <a:lnTo>
                  <a:pt x="7068" y="72345"/>
                </a:lnTo>
                <a:lnTo>
                  <a:pt x="7688" y="80972"/>
                </a:lnTo>
                <a:lnTo>
                  <a:pt x="8102" y="89700"/>
                </a:lnTo>
                <a:lnTo>
                  <a:pt x="8562" y="107336"/>
                </a:lnTo>
                <a:lnTo>
                  <a:pt x="8920" y="182788"/>
                </a:lnTo>
                <a:lnTo>
                  <a:pt x="9916" y="189327"/>
                </a:lnTo>
                <a:lnTo>
                  <a:pt x="11571" y="195672"/>
                </a:lnTo>
                <a:lnTo>
                  <a:pt x="13667" y="201885"/>
                </a:lnTo>
                <a:lnTo>
                  <a:pt x="15065" y="209004"/>
                </a:lnTo>
                <a:lnTo>
                  <a:pt x="15996" y="216727"/>
                </a:lnTo>
                <a:lnTo>
                  <a:pt x="17031" y="231261"/>
                </a:lnTo>
                <a:lnTo>
                  <a:pt x="17491" y="241028"/>
                </a:lnTo>
                <a:lnTo>
                  <a:pt x="17696" y="251322"/>
                </a:lnTo>
                <a:lnTo>
                  <a:pt x="17750" y="256845"/>
                </a:lnTo>
                <a:lnTo>
                  <a:pt x="18779" y="260527"/>
                </a:lnTo>
                <a:lnTo>
                  <a:pt x="20457" y="262981"/>
                </a:lnTo>
                <a:lnTo>
                  <a:pt x="22568" y="264618"/>
                </a:lnTo>
                <a:lnTo>
                  <a:pt x="23975" y="266701"/>
                </a:lnTo>
                <a:lnTo>
                  <a:pt x="24913" y="269082"/>
                </a:lnTo>
                <a:lnTo>
                  <a:pt x="26789" y="27682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7" name="Google Shape;3337;p114"/>
          <p:cNvSpPr/>
          <p:nvPr/>
        </p:nvSpPr>
        <p:spPr>
          <a:xfrm>
            <a:off x="3241675" y="2062162"/>
            <a:ext cx="71437" cy="349250"/>
          </a:xfrm>
          <a:custGeom>
            <a:rect b="b" l="l" r="r" t="t"/>
            <a:pathLst>
              <a:path extrusionOk="0" h="348259" w="71439">
                <a:moveTo>
                  <a:pt x="0" y="0"/>
                </a:moveTo>
                <a:lnTo>
                  <a:pt x="0" y="55879"/>
                </a:lnTo>
                <a:lnTo>
                  <a:pt x="992" y="64041"/>
                </a:lnTo>
                <a:lnTo>
                  <a:pt x="2646" y="72460"/>
                </a:lnTo>
                <a:lnTo>
                  <a:pt x="4740" y="81049"/>
                </a:lnTo>
                <a:lnTo>
                  <a:pt x="6137" y="90744"/>
                </a:lnTo>
                <a:lnTo>
                  <a:pt x="7068" y="101176"/>
                </a:lnTo>
                <a:lnTo>
                  <a:pt x="7688" y="112099"/>
                </a:lnTo>
                <a:lnTo>
                  <a:pt x="9094" y="123350"/>
                </a:lnTo>
                <a:lnTo>
                  <a:pt x="11023" y="134819"/>
                </a:lnTo>
                <a:lnTo>
                  <a:pt x="13303" y="146434"/>
                </a:lnTo>
                <a:lnTo>
                  <a:pt x="18480" y="169923"/>
                </a:lnTo>
                <a:lnTo>
                  <a:pt x="41696" y="264924"/>
                </a:lnTo>
                <a:lnTo>
                  <a:pt x="47636" y="288731"/>
                </a:lnTo>
                <a:lnTo>
                  <a:pt x="50609" y="299644"/>
                </a:lnTo>
                <a:lnTo>
                  <a:pt x="56558" y="319706"/>
                </a:lnTo>
                <a:lnTo>
                  <a:pt x="59534" y="327239"/>
                </a:lnTo>
                <a:lnTo>
                  <a:pt x="62509" y="333253"/>
                </a:lnTo>
                <a:lnTo>
                  <a:pt x="71438" y="34825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2" name="Shape 3342"/>
        <p:cNvGrpSpPr/>
        <p:nvPr/>
      </p:nvGrpSpPr>
      <p:grpSpPr>
        <a:xfrm>
          <a:off x="0" y="0"/>
          <a:ext cx="0" cy="0"/>
          <a:chOff x="0" y="0"/>
          <a:chExt cx="0" cy="0"/>
        </a:xfrm>
      </p:grpSpPr>
      <p:sp>
        <p:nvSpPr>
          <p:cNvPr id="3343" name="Google Shape;3343;p1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ahoma"/>
              <a:buNone/>
            </a:pPr>
            <a:r>
              <a:rPr b="1" i="0" lang="en-US" sz="4400" u="sng">
                <a:solidFill>
                  <a:schemeClr val="dk2"/>
                </a:solidFill>
                <a:latin typeface="Tahoma"/>
                <a:ea typeface="Tahoma"/>
                <a:cs typeface="Tahoma"/>
                <a:sym typeface="Tahoma"/>
              </a:rPr>
              <a:t>MULTIPLE ALLELES</a:t>
            </a:r>
            <a:r>
              <a:rPr b="0" i="0" lang="en-US" sz="4400" u="none">
                <a:solidFill>
                  <a:schemeClr val="dk2"/>
                </a:solidFill>
                <a:latin typeface="Times New Roman"/>
                <a:ea typeface="Times New Roman"/>
                <a:cs typeface="Times New Roman"/>
                <a:sym typeface="Times New Roman"/>
              </a:rPr>
              <a:t> </a:t>
            </a:r>
            <a:endParaRPr/>
          </a:p>
        </p:txBody>
      </p:sp>
      <p:sp>
        <p:nvSpPr>
          <p:cNvPr id="3344" name="Google Shape;3344;p115"/>
          <p:cNvSpPr txBox="1"/>
          <p:nvPr>
            <p:ph idx="1" type="body"/>
          </p:nvPr>
        </p:nvSpPr>
        <p:spPr>
          <a:xfrm>
            <a:off x="685800" y="1981200"/>
            <a:ext cx="41910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More than 2 possible</a:t>
            </a:r>
            <a:r>
              <a:rPr b="0" i="0" lang="en-US" sz="2800" u="none">
                <a:solidFill>
                  <a:schemeClr val="dk1"/>
                </a:solidFill>
                <a:latin typeface="Tahoma"/>
                <a:ea typeface="Tahoma"/>
                <a:cs typeface="Tahoma"/>
                <a:sym typeface="Tahoma"/>
              </a:rPr>
              <a:t> </a:t>
            </a:r>
            <a:r>
              <a:rPr b="1" i="0" lang="en-US" sz="2800" u="sng">
                <a:solidFill>
                  <a:schemeClr val="dk1"/>
                </a:solidFill>
                <a:latin typeface="Tahoma"/>
                <a:ea typeface="Tahoma"/>
                <a:cs typeface="Tahoma"/>
                <a:sym typeface="Tahoma"/>
              </a:rPr>
              <a:t>alleles exist</a:t>
            </a:r>
            <a:r>
              <a:rPr b="0" i="0" lang="en-US" sz="2800" u="none">
                <a:solidFill>
                  <a:schemeClr val="dk1"/>
                </a:solidFill>
                <a:latin typeface="Tahoma"/>
                <a:ea typeface="Tahoma"/>
                <a:cs typeface="Tahoma"/>
                <a:sym typeface="Tahoma"/>
              </a:rPr>
              <a:t>.  </a:t>
            </a:r>
            <a:endParaRPr/>
          </a:p>
          <a:p>
            <a:pPr indent="-342900" lvl="0" marL="342900" rtl="0" algn="l">
              <a:lnSpc>
                <a:spcPct val="90000"/>
              </a:lnSpc>
              <a:spcBef>
                <a:spcPts val="56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	 Ex. Blood types </a:t>
            </a:r>
            <a:endParaRPr/>
          </a:p>
          <a:p>
            <a:pPr indent="-285750" lvl="1" marL="742950" rtl="0" algn="l">
              <a:lnSpc>
                <a:spcPct val="9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A and B are </a:t>
            </a:r>
            <a:r>
              <a:rPr b="1" i="0" lang="en-US" sz="3200" u="sng">
                <a:solidFill>
                  <a:schemeClr val="dk1"/>
                </a:solidFill>
                <a:latin typeface="Tahoma"/>
                <a:ea typeface="Tahoma"/>
                <a:cs typeface="Tahoma"/>
                <a:sym typeface="Tahoma"/>
              </a:rPr>
              <a:t>codominan</a:t>
            </a:r>
            <a:r>
              <a:rPr b="0" i="0" lang="en-US" sz="3200" u="none">
                <a:solidFill>
                  <a:schemeClr val="dk1"/>
                </a:solidFill>
                <a:latin typeface="Tahoma"/>
                <a:ea typeface="Tahoma"/>
                <a:cs typeface="Tahoma"/>
                <a:sym typeface="Tahoma"/>
              </a:rPr>
              <a:t>t with one another</a:t>
            </a:r>
            <a:endParaRPr/>
          </a:p>
          <a:p>
            <a:pPr indent="-285750" lvl="1" marL="742950" rtl="0" algn="l">
              <a:lnSpc>
                <a:spcPct val="9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O is </a:t>
            </a:r>
            <a:r>
              <a:rPr b="1" i="0" lang="en-US" sz="3200" u="sng">
                <a:solidFill>
                  <a:schemeClr val="dk1"/>
                </a:solidFill>
                <a:latin typeface="Tahoma"/>
                <a:ea typeface="Tahoma"/>
                <a:cs typeface="Tahoma"/>
                <a:sym typeface="Tahoma"/>
              </a:rPr>
              <a:t>recessive </a:t>
            </a:r>
            <a:r>
              <a:rPr b="0" i="0" lang="en-US" sz="3200" u="none">
                <a:solidFill>
                  <a:schemeClr val="dk1"/>
                </a:solidFill>
                <a:latin typeface="Tahoma"/>
                <a:ea typeface="Tahoma"/>
                <a:cs typeface="Tahoma"/>
                <a:sym typeface="Tahoma"/>
              </a:rPr>
              <a:t>to both A and B</a:t>
            </a:r>
            <a:endParaRPr/>
          </a:p>
          <a:p>
            <a:pPr indent="-139700" lvl="0" marL="342900" rtl="0" algn="l">
              <a:spcBef>
                <a:spcPts val="640"/>
              </a:spcBef>
              <a:spcAft>
                <a:spcPts val="0"/>
              </a:spcAft>
              <a:buClr>
                <a:schemeClr val="dk1"/>
              </a:buClr>
              <a:buSzPts val="3200"/>
              <a:buFont typeface="Times New Roman"/>
              <a:buNone/>
            </a:pPr>
            <a:r>
              <a:t/>
            </a:r>
            <a:endParaRPr b="0" i="0" sz="3200" u="none">
              <a:solidFill>
                <a:schemeClr val="dk1"/>
              </a:solidFill>
              <a:latin typeface="Tahoma"/>
              <a:ea typeface="Tahoma"/>
              <a:cs typeface="Tahoma"/>
              <a:sym typeface="Tahoma"/>
            </a:endParaRPr>
          </a:p>
        </p:txBody>
      </p:sp>
      <p:pic>
        <p:nvPicPr>
          <p:cNvPr descr="cover4" id="3345" name="Google Shape;3345;p115"/>
          <p:cNvPicPr preferRelativeResize="0"/>
          <p:nvPr>
            <p:ph idx="1" type="body"/>
          </p:nvPr>
        </p:nvPicPr>
        <p:blipFill rotWithShape="1">
          <a:blip r:embed="rId3">
            <a:alphaModFix/>
          </a:blip>
          <a:srcRect b="0" l="0" r="0" t="0"/>
          <a:stretch/>
        </p:blipFill>
        <p:spPr>
          <a:xfrm>
            <a:off x="5334000" y="2362200"/>
            <a:ext cx="3429000" cy="2628900"/>
          </a:xfrm>
          <a:prstGeom prst="rect">
            <a:avLst/>
          </a:prstGeom>
          <a:noFill/>
          <a:ln>
            <a:noFill/>
          </a:ln>
        </p:spPr>
      </p:pic>
      <p:grpSp>
        <p:nvGrpSpPr>
          <p:cNvPr id="3346" name="Google Shape;3346;p115"/>
          <p:cNvGrpSpPr/>
          <p:nvPr/>
        </p:nvGrpSpPr>
        <p:grpSpPr>
          <a:xfrm>
            <a:off x="142875" y="107950"/>
            <a:ext cx="4124325" cy="1579562"/>
            <a:chOff x="143480" y="107692"/>
            <a:chExt cx="4124236" cy="1580019"/>
          </a:xfrm>
        </p:grpSpPr>
        <p:sp>
          <p:nvSpPr>
            <p:cNvPr id="3347" name="Google Shape;3347;p115"/>
            <p:cNvSpPr/>
            <p:nvPr/>
          </p:nvSpPr>
          <p:spPr>
            <a:xfrm>
              <a:off x="500660" y="393524"/>
              <a:ext cx="347654" cy="557374"/>
            </a:xfrm>
            <a:custGeom>
              <a:rect b="b" l="l" r="r" t="t"/>
              <a:pathLst>
                <a:path extrusionOk="0" h="557038" w="348253">
                  <a:moveTo>
                    <a:pt x="107150" y="62049"/>
                  </a:moveTo>
                  <a:lnTo>
                    <a:pt x="102410" y="66789"/>
                  </a:lnTo>
                  <a:lnTo>
                    <a:pt x="94721" y="79218"/>
                  </a:lnTo>
                  <a:lnTo>
                    <a:pt x="91704" y="87208"/>
                  </a:lnTo>
                  <a:lnTo>
                    <a:pt x="90364" y="95059"/>
                  </a:lnTo>
                  <a:lnTo>
                    <a:pt x="88617" y="110635"/>
                  </a:lnTo>
                  <a:lnTo>
                    <a:pt x="84692" y="122007"/>
                  </a:lnTo>
                  <a:lnTo>
                    <a:pt x="82286" y="136322"/>
                  </a:lnTo>
                  <a:lnTo>
                    <a:pt x="80224" y="151614"/>
                  </a:lnTo>
                  <a:lnTo>
                    <a:pt x="76001" y="165025"/>
                  </a:lnTo>
                  <a:lnTo>
                    <a:pt x="68045" y="188471"/>
                  </a:lnTo>
                  <a:lnTo>
                    <a:pt x="65205" y="197924"/>
                  </a:lnTo>
                  <a:lnTo>
                    <a:pt x="59404" y="219011"/>
                  </a:lnTo>
                  <a:lnTo>
                    <a:pt x="47595" y="263893"/>
                  </a:lnTo>
                  <a:lnTo>
                    <a:pt x="41655" y="283718"/>
                  </a:lnTo>
                  <a:lnTo>
                    <a:pt x="39674" y="294164"/>
                  </a:lnTo>
                  <a:lnTo>
                    <a:pt x="38354" y="305097"/>
                  </a:lnTo>
                  <a:lnTo>
                    <a:pt x="37473" y="316354"/>
                  </a:lnTo>
                  <a:lnTo>
                    <a:pt x="35894" y="327828"/>
                  </a:lnTo>
                  <a:lnTo>
                    <a:pt x="33849" y="339446"/>
                  </a:lnTo>
                  <a:lnTo>
                    <a:pt x="31494" y="351160"/>
                  </a:lnTo>
                  <a:lnTo>
                    <a:pt x="26231" y="374758"/>
                  </a:lnTo>
                  <a:lnTo>
                    <a:pt x="23438" y="386608"/>
                  </a:lnTo>
                  <a:lnTo>
                    <a:pt x="21577" y="398476"/>
                  </a:lnTo>
                  <a:lnTo>
                    <a:pt x="20335" y="410357"/>
                  </a:lnTo>
                  <a:lnTo>
                    <a:pt x="19508" y="422246"/>
                  </a:lnTo>
                  <a:lnTo>
                    <a:pt x="16972" y="433149"/>
                  </a:lnTo>
                  <a:lnTo>
                    <a:pt x="13297" y="443394"/>
                  </a:lnTo>
                  <a:lnTo>
                    <a:pt x="8863" y="453201"/>
                  </a:lnTo>
                  <a:lnTo>
                    <a:pt x="5907" y="462715"/>
                  </a:lnTo>
                  <a:lnTo>
                    <a:pt x="3936" y="472035"/>
                  </a:lnTo>
                  <a:lnTo>
                    <a:pt x="1746" y="489335"/>
                  </a:lnTo>
                  <a:lnTo>
                    <a:pt x="773" y="503638"/>
                  </a:lnTo>
                  <a:lnTo>
                    <a:pt x="340" y="516610"/>
                  </a:lnTo>
                  <a:lnTo>
                    <a:pt x="24" y="543393"/>
                  </a:lnTo>
                  <a:lnTo>
                    <a:pt x="0" y="555988"/>
                  </a:lnTo>
                  <a:lnTo>
                    <a:pt x="990" y="557037"/>
                  </a:lnTo>
                  <a:lnTo>
                    <a:pt x="2643" y="556744"/>
                  </a:lnTo>
                  <a:lnTo>
                    <a:pt x="7124" y="553773"/>
                  </a:lnTo>
                  <a:lnTo>
                    <a:pt x="12423" y="549145"/>
                  </a:lnTo>
                  <a:lnTo>
                    <a:pt x="14233" y="546521"/>
                  </a:lnTo>
                  <a:lnTo>
                    <a:pt x="16244" y="540961"/>
                  </a:lnTo>
                  <a:lnTo>
                    <a:pt x="17377" y="527512"/>
                  </a:lnTo>
                  <a:lnTo>
                    <a:pt x="20287" y="516637"/>
                  </a:lnTo>
                  <a:lnTo>
                    <a:pt x="24888" y="503205"/>
                  </a:lnTo>
                  <a:lnTo>
                    <a:pt x="33057" y="474322"/>
                  </a:lnTo>
                  <a:lnTo>
                    <a:pt x="38832" y="455625"/>
                  </a:lnTo>
                  <a:lnTo>
                    <a:pt x="47661" y="428364"/>
                  </a:lnTo>
                  <a:lnTo>
                    <a:pt x="49631" y="418376"/>
                  </a:lnTo>
                  <a:lnTo>
                    <a:pt x="50945" y="407749"/>
                  </a:lnTo>
                  <a:lnTo>
                    <a:pt x="51821" y="396695"/>
                  </a:lnTo>
                  <a:lnTo>
                    <a:pt x="53397" y="385357"/>
                  </a:lnTo>
                  <a:lnTo>
                    <a:pt x="55440" y="373830"/>
                  </a:lnTo>
                  <a:lnTo>
                    <a:pt x="57794" y="362176"/>
                  </a:lnTo>
                  <a:lnTo>
                    <a:pt x="60355" y="351431"/>
                  </a:lnTo>
                  <a:lnTo>
                    <a:pt x="63055" y="341290"/>
                  </a:lnTo>
                  <a:lnTo>
                    <a:pt x="65847" y="331553"/>
                  </a:lnTo>
                  <a:lnTo>
                    <a:pt x="67709" y="321093"/>
                  </a:lnTo>
                  <a:lnTo>
                    <a:pt x="68950" y="310151"/>
                  </a:lnTo>
                  <a:lnTo>
                    <a:pt x="69777" y="298888"/>
                  </a:lnTo>
                  <a:lnTo>
                    <a:pt x="70329" y="287410"/>
                  </a:lnTo>
                  <a:lnTo>
                    <a:pt x="70941" y="264074"/>
                  </a:lnTo>
                  <a:lnTo>
                    <a:pt x="71286" y="233364"/>
                  </a:lnTo>
                  <a:lnTo>
                    <a:pt x="72327" y="222891"/>
                  </a:lnTo>
                  <a:lnTo>
                    <a:pt x="74013" y="211941"/>
                  </a:lnTo>
                  <a:lnTo>
                    <a:pt x="76129" y="200672"/>
                  </a:lnTo>
                  <a:lnTo>
                    <a:pt x="77540" y="190183"/>
                  </a:lnTo>
                  <a:lnTo>
                    <a:pt x="78480" y="180214"/>
                  </a:lnTo>
                  <a:lnTo>
                    <a:pt x="79107" y="170591"/>
                  </a:lnTo>
                  <a:lnTo>
                    <a:pt x="79525" y="161199"/>
                  </a:lnTo>
                  <a:lnTo>
                    <a:pt x="79990" y="142826"/>
                  </a:lnTo>
                  <a:lnTo>
                    <a:pt x="80328" y="93614"/>
                  </a:lnTo>
                  <a:lnTo>
                    <a:pt x="82992" y="80708"/>
                  </a:lnTo>
                  <a:lnTo>
                    <a:pt x="87484" y="68357"/>
                  </a:lnTo>
                  <a:lnTo>
                    <a:pt x="92787" y="56253"/>
                  </a:lnTo>
                  <a:lnTo>
                    <a:pt x="95806" y="44259"/>
                  </a:lnTo>
                  <a:lnTo>
                    <a:pt x="98139" y="32314"/>
                  </a:lnTo>
                  <a:lnTo>
                    <a:pt x="102484" y="20391"/>
                  </a:lnTo>
                  <a:lnTo>
                    <a:pt x="105032" y="16417"/>
                  </a:lnTo>
                  <a:lnTo>
                    <a:pt x="107722" y="13768"/>
                  </a:lnTo>
                  <a:lnTo>
                    <a:pt x="116250" y="7394"/>
                  </a:lnTo>
                  <a:lnTo>
                    <a:pt x="119169" y="4776"/>
                  </a:lnTo>
                  <a:lnTo>
                    <a:pt x="122108" y="3031"/>
                  </a:lnTo>
                  <a:lnTo>
                    <a:pt x="132185" y="0"/>
                  </a:lnTo>
                  <a:lnTo>
                    <a:pt x="133762" y="839"/>
                  </a:lnTo>
                  <a:lnTo>
                    <a:pt x="143422" y="9315"/>
                  </a:lnTo>
                  <a:lnTo>
                    <a:pt x="146214" y="12010"/>
                  </a:lnTo>
                  <a:lnTo>
                    <a:pt x="148076" y="14799"/>
                  </a:lnTo>
                  <a:lnTo>
                    <a:pt x="153709" y="29050"/>
                  </a:lnTo>
                  <a:lnTo>
                    <a:pt x="156049" y="34096"/>
                  </a:lnTo>
                  <a:lnTo>
                    <a:pt x="163940" y="44995"/>
                  </a:lnTo>
                  <a:lnTo>
                    <a:pt x="168823" y="50680"/>
                  </a:lnTo>
                  <a:lnTo>
                    <a:pt x="176893" y="64933"/>
                  </a:lnTo>
                  <a:lnTo>
                    <a:pt x="183788" y="81190"/>
                  </a:lnTo>
                  <a:lnTo>
                    <a:pt x="190159" y="98337"/>
                  </a:lnTo>
                  <a:lnTo>
                    <a:pt x="199324" y="124725"/>
                  </a:lnTo>
                  <a:lnTo>
                    <a:pt x="202334" y="134591"/>
                  </a:lnTo>
                  <a:lnTo>
                    <a:pt x="211310" y="166445"/>
                  </a:lnTo>
                  <a:lnTo>
                    <a:pt x="220254" y="196168"/>
                  </a:lnTo>
                  <a:lnTo>
                    <a:pt x="226210" y="218230"/>
                  </a:lnTo>
                  <a:lnTo>
                    <a:pt x="228195" y="229670"/>
                  </a:lnTo>
                  <a:lnTo>
                    <a:pt x="229519" y="241265"/>
                  </a:lnTo>
                  <a:lnTo>
                    <a:pt x="230401" y="252964"/>
                  </a:lnTo>
                  <a:lnTo>
                    <a:pt x="232974" y="264731"/>
                  </a:lnTo>
                  <a:lnTo>
                    <a:pt x="236673" y="276546"/>
                  </a:lnTo>
                  <a:lnTo>
                    <a:pt x="241124" y="288390"/>
                  </a:lnTo>
                  <a:lnTo>
                    <a:pt x="244091" y="299263"/>
                  </a:lnTo>
                  <a:lnTo>
                    <a:pt x="246069" y="309489"/>
                  </a:lnTo>
                  <a:lnTo>
                    <a:pt x="247388" y="319282"/>
                  </a:lnTo>
                  <a:lnTo>
                    <a:pt x="249259" y="328787"/>
                  </a:lnTo>
                  <a:lnTo>
                    <a:pt x="251499" y="338101"/>
                  </a:lnTo>
                  <a:lnTo>
                    <a:pt x="253984" y="347287"/>
                  </a:lnTo>
                  <a:lnTo>
                    <a:pt x="257626" y="357379"/>
                  </a:lnTo>
                  <a:lnTo>
                    <a:pt x="262038" y="368076"/>
                  </a:lnTo>
                  <a:lnTo>
                    <a:pt x="271239" y="388561"/>
                  </a:lnTo>
                  <a:lnTo>
                    <a:pt x="278636" y="404280"/>
                  </a:lnTo>
                  <a:lnTo>
                    <a:pt x="287876" y="420526"/>
                  </a:lnTo>
                  <a:lnTo>
                    <a:pt x="297606" y="436677"/>
                  </a:lnTo>
                  <a:lnTo>
                    <a:pt x="305237" y="450469"/>
                  </a:lnTo>
                  <a:lnTo>
                    <a:pt x="311936" y="465860"/>
                  </a:lnTo>
                  <a:lnTo>
                    <a:pt x="318221" y="481630"/>
                  </a:lnTo>
                  <a:lnTo>
                    <a:pt x="324321" y="495253"/>
                  </a:lnTo>
                  <a:lnTo>
                    <a:pt x="335330" y="513039"/>
                  </a:lnTo>
                  <a:lnTo>
                    <a:pt x="339132" y="522987"/>
                  </a:lnTo>
                  <a:lnTo>
                    <a:pt x="345109" y="532218"/>
                  </a:lnTo>
                  <a:lnTo>
                    <a:pt x="348252" y="544252"/>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48" name="Google Shape;3348;p115"/>
            <p:cNvSpPr/>
            <p:nvPr/>
          </p:nvSpPr>
          <p:spPr>
            <a:xfrm>
              <a:off x="508597" y="723820"/>
              <a:ext cx="258757" cy="71459"/>
            </a:xfrm>
            <a:custGeom>
              <a:rect b="b" l="l" r="r" t="t"/>
              <a:pathLst>
                <a:path extrusionOk="0" h="71439" w="258962">
                  <a:moveTo>
                    <a:pt x="0" y="71438"/>
                  </a:moveTo>
                  <a:lnTo>
                    <a:pt x="0" y="66697"/>
                  </a:lnTo>
                  <a:lnTo>
                    <a:pt x="992" y="65301"/>
                  </a:lnTo>
                  <a:lnTo>
                    <a:pt x="2646" y="64370"/>
                  </a:lnTo>
                  <a:lnTo>
                    <a:pt x="4740" y="63749"/>
                  </a:lnTo>
                  <a:lnTo>
                    <a:pt x="7129" y="62343"/>
                  </a:lnTo>
                  <a:lnTo>
                    <a:pt x="9713" y="60414"/>
                  </a:lnTo>
                  <a:lnTo>
                    <a:pt x="12429" y="58135"/>
                  </a:lnTo>
                  <a:lnTo>
                    <a:pt x="15231" y="56616"/>
                  </a:lnTo>
                  <a:lnTo>
                    <a:pt x="24908" y="53486"/>
                  </a:lnTo>
                  <a:lnTo>
                    <a:pt x="29503" y="51533"/>
                  </a:lnTo>
                  <a:lnTo>
                    <a:pt x="34552" y="49238"/>
                  </a:lnTo>
                  <a:lnTo>
                    <a:pt x="39902" y="47708"/>
                  </a:lnTo>
                  <a:lnTo>
                    <a:pt x="45453" y="46688"/>
                  </a:lnTo>
                  <a:lnTo>
                    <a:pt x="51138" y="46008"/>
                  </a:lnTo>
                  <a:lnTo>
                    <a:pt x="57904" y="44563"/>
                  </a:lnTo>
                  <a:lnTo>
                    <a:pt x="65392" y="42607"/>
                  </a:lnTo>
                  <a:lnTo>
                    <a:pt x="73360" y="40311"/>
                  </a:lnTo>
                  <a:lnTo>
                    <a:pt x="81649" y="38780"/>
                  </a:lnTo>
                  <a:lnTo>
                    <a:pt x="90151" y="37760"/>
                  </a:lnTo>
                  <a:lnTo>
                    <a:pt x="98796" y="37080"/>
                  </a:lnTo>
                  <a:lnTo>
                    <a:pt x="106543" y="35634"/>
                  </a:lnTo>
                  <a:lnTo>
                    <a:pt x="113693" y="33678"/>
                  </a:lnTo>
                  <a:lnTo>
                    <a:pt x="120444" y="31382"/>
                  </a:lnTo>
                  <a:lnTo>
                    <a:pt x="127921" y="29851"/>
                  </a:lnTo>
                  <a:lnTo>
                    <a:pt x="135882" y="28830"/>
                  </a:lnTo>
                  <a:lnTo>
                    <a:pt x="144166" y="28150"/>
                  </a:lnTo>
                  <a:lnTo>
                    <a:pt x="151673" y="26704"/>
                  </a:lnTo>
                  <a:lnTo>
                    <a:pt x="158662" y="24748"/>
                  </a:lnTo>
                  <a:lnTo>
                    <a:pt x="165306" y="22452"/>
                  </a:lnTo>
                  <a:lnTo>
                    <a:pt x="172712" y="20921"/>
                  </a:lnTo>
                  <a:lnTo>
                    <a:pt x="180625" y="19901"/>
                  </a:lnTo>
                  <a:lnTo>
                    <a:pt x="188878" y="19220"/>
                  </a:lnTo>
                  <a:lnTo>
                    <a:pt x="196364" y="17774"/>
                  </a:lnTo>
                  <a:lnTo>
                    <a:pt x="203339" y="15819"/>
                  </a:lnTo>
                  <a:lnTo>
                    <a:pt x="209973" y="13522"/>
                  </a:lnTo>
                  <a:lnTo>
                    <a:pt x="216381" y="11992"/>
                  </a:lnTo>
                  <a:lnTo>
                    <a:pt x="222636" y="10971"/>
                  </a:lnTo>
                  <a:lnTo>
                    <a:pt x="228791" y="10291"/>
                  </a:lnTo>
                  <a:lnTo>
                    <a:pt x="233887" y="8845"/>
                  </a:lnTo>
                  <a:lnTo>
                    <a:pt x="238276" y="6889"/>
                  </a:lnTo>
                  <a:lnTo>
                    <a:pt x="242194" y="4593"/>
                  </a:lnTo>
                  <a:lnTo>
                    <a:pt x="245799" y="3062"/>
                  </a:lnTo>
                  <a:lnTo>
                    <a:pt x="249194" y="2041"/>
                  </a:lnTo>
                  <a:lnTo>
                    <a:pt x="258961"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49" name="Google Shape;3349;p115"/>
            <p:cNvSpPr/>
            <p:nvPr/>
          </p:nvSpPr>
          <p:spPr>
            <a:xfrm>
              <a:off x="892764" y="350650"/>
              <a:ext cx="374642" cy="524026"/>
            </a:xfrm>
            <a:custGeom>
              <a:rect b="b" l="l" r="r" t="t"/>
              <a:pathLst>
                <a:path extrusionOk="0" h="524906" w="374396">
                  <a:moveTo>
                    <a:pt x="53091" y="60730"/>
                  </a:moveTo>
                  <a:lnTo>
                    <a:pt x="53091" y="86461"/>
                  </a:lnTo>
                  <a:lnTo>
                    <a:pt x="50445" y="97302"/>
                  </a:lnTo>
                  <a:lnTo>
                    <a:pt x="45962" y="108734"/>
                  </a:lnTo>
                  <a:lnTo>
                    <a:pt x="40662" y="120430"/>
                  </a:lnTo>
                  <a:lnTo>
                    <a:pt x="37646" y="132243"/>
                  </a:lnTo>
                  <a:lnTo>
                    <a:pt x="35312" y="144107"/>
                  </a:lnTo>
                  <a:lnTo>
                    <a:pt x="30968" y="155995"/>
                  </a:lnTo>
                  <a:lnTo>
                    <a:pt x="28376" y="170539"/>
                  </a:lnTo>
                  <a:lnTo>
                    <a:pt x="26232" y="186925"/>
                  </a:lnTo>
                  <a:lnTo>
                    <a:pt x="24271" y="195461"/>
                  </a:lnTo>
                  <a:lnTo>
                    <a:pt x="21971" y="204129"/>
                  </a:lnTo>
                  <a:lnTo>
                    <a:pt x="20438" y="212884"/>
                  </a:lnTo>
                  <a:lnTo>
                    <a:pt x="19416" y="221697"/>
                  </a:lnTo>
                  <a:lnTo>
                    <a:pt x="18735" y="230549"/>
                  </a:lnTo>
                  <a:lnTo>
                    <a:pt x="17289" y="239427"/>
                  </a:lnTo>
                  <a:lnTo>
                    <a:pt x="15332" y="248323"/>
                  </a:lnTo>
                  <a:lnTo>
                    <a:pt x="13036" y="257229"/>
                  </a:lnTo>
                  <a:lnTo>
                    <a:pt x="10513" y="266144"/>
                  </a:lnTo>
                  <a:lnTo>
                    <a:pt x="5063" y="283986"/>
                  </a:lnTo>
                  <a:lnTo>
                    <a:pt x="3213" y="292911"/>
                  </a:lnTo>
                  <a:lnTo>
                    <a:pt x="1980" y="301838"/>
                  </a:lnTo>
                  <a:lnTo>
                    <a:pt x="1157" y="310765"/>
                  </a:lnTo>
                  <a:lnTo>
                    <a:pt x="610" y="319694"/>
                  </a:lnTo>
                  <a:lnTo>
                    <a:pt x="0" y="337552"/>
                  </a:lnTo>
                  <a:lnTo>
                    <a:pt x="830" y="346481"/>
                  </a:lnTo>
                  <a:lnTo>
                    <a:pt x="2375" y="355410"/>
                  </a:lnTo>
                  <a:lnTo>
                    <a:pt x="4398" y="364340"/>
                  </a:lnTo>
                  <a:lnTo>
                    <a:pt x="5746" y="373269"/>
                  </a:lnTo>
                  <a:lnTo>
                    <a:pt x="6645" y="382199"/>
                  </a:lnTo>
                  <a:lnTo>
                    <a:pt x="7244" y="391129"/>
                  </a:lnTo>
                  <a:lnTo>
                    <a:pt x="10556" y="406342"/>
                  </a:lnTo>
                  <a:lnTo>
                    <a:pt x="20766" y="437018"/>
                  </a:lnTo>
                  <a:lnTo>
                    <a:pt x="23842" y="451542"/>
                  </a:lnTo>
                  <a:lnTo>
                    <a:pt x="24662" y="458193"/>
                  </a:lnTo>
                  <a:lnTo>
                    <a:pt x="27193" y="464612"/>
                  </a:lnTo>
                  <a:lnTo>
                    <a:pt x="35297" y="477035"/>
                  </a:lnTo>
                  <a:lnTo>
                    <a:pt x="42868" y="489171"/>
                  </a:lnTo>
                  <a:lnTo>
                    <a:pt x="46276" y="495186"/>
                  </a:lnTo>
                  <a:lnTo>
                    <a:pt x="55354" y="504514"/>
                  </a:lnTo>
                  <a:lnTo>
                    <a:pt x="66003" y="511968"/>
                  </a:lnTo>
                  <a:lnTo>
                    <a:pt x="77351" y="518587"/>
                  </a:lnTo>
                  <a:lnTo>
                    <a:pt x="89009" y="522191"/>
                  </a:lnTo>
                  <a:lnTo>
                    <a:pt x="94896" y="523152"/>
                  </a:lnTo>
                  <a:lnTo>
                    <a:pt x="100805" y="523793"/>
                  </a:lnTo>
                  <a:lnTo>
                    <a:pt x="106728" y="524220"/>
                  </a:lnTo>
                  <a:lnTo>
                    <a:pt x="112662" y="524504"/>
                  </a:lnTo>
                  <a:lnTo>
                    <a:pt x="127192" y="524821"/>
                  </a:lnTo>
                  <a:lnTo>
                    <a:pt x="135234" y="524905"/>
                  </a:lnTo>
                  <a:lnTo>
                    <a:pt x="143572" y="523969"/>
                  </a:lnTo>
                  <a:lnTo>
                    <a:pt x="152107" y="522353"/>
                  </a:lnTo>
                  <a:lnTo>
                    <a:pt x="160773" y="520284"/>
                  </a:lnTo>
                  <a:lnTo>
                    <a:pt x="169528" y="517912"/>
                  </a:lnTo>
                  <a:lnTo>
                    <a:pt x="187192" y="512630"/>
                  </a:lnTo>
                  <a:lnTo>
                    <a:pt x="195078" y="509833"/>
                  </a:lnTo>
                  <a:lnTo>
                    <a:pt x="202319" y="506976"/>
                  </a:lnTo>
                  <a:lnTo>
                    <a:pt x="209131" y="504079"/>
                  </a:lnTo>
                  <a:lnTo>
                    <a:pt x="216649" y="500163"/>
                  </a:lnTo>
                  <a:lnTo>
                    <a:pt x="224638" y="495568"/>
                  </a:lnTo>
                  <a:lnTo>
                    <a:pt x="232940" y="490521"/>
                  </a:lnTo>
                  <a:lnTo>
                    <a:pt x="240459" y="485171"/>
                  </a:lnTo>
                  <a:lnTo>
                    <a:pt x="247456" y="479620"/>
                  </a:lnTo>
                  <a:lnTo>
                    <a:pt x="254106" y="473936"/>
                  </a:lnTo>
                  <a:lnTo>
                    <a:pt x="260523" y="468161"/>
                  </a:lnTo>
                  <a:lnTo>
                    <a:pt x="272945" y="456454"/>
                  </a:lnTo>
                  <a:lnTo>
                    <a:pt x="291094" y="438706"/>
                  </a:lnTo>
                  <a:lnTo>
                    <a:pt x="300422" y="424181"/>
                  </a:lnTo>
                  <a:lnTo>
                    <a:pt x="308868" y="408795"/>
                  </a:lnTo>
                  <a:lnTo>
                    <a:pt x="319236" y="395342"/>
                  </a:lnTo>
                  <a:lnTo>
                    <a:pt x="327813" y="380103"/>
                  </a:lnTo>
                  <a:lnTo>
                    <a:pt x="331489" y="371872"/>
                  </a:lnTo>
                  <a:lnTo>
                    <a:pt x="335924" y="363408"/>
                  </a:lnTo>
                  <a:lnTo>
                    <a:pt x="340865" y="354789"/>
                  </a:lnTo>
                  <a:lnTo>
                    <a:pt x="346144" y="346066"/>
                  </a:lnTo>
                  <a:lnTo>
                    <a:pt x="350655" y="337274"/>
                  </a:lnTo>
                  <a:lnTo>
                    <a:pt x="354654" y="328437"/>
                  </a:lnTo>
                  <a:lnTo>
                    <a:pt x="358313" y="319568"/>
                  </a:lnTo>
                  <a:lnTo>
                    <a:pt x="365024" y="304423"/>
                  </a:lnTo>
                  <a:lnTo>
                    <a:pt x="368203" y="297606"/>
                  </a:lnTo>
                  <a:lnTo>
                    <a:pt x="371734" y="282094"/>
                  </a:lnTo>
                  <a:lnTo>
                    <a:pt x="372676" y="273791"/>
                  </a:lnTo>
                  <a:lnTo>
                    <a:pt x="373304" y="265278"/>
                  </a:lnTo>
                  <a:lnTo>
                    <a:pt x="373723" y="256627"/>
                  </a:lnTo>
                  <a:lnTo>
                    <a:pt x="374188" y="239077"/>
                  </a:lnTo>
                  <a:lnTo>
                    <a:pt x="374395" y="221355"/>
                  </a:lnTo>
                  <a:lnTo>
                    <a:pt x="373458" y="212462"/>
                  </a:lnTo>
                  <a:lnTo>
                    <a:pt x="371841" y="203556"/>
                  </a:lnTo>
                  <a:lnTo>
                    <a:pt x="369770" y="194643"/>
                  </a:lnTo>
                  <a:lnTo>
                    <a:pt x="367398" y="185724"/>
                  </a:lnTo>
                  <a:lnTo>
                    <a:pt x="362117" y="167877"/>
                  </a:lnTo>
                  <a:lnTo>
                    <a:pt x="356462" y="152669"/>
                  </a:lnTo>
                  <a:lnTo>
                    <a:pt x="350641" y="138303"/>
                  </a:lnTo>
                  <a:lnTo>
                    <a:pt x="344747" y="121996"/>
                  </a:lnTo>
                  <a:lnTo>
                    <a:pt x="338820" y="107472"/>
                  </a:lnTo>
                  <a:lnTo>
                    <a:pt x="332879" y="94403"/>
                  </a:lnTo>
                  <a:lnTo>
                    <a:pt x="326931" y="81980"/>
                  </a:lnTo>
                  <a:lnTo>
                    <a:pt x="318334" y="69844"/>
                  </a:lnTo>
                  <a:lnTo>
                    <a:pt x="307899" y="57835"/>
                  </a:lnTo>
                  <a:lnTo>
                    <a:pt x="296646" y="45884"/>
                  </a:lnTo>
                  <a:lnTo>
                    <a:pt x="285031" y="36603"/>
                  </a:lnTo>
                  <a:lnTo>
                    <a:pt x="279155" y="32739"/>
                  </a:lnTo>
                  <a:lnTo>
                    <a:pt x="273254" y="29171"/>
                  </a:lnTo>
                  <a:lnTo>
                    <a:pt x="267335" y="25800"/>
                  </a:lnTo>
                  <a:lnTo>
                    <a:pt x="261405" y="22561"/>
                  </a:lnTo>
                  <a:lnTo>
                    <a:pt x="254475" y="19409"/>
                  </a:lnTo>
                  <a:lnTo>
                    <a:pt x="246878" y="16315"/>
                  </a:lnTo>
                  <a:lnTo>
                    <a:pt x="238837" y="13261"/>
                  </a:lnTo>
                  <a:lnTo>
                    <a:pt x="231492" y="10232"/>
                  </a:lnTo>
                  <a:lnTo>
                    <a:pt x="224611" y="7221"/>
                  </a:lnTo>
                  <a:lnTo>
                    <a:pt x="218039" y="4222"/>
                  </a:lnTo>
                  <a:lnTo>
                    <a:pt x="209689" y="2222"/>
                  </a:lnTo>
                  <a:lnTo>
                    <a:pt x="200154" y="889"/>
                  </a:lnTo>
                  <a:lnTo>
                    <a:pt x="189828" y="0"/>
                  </a:lnTo>
                  <a:lnTo>
                    <a:pt x="179968" y="400"/>
                  </a:lnTo>
                  <a:lnTo>
                    <a:pt x="170418" y="1658"/>
                  </a:lnTo>
                  <a:lnTo>
                    <a:pt x="161075" y="3489"/>
                  </a:lnTo>
                  <a:lnTo>
                    <a:pt x="151869" y="4710"/>
                  </a:lnTo>
                  <a:lnTo>
                    <a:pt x="142756" y="5524"/>
                  </a:lnTo>
                  <a:lnTo>
                    <a:pt x="133703" y="6067"/>
                  </a:lnTo>
                  <a:lnTo>
                    <a:pt x="124692" y="7421"/>
                  </a:lnTo>
                  <a:lnTo>
                    <a:pt x="115708" y="9315"/>
                  </a:lnTo>
                  <a:lnTo>
                    <a:pt x="106742" y="11571"/>
                  </a:lnTo>
                  <a:lnTo>
                    <a:pt x="99773" y="15059"/>
                  </a:lnTo>
                  <a:lnTo>
                    <a:pt x="89383" y="24226"/>
                  </a:lnTo>
                  <a:lnTo>
                    <a:pt x="83239" y="29449"/>
                  </a:lnTo>
                  <a:lnTo>
                    <a:pt x="76166" y="34915"/>
                  </a:lnTo>
                  <a:lnTo>
                    <a:pt x="68475" y="40543"/>
                  </a:lnTo>
                  <a:lnTo>
                    <a:pt x="61362" y="45288"/>
                  </a:lnTo>
                  <a:lnTo>
                    <a:pt x="54636" y="49443"/>
                  </a:lnTo>
                  <a:lnTo>
                    <a:pt x="48168" y="53205"/>
                  </a:lnTo>
                  <a:lnTo>
                    <a:pt x="38335" y="62678"/>
                  </a:lnTo>
                  <a:lnTo>
                    <a:pt x="26302" y="7859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0" name="Google Shape;3350;p115"/>
            <p:cNvSpPr/>
            <p:nvPr/>
          </p:nvSpPr>
          <p:spPr>
            <a:xfrm>
              <a:off x="338739" y="928667"/>
              <a:ext cx="652448" cy="98453"/>
            </a:xfrm>
            <a:custGeom>
              <a:rect b="b" l="l" r="r" t="t"/>
              <a:pathLst>
                <a:path extrusionOk="0" h="98227" w="651298">
                  <a:moveTo>
                    <a:pt x="0" y="53578"/>
                  </a:moveTo>
                  <a:lnTo>
                    <a:pt x="7688" y="45890"/>
                  </a:lnTo>
                  <a:lnTo>
                    <a:pt x="11023" y="45200"/>
                  </a:lnTo>
                  <a:lnTo>
                    <a:pt x="29618" y="44697"/>
                  </a:lnTo>
                  <a:lnTo>
                    <a:pt x="34628" y="44681"/>
                  </a:lnTo>
                  <a:lnTo>
                    <a:pt x="38960" y="43678"/>
                  </a:lnTo>
                  <a:lnTo>
                    <a:pt x="42841" y="42017"/>
                  </a:lnTo>
                  <a:lnTo>
                    <a:pt x="46420" y="39918"/>
                  </a:lnTo>
                  <a:lnTo>
                    <a:pt x="53042" y="37585"/>
                  </a:lnTo>
                  <a:lnTo>
                    <a:pt x="64995" y="36272"/>
                  </a:lnTo>
                  <a:lnTo>
                    <a:pt x="82071" y="35828"/>
                  </a:lnTo>
                  <a:lnTo>
                    <a:pt x="94023" y="33121"/>
                  </a:lnTo>
                  <a:lnTo>
                    <a:pt x="101377" y="31011"/>
                  </a:lnTo>
                  <a:lnTo>
                    <a:pt x="121208" y="28040"/>
                  </a:lnTo>
                  <a:lnTo>
                    <a:pt x="136222" y="27345"/>
                  </a:lnTo>
                  <a:lnTo>
                    <a:pt x="151824" y="26044"/>
                  </a:lnTo>
                  <a:lnTo>
                    <a:pt x="158763" y="24308"/>
                  </a:lnTo>
                  <a:lnTo>
                    <a:pt x="165373" y="22158"/>
                  </a:lnTo>
                  <a:lnTo>
                    <a:pt x="183301" y="19770"/>
                  </a:lnTo>
                  <a:lnTo>
                    <a:pt x="193638" y="19133"/>
                  </a:lnTo>
                  <a:lnTo>
                    <a:pt x="204498" y="17716"/>
                  </a:lnTo>
                  <a:lnTo>
                    <a:pt x="215707" y="15780"/>
                  </a:lnTo>
                  <a:lnTo>
                    <a:pt x="227148" y="13496"/>
                  </a:lnTo>
                  <a:lnTo>
                    <a:pt x="238745" y="11974"/>
                  </a:lnTo>
                  <a:lnTo>
                    <a:pt x="250444" y="10959"/>
                  </a:lnTo>
                  <a:lnTo>
                    <a:pt x="262212" y="10283"/>
                  </a:lnTo>
                  <a:lnTo>
                    <a:pt x="285872" y="9531"/>
                  </a:lnTo>
                  <a:lnTo>
                    <a:pt x="297737" y="9331"/>
                  </a:lnTo>
                  <a:lnTo>
                    <a:pt x="309617" y="8205"/>
                  </a:lnTo>
                  <a:lnTo>
                    <a:pt x="321504" y="6462"/>
                  </a:lnTo>
                  <a:lnTo>
                    <a:pt x="333399" y="4308"/>
                  </a:lnTo>
                  <a:lnTo>
                    <a:pt x="346289" y="2872"/>
                  </a:lnTo>
                  <a:lnTo>
                    <a:pt x="359844" y="1915"/>
                  </a:lnTo>
                  <a:lnTo>
                    <a:pt x="387141" y="851"/>
                  </a:lnTo>
                  <a:lnTo>
                    <a:pt x="424822" y="252"/>
                  </a:lnTo>
                  <a:lnTo>
                    <a:pt x="633457" y="0"/>
                  </a:lnTo>
                  <a:lnTo>
                    <a:pt x="629104" y="0"/>
                  </a:lnTo>
                  <a:lnTo>
                    <a:pt x="626770" y="992"/>
                  </a:lnTo>
                  <a:lnTo>
                    <a:pt x="624221" y="2646"/>
                  </a:lnTo>
                  <a:lnTo>
                    <a:pt x="621530" y="4741"/>
                  </a:lnTo>
                  <a:lnTo>
                    <a:pt x="617752" y="6137"/>
                  </a:lnTo>
                  <a:lnTo>
                    <a:pt x="602953" y="8102"/>
                  </a:lnTo>
                  <a:lnTo>
                    <a:pt x="585008" y="8685"/>
                  </a:lnTo>
                  <a:lnTo>
                    <a:pt x="548878" y="8897"/>
                  </a:lnTo>
                  <a:lnTo>
                    <a:pt x="533664" y="11561"/>
                  </a:lnTo>
                  <a:lnTo>
                    <a:pt x="525440" y="13661"/>
                  </a:lnTo>
                  <a:lnTo>
                    <a:pt x="505719" y="15993"/>
                  </a:lnTo>
                  <a:lnTo>
                    <a:pt x="494903" y="16615"/>
                  </a:lnTo>
                  <a:lnTo>
                    <a:pt x="474949" y="17306"/>
                  </a:lnTo>
                  <a:lnTo>
                    <a:pt x="455166" y="18606"/>
                  </a:lnTo>
                  <a:lnTo>
                    <a:pt x="444335" y="20341"/>
                  </a:lnTo>
                  <a:lnTo>
                    <a:pt x="433145" y="22491"/>
                  </a:lnTo>
                  <a:lnTo>
                    <a:pt x="410128" y="27524"/>
                  </a:lnTo>
                  <a:lnTo>
                    <a:pt x="398434" y="30256"/>
                  </a:lnTo>
                  <a:lnTo>
                    <a:pt x="385677" y="32077"/>
                  </a:lnTo>
                  <a:lnTo>
                    <a:pt x="372212" y="33291"/>
                  </a:lnTo>
                  <a:lnTo>
                    <a:pt x="358274" y="34100"/>
                  </a:lnTo>
                  <a:lnTo>
                    <a:pt x="345013" y="35632"/>
                  </a:lnTo>
                  <a:lnTo>
                    <a:pt x="332204" y="37645"/>
                  </a:lnTo>
                  <a:lnTo>
                    <a:pt x="278389" y="48006"/>
                  </a:lnTo>
                  <a:lnTo>
                    <a:pt x="252051" y="53747"/>
                  </a:lnTo>
                  <a:lnTo>
                    <a:pt x="190766" y="68483"/>
                  </a:lnTo>
                  <a:lnTo>
                    <a:pt x="166805" y="74424"/>
                  </a:lnTo>
                  <a:lnTo>
                    <a:pt x="154860" y="76405"/>
                  </a:lnTo>
                  <a:lnTo>
                    <a:pt x="142927" y="77726"/>
                  </a:lnTo>
                  <a:lnTo>
                    <a:pt x="131003" y="78606"/>
                  </a:lnTo>
                  <a:lnTo>
                    <a:pt x="120078" y="80185"/>
                  </a:lnTo>
                  <a:lnTo>
                    <a:pt x="109817" y="82230"/>
                  </a:lnTo>
                  <a:lnTo>
                    <a:pt x="100001" y="84586"/>
                  </a:lnTo>
                  <a:lnTo>
                    <a:pt x="83801" y="87203"/>
                  </a:lnTo>
                  <a:lnTo>
                    <a:pt x="69987" y="89358"/>
                  </a:lnTo>
                  <a:lnTo>
                    <a:pt x="63525" y="91322"/>
                  </a:lnTo>
                  <a:lnTo>
                    <a:pt x="57233" y="93624"/>
                  </a:lnTo>
                  <a:lnTo>
                    <a:pt x="44949" y="96181"/>
                  </a:lnTo>
                  <a:lnTo>
                    <a:pt x="25636" y="97823"/>
                  </a:lnTo>
                  <a:lnTo>
                    <a:pt x="9499" y="98216"/>
                  </a:lnTo>
                  <a:lnTo>
                    <a:pt x="21408" y="98226"/>
                  </a:lnTo>
                  <a:lnTo>
                    <a:pt x="29689" y="95580"/>
                  </a:lnTo>
                  <a:lnTo>
                    <a:pt x="34675" y="93486"/>
                  </a:lnTo>
                  <a:lnTo>
                    <a:pt x="45507" y="91159"/>
                  </a:lnTo>
                  <a:lnTo>
                    <a:pt x="57928" y="89132"/>
                  </a:lnTo>
                  <a:lnTo>
                    <a:pt x="65408" y="87203"/>
                  </a:lnTo>
                  <a:lnTo>
                    <a:pt x="73371" y="84924"/>
                  </a:lnTo>
                  <a:lnTo>
                    <a:pt x="87510" y="82392"/>
                  </a:lnTo>
                  <a:lnTo>
                    <a:pt x="102393" y="80275"/>
                  </a:lnTo>
                  <a:lnTo>
                    <a:pt x="111918" y="78321"/>
                  </a:lnTo>
                  <a:lnTo>
                    <a:pt x="122237" y="76027"/>
                  </a:lnTo>
                  <a:lnTo>
                    <a:pt x="132093" y="73505"/>
                  </a:lnTo>
                  <a:lnTo>
                    <a:pt x="141640" y="70831"/>
                  </a:lnTo>
                  <a:lnTo>
                    <a:pt x="150981" y="68057"/>
                  </a:lnTo>
                  <a:lnTo>
                    <a:pt x="161177" y="66207"/>
                  </a:lnTo>
                  <a:lnTo>
                    <a:pt x="171944" y="64974"/>
                  </a:lnTo>
                  <a:lnTo>
                    <a:pt x="183090" y="64152"/>
                  </a:lnTo>
                  <a:lnTo>
                    <a:pt x="194489" y="62612"/>
                  </a:lnTo>
                  <a:lnTo>
                    <a:pt x="206058" y="60593"/>
                  </a:lnTo>
                  <a:lnTo>
                    <a:pt x="217739" y="58254"/>
                  </a:lnTo>
                  <a:lnTo>
                    <a:pt x="229495" y="56696"/>
                  </a:lnTo>
                  <a:lnTo>
                    <a:pt x="241301" y="55657"/>
                  </a:lnTo>
                  <a:lnTo>
                    <a:pt x="253141" y="54964"/>
                  </a:lnTo>
                  <a:lnTo>
                    <a:pt x="265995" y="53510"/>
                  </a:lnTo>
                  <a:lnTo>
                    <a:pt x="279525" y="51548"/>
                  </a:lnTo>
                  <a:lnTo>
                    <a:pt x="293506" y="49248"/>
                  </a:lnTo>
                  <a:lnTo>
                    <a:pt x="307788" y="47715"/>
                  </a:lnTo>
                  <a:lnTo>
                    <a:pt x="322270" y="46693"/>
                  </a:lnTo>
                  <a:lnTo>
                    <a:pt x="336886" y="46011"/>
                  </a:lnTo>
                  <a:lnTo>
                    <a:pt x="350598" y="44565"/>
                  </a:lnTo>
                  <a:lnTo>
                    <a:pt x="363708" y="42608"/>
                  </a:lnTo>
                  <a:lnTo>
                    <a:pt x="376417" y="40312"/>
                  </a:lnTo>
                  <a:lnTo>
                    <a:pt x="389851" y="38781"/>
                  </a:lnTo>
                  <a:lnTo>
                    <a:pt x="403768" y="37760"/>
                  </a:lnTo>
                  <a:lnTo>
                    <a:pt x="418006" y="37080"/>
                  </a:lnTo>
                  <a:lnTo>
                    <a:pt x="431468" y="35634"/>
                  </a:lnTo>
                  <a:lnTo>
                    <a:pt x="444411" y="33678"/>
                  </a:lnTo>
                  <a:lnTo>
                    <a:pt x="457008" y="31382"/>
                  </a:lnTo>
                  <a:lnTo>
                    <a:pt x="469375" y="29851"/>
                  </a:lnTo>
                  <a:lnTo>
                    <a:pt x="481588" y="28830"/>
                  </a:lnTo>
                  <a:lnTo>
                    <a:pt x="493699" y="28150"/>
                  </a:lnTo>
                  <a:lnTo>
                    <a:pt x="517739" y="27394"/>
                  </a:lnTo>
                  <a:lnTo>
                    <a:pt x="529706" y="27192"/>
                  </a:lnTo>
                  <a:lnTo>
                    <a:pt x="540661" y="26066"/>
                  </a:lnTo>
                  <a:lnTo>
                    <a:pt x="550940" y="24322"/>
                  </a:lnTo>
                  <a:lnTo>
                    <a:pt x="560770" y="22168"/>
                  </a:lnTo>
                  <a:lnTo>
                    <a:pt x="576983" y="19774"/>
                  </a:lnTo>
                  <a:lnTo>
                    <a:pt x="597268" y="18427"/>
                  </a:lnTo>
                  <a:lnTo>
                    <a:pt x="603561" y="18238"/>
                  </a:lnTo>
                  <a:lnTo>
                    <a:pt x="615845" y="15382"/>
                  </a:lnTo>
                  <a:lnTo>
                    <a:pt x="621899" y="13231"/>
                  </a:lnTo>
                  <a:lnTo>
                    <a:pt x="635160" y="10204"/>
                  </a:lnTo>
                  <a:lnTo>
                    <a:pt x="651297" y="8963"/>
                  </a:lnTo>
                  <a:lnTo>
                    <a:pt x="648967" y="6299"/>
                  </a:lnTo>
                  <a:lnTo>
                    <a:pt x="646957" y="4199"/>
                  </a:lnTo>
                  <a:lnTo>
                    <a:pt x="644625" y="2799"/>
                  </a:lnTo>
                  <a:lnTo>
                    <a:pt x="639388" y="1244"/>
                  </a:lnTo>
                  <a:lnTo>
                    <a:pt x="621380" y="369"/>
                  </a:lnTo>
                  <a:lnTo>
                    <a:pt x="593773" y="73"/>
                  </a:lnTo>
                  <a:lnTo>
                    <a:pt x="451061" y="0"/>
                  </a:lnTo>
                  <a:lnTo>
                    <a:pt x="439613" y="992"/>
                  </a:lnTo>
                  <a:lnTo>
                    <a:pt x="428013" y="2646"/>
                  </a:lnTo>
                  <a:lnTo>
                    <a:pt x="416311" y="4741"/>
                  </a:lnTo>
                  <a:lnTo>
                    <a:pt x="403548" y="6137"/>
                  </a:lnTo>
                  <a:lnTo>
                    <a:pt x="390079" y="7068"/>
                  </a:lnTo>
                  <a:lnTo>
                    <a:pt x="376138" y="7688"/>
                  </a:lnTo>
                  <a:lnTo>
                    <a:pt x="347420" y="8378"/>
                  </a:lnTo>
                  <a:lnTo>
                    <a:pt x="332816" y="8562"/>
                  </a:lnTo>
                  <a:lnTo>
                    <a:pt x="318119" y="9677"/>
                  </a:lnTo>
                  <a:lnTo>
                    <a:pt x="303361" y="11412"/>
                  </a:lnTo>
                  <a:lnTo>
                    <a:pt x="288561" y="13561"/>
                  </a:lnTo>
                  <a:lnTo>
                    <a:pt x="274725" y="15986"/>
                  </a:lnTo>
                  <a:lnTo>
                    <a:pt x="261533" y="18595"/>
                  </a:lnTo>
                  <a:lnTo>
                    <a:pt x="207103" y="29911"/>
                  </a:lnTo>
                  <a:lnTo>
                    <a:pt x="143435" y="41701"/>
                  </a:lnTo>
                  <a:lnTo>
                    <a:pt x="116004" y="47638"/>
                  </a:lnTo>
                  <a:lnTo>
                    <a:pt x="102140" y="49618"/>
                  </a:lnTo>
                  <a:lnTo>
                    <a:pt x="87937" y="50938"/>
                  </a:lnTo>
                  <a:lnTo>
                    <a:pt x="73507" y="51818"/>
                  </a:lnTo>
                  <a:lnTo>
                    <a:pt x="60911" y="53397"/>
                  </a:lnTo>
                  <a:lnTo>
                    <a:pt x="49537" y="55442"/>
                  </a:lnTo>
                  <a:lnTo>
                    <a:pt x="38978" y="57797"/>
                  </a:lnTo>
                  <a:lnTo>
                    <a:pt x="21953" y="60414"/>
                  </a:lnTo>
                  <a:lnTo>
                    <a:pt x="0" y="6250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1" name="Google Shape;3351;p115"/>
            <p:cNvSpPr/>
            <p:nvPr/>
          </p:nvSpPr>
          <p:spPr>
            <a:xfrm>
              <a:off x="473673" y="1214499"/>
              <a:ext cx="7938" cy="419221"/>
            </a:xfrm>
            <a:custGeom>
              <a:rect b="b" l="l" r="r" t="t"/>
              <a:pathLst>
                <a:path extrusionOk="0" h="419696" w="8563">
                  <a:moveTo>
                    <a:pt x="0" y="0"/>
                  </a:moveTo>
                  <a:lnTo>
                    <a:pt x="0" y="77051"/>
                  </a:lnTo>
                  <a:lnTo>
                    <a:pt x="992" y="88078"/>
                  </a:lnTo>
                  <a:lnTo>
                    <a:pt x="2646" y="99399"/>
                  </a:lnTo>
                  <a:lnTo>
                    <a:pt x="4740" y="110914"/>
                  </a:lnTo>
                  <a:lnTo>
                    <a:pt x="6137" y="122560"/>
                  </a:lnTo>
                  <a:lnTo>
                    <a:pt x="7068" y="134292"/>
                  </a:lnTo>
                  <a:lnTo>
                    <a:pt x="7688" y="146083"/>
                  </a:lnTo>
                  <a:lnTo>
                    <a:pt x="8378" y="169767"/>
                  </a:lnTo>
                  <a:lnTo>
                    <a:pt x="8562" y="181639"/>
                  </a:lnTo>
                  <a:lnTo>
                    <a:pt x="7692" y="193522"/>
                  </a:lnTo>
                  <a:lnTo>
                    <a:pt x="6120" y="205413"/>
                  </a:lnTo>
                  <a:lnTo>
                    <a:pt x="4080" y="217309"/>
                  </a:lnTo>
                  <a:lnTo>
                    <a:pt x="2720" y="229209"/>
                  </a:lnTo>
                  <a:lnTo>
                    <a:pt x="1813" y="241111"/>
                  </a:lnTo>
                  <a:lnTo>
                    <a:pt x="1209" y="253014"/>
                  </a:lnTo>
                  <a:lnTo>
                    <a:pt x="537" y="276823"/>
                  </a:lnTo>
                  <a:lnTo>
                    <a:pt x="21" y="361984"/>
                  </a:lnTo>
                  <a:lnTo>
                    <a:pt x="0" y="41969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2" name="Google Shape;3352;p115"/>
            <p:cNvSpPr/>
            <p:nvPr/>
          </p:nvSpPr>
          <p:spPr>
            <a:xfrm>
              <a:off x="305402" y="1187504"/>
              <a:ext cx="417504" cy="438276"/>
            </a:xfrm>
            <a:custGeom>
              <a:rect b="b" l="l" r="r" t="t"/>
              <a:pathLst>
                <a:path extrusionOk="0" h="437019" w="418323">
                  <a:moveTo>
                    <a:pt x="7689" y="187023"/>
                  </a:moveTo>
                  <a:lnTo>
                    <a:pt x="7689" y="177542"/>
                  </a:lnTo>
                  <a:lnTo>
                    <a:pt x="6696" y="174750"/>
                  </a:lnTo>
                  <a:lnTo>
                    <a:pt x="5043" y="172888"/>
                  </a:lnTo>
                  <a:lnTo>
                    <a:pt x="2948" y="171646"/>
                  </a:lnTo>
                  <a:lnTo>
                    <a:pt x="1552" y="168835"/>
                  </a:lnTo>
                  <a:lnTo>
                    <a:pt x="0" y="160419"/>
                  </a:lnTo>
                  <a:lnTo>
                    <a:pt x="1956" y="150064"/>
                  </a:lnTo>
                  <a:lnTo>
                    <a:pt x="6133" y="138847"/>
                  </a:lnTo>
                  <a:lnTo>
                    <a:pt x="11297" y="127247"/>
                  </a:lnTo>
                  <a:lnTo>
                    <a:pt x="19782" y="109560"/>
                  </a:lnTo>
                  <a:lnTo>
                    <a:pt x="28277" y="97694"/>
                  </a:lnTo>
                  <a:lnTo>
                    <a:pt x="37675" y="86798"/>
                  </a:lnTo>
                  <a:lnTo>
                    <a:pt x="48544" y="74093"/>
                  </a:lnTo>
                  <a:lnTo>
                    <a:pt x="54951" y="63741"/>
                  </a:lnTo>
                  <a:lnTo>
                    <a:pt x="63751" y="55172"/>
                  </a:lnTo>
                  <a:lnTo>
                    <a:pt x="74277" y="48055"/>
                  </a:lnTo>
                  <a:lnTo>
                    <a:pt x="85570" y="41585"/>
                  </a:lnTo>
                  <a:lnTo>
                    <a:pt x="94558" y="32757"/>
                  </a:lnTo>
                  <a:lnTo>
                    <a:pt x="98344" y="27624"/>
                  </a:lnTo>
                  <a:lnTo>
                    <a:pt x="102852" y="24203"/>
                  </a:lnTo>
                  <a:lnTo>
                    <a:pt x="107842" y="21922"/>
                  </a:lnTo>
                  <a:lnTo>
                    <a:pt x="118678" y="18395"/>
                  </a:lnTo>
                  <a:lnTo>
                    <a:pt x="130108" y="13520"/>
                  </a:lnTo>
                  <a:lnTo>
                    <a:pt x="141803" y="8046"/>
                  </a:lnTo>
                  <a:lnTo>
                    <a:pt x="147700" y="5197"/>
                  </a:lnTo>
                  <a:lnTo>
                    <a:pt x="154607" y="3298"/>
                  </a:lnTo>
                  <a:lnTo>
                    <a:pt x="162189" y="2032"/>
                  </a:lnTo>
                  <a:lnTo>
                    <a:pt x="170220" y="1188"/>
                  </a:lnTo>
                  <a:lnTo>
                    <a:pt x="178551" y="625"/>
                  </a:lnTo>
                  <a:lnTo>
                    <a:pt x="187081" y="250"/>
                  </a:lnTo>
                  <a:lnTo>
                    <a:pt x="195745" y="0"/>
                  </a:lnTo>
                  <a:lnTo>
                    <a:pt x="203505" y="826"/>
                  </a:lnTo>
                  <a:lnTo>
                    <a:pt x="210662" y="2368"/>
                  </a:lnTo>
                  <a:lnTo>
                    <a:pt x="217418" y="4389"/>
                  </a:lnTo>
                  <a:lnTo>
                    <a:pt x="230217" y="6634"/>
                  </a:lnTo>
                  <a:lnTo>
                    <a:pt x="242520" y="8624"/>
                  </a:lnTo>
                  <a:lnTo>
                    <a:pt x="254602" y="12815"/>
                  </a:lnTo>
                  <a:lnTo>
                    <a:pt x="266587" y="20631"/>
                  </a:lnTo>
                  <a:lnTo>
                    <a:pt x="278528" y="29728"/>
                  </a:lnTo>
                  <a:lnTo>
                    <a:pt x="290450" y="37078"/>
                  </a:lnTo>
                  <a:lnTo>
                    <a:pt x="299717" y="43652"/>
                  </a:lnTo>
                  <a:lnTo>
                    <a:pt x="303577" y="46794"/>
                  </a:lnTo>
                  <a:lnTo>
                    <a:pt x="306151" y="50873"/>
                  </a:lnTo>
                  <a:lnTo>
                    <a:pt x="309010" y="60697"/>
                  </a:lnTo>
                  <a:lnTo>
                    <a:pt x="310620" y="72644"/>
                  </a:lnTo>
                  <a:lnTo>
                    <a:pt x="310997" y="81948"/>
                  </a:lnTo>
                  <a:lnTo>
                    <a:pt x="311238" y="99350"/>
                  </a:lnTo>
                  <a:lnTo>
                    <a:pt x="311280" y="113972"/>
                  </a:lnTo>
                  <a:lnTo>
                    <a:pt x="309302" y="118479"/>
                  </a:lnTo>
                  <a:lnTo>
                    <a:pt x="305998" y="122476"/>
                  </a:lnTo>
                  <a:lnTo>
                    <a:pt x="294514" y="132841"/>
                  </a:lnTo>
                  <a:lnTo>
                    <a:pt x="282182" y="144842"/>
                  </a:lnTo>
                  <a:lnTo>
                    <a:pt x="271568" y="154385"/>
                  </a:lnTo>
                  <a:lnTo>
                    <a:pt x="260237" y="161934"/>
                  </a:lnTo>
                  <a:lnTo>
                    <a:pt x="253444" y="165336"/>
                  </a:lnTo>
                  <a:lnTo>
                    <a:pt x="245940" y="168597"/>
                  </a:lnTo>
                  <a:lnTo>
                    <a:pt x="237960" y="171762"/>
                  </a:lnTo>
                  <a:lnTo>
                    <a:pt x="230656" y="174865"/>
                  </a:lnTo>
                  <a:lnTo>
                    <a:pt x="217249" y="180958"/>
                  </a:lnTo>
                  <a:lnTo>
                    <a:pt x="209903" y="183972"/>
                  </a:lnTo>
                  <a:lnTo>
                    <a:pt x="202030" y="186974"/>
                  </a:lnTo>
                  <a:lnTo>
                    <a:pt x="193804" y="189967"/>
                  </a:lnTo>
                  <a:lnTo>
                    <a:pt x="186336" y="192954"/>
                  </a:lnTo>
                  <a:lnTo>
                    <a:pt x="179373" y="195938"/>
                  </a:lnTo>
                  <a:lnTo>
                    <a:pt x="166344" y="200908"/>
                  </a:lnTo>
                  <a:lnTo>
                    <a:pt x="153939" y="203116"/>
                  </a:lnTo>
                  <a:lnTo>
                    <a:pt x="144457" y="204098"/>
                  </a:lnTo>
                  <a:lnTo>
                    <a:pt x="140540" y="204359"/>
                  </a:lnTo>
                  <a:lnTo>
                    <a:pt x="136935" y="205526"/>
                  </a:lnTo>
                  <a:lnTo>
                    <a:pt x="127123" y="210916"/>
                  </a:lnTo>
                  <a:lnTo>
                    <a:pt x="116658" y="213431"/>
                  </a:lnTo>
                  <a:lnTo>
                    <a:pt x="116053" y="212566"/>
                  </a:lnTo>
                  <a:lnTo>
                    <a:pt x="115382" y="208959"/>
                  </a:lnTo>
                  <a:lnTo>
                    <a:pt x="116195" y="207600"/>
                  </a:lnTo>
                  <a:lnTo>
                    <a:pt x="117729" y="206694"/>
                  </a:lnTo>
                  <a:lnTo>
                    <a:pt x="122080" y="205688"/>
                  </a:lnTo>
                  <a:lnTo>
                    <a:pt x="127321" y="205241"/>
                  </a:lnTo>
                  <a:lnTo>
                    <a:pt x="135603" y="202396"/>
                  </a:lnTo>
                  <a:lnTo>
                    <a:pt x="144907" y="198817"/>
                  </a:lnTo>
                  <a:lnTo>
                    <a:pt x="156715" y="195809"/>
                  </a:lnTo>
                  <a:lnTo>
                    <a:pt x="166857" y="191590"/>
                  </a:lnTo>
                  <a:lnTo>
                    <a:pt x="173332" y="190068"/>
                  </a:lnTo>
                  <a:lnTo>
                    <a:pt x="180625" y="189053"/>
                  </a:lnTo>
                  <a:lnTo>
                    <a:pt x="188464" y="188376"/>
                  </a:lnTo>
                  <a:lnTo>
                    <a:pt x="196667" y="187925"/>
                  </a:lnTo>
                  <a:lnTo>
                    <a:pt x="213718" y="187424"/>
                  </a:lnTo>
                  <a:lnTo>
                    <a:pt x="240052" y="187142"/>
                  </a:lnTo>
                  <a:lnTo>
                    <a:pt x="248918" y="188095"/>
                  </a:lnTo>
                  <a:lnTo>
                    <a:pt x="257805" y="189722"/>
                  </a:lnTo>
                  <a:lnTo>
                    <a:pt x="266706" y="191799"/>
                  </a:lnTo>
                  <a:lnTo>
                    <a:pt x="275617" y="193184"/>
                  </a:lnTo>
                  <a:lnTo>
                    <a:pt x="284534" y="194107"/>
                  </a:lnTo>
                  <a:lnTo>
                    <a:pt x="293455" y="194722"/>
                  </a:lnTo>
                  <a:lnTo>
                    <a:pt x="301387" y="196125"/>
                  </a:lnTo>
                  <a:lnTo>
                    <a:pt x="308660" y="198052"/>
                  </a:lnTo>
                  <a:lnTo>
                    <a:pt x="315492" y="200329"/>
                  </a:lnTo>
                  <a:lnTo>
                    <a:pt x="323024" y="203831"/>
                  </a:lnTo>
                  <a:lnTo>
                    <a:pt x="331021" y="208150"/>
                  </a:lnTo>
                  <a:lnTo>
                    <a:pt x="339330" y="213014"/>
                  </a:lnTo>
                  <a:lnTo>
                    <a:pt x="353853" y="221065"/>
                  </a:lnTo>
                  <a:lnTo>
                    <a:pt x="360504" y="224600"/>
                  </a:lnTo>
                  <a:lnTo>
                    <a:pt x="370540" y="233821"/>
                  </a:lnTo>
                  <a:lnTo>
                    <a:pt x="378307" y="243541"/>
                  </a:lnTo>
                  <a:lnTo>
                    <a:pt x="389251" y="255583"/>
                  </a:lnTo>
                  <a:lnTo>
                    <a:pt x="399191" y="265781"/>
                  </a:lnTo>
                  <a:lnTo>
                    <a:pt x="402635" y="271279"/>
                  </a:lnTo>
                  <a:lnTo>
                    <a:pt x="406463" y="282678"/>
                  </a:lnTo>
                  <a:lnTo>
                    <a:pt x="410810" y="294360"/>
                  </a:lnTo>
                  <a:lnTo>
                    <a:pt x="415056" y="306166"/>
                  </a:lnTo>
                  <a:lnTo>
                    <a:pt x="416944" y="318027"/>
                  </a:lnTo>
                  <a:lnTo>
                    <a:pt x="418007" y="331122"/>
                  </a:lnTo>
                  <a:lnTo>
                    <a:pt x="418255" y="340695"/>
                  </a:lnTo>
                  <a:lnTo>
                    <a:pt x="418322" y="346026"/>
                  </a:lnTo>
                  <a:lnTo>
                    <a:pt x="416381" y="351564"/>
                  </a:lnTo>
                  <a:lnTo>
                    <a:pt x="408934" y="363009"/>
                  </a:lnTo>
                  <a:lnTo>
                    <a:pt x="398325" y="375869"/>
                  </a:lnTo>
                  <a:lnTo>
                    <a:pt x="389334" y="385387"/>
                  </a:lnTo>
                  <a:lnTo>
                    <a:pt x="378723" y="395240"/>
                  </a:lnTo>
                  <a:lnTo>
                    <a:pt x="367392" y="402926"/>
                  </a:lnTo>
                  <a:lnTo>
                    <a:pt x="360600" y="406365"/>
                  </a:lnTo>
                  <a:lnTo>
                    <a:pt x="353096" y="409649"/>
                  </a:lnTo>
                  <a:lnTo>
                    <a:pt x="345116" y="412831"/>
                  </a:lnTo>
                  <a:lnTo>
                    <a:pt x="328313" y="419013"/>
                  </a:lnTo>
                  <a:lnTo>
                    <a:pt x="319665" y="422050"/>
                  </a:lnTo>
                  <a:lnTo>
                    <a:pt x="310923" y="424075"/>
                  </a:lnTo>
                  <a:lnTo>
                    <a:pt x="302118" y="425425"/>
                  </a:lnTo>
                  <a:lnTo>
                    <a:pt x="293272" y="426325"/>
                  </a:lnTo>
                  <a:lnTo>
                    <a:pt x="283405" y="427917"/>
                  </a:lnTo>
                  <a:lnTo>
                    <a:pt x="272859" y="429971"/>
                  </a:lnTo>
                  <a:lnTo>
                    <a:pt x="261860" y="432332"/>
                  </a:lnTo>
                  <a:lnTo>
                    <a:pt x="251550" y="433906"/>
                  </a:lnTo>
                  <a:lnTo>
                    <a:pt x="241700" y="434956"/>
                  </a:lnTo>
                  <a:lnTo>
                    <a:pt x="232157" y="435655"/>
                  </a:lnTo>
                  <a:lnTo>
                    <a:pt x="222819" y="436122"/>
                  </a:lnTo>
                  <a:lnTo>
                    <a:pt x="204505" y="436640"/>
                  </a:lnTo>
                  <a:lnTo>
                    <a:pt x="145855" y="437018"/>
                  </a:lnTo>
                  <a:lnTo>
                    <a:pt x="136511" y="436038"/>
                  </a:lnTo>
                  <a:lnTo>
                    <a:pt x="128296" y="434392"/>
                  </a:lnTo>
                  <a:lnTo>
                    <a:pt x="120836" y="432303"/>
                  </a:lnTo>
                  <a:lnTo>
                    <a:pt x="104609" y="427336"/>
                  </a:lnTo>
                  <a:lnTo>
                    <a:pt x="96115" y="424623"/>
                  </a:lnTo>
                  <a:lnTo>
                    <a:pt x="88468" y="421821"/>
                  </a:lnTo>
                  <a:lnTo>
                    <a:pt x="81385" y="418962"/>
                  </a:lnTo>
                  <a:lnTo>
                    <a:pt x="74679" y="416063"/>
                  </a:lnTo>
                  <a:lnTo>
                    <a:pt x="61936" y="410196"/>
                  </a:lnTo>
                  <a:lnTo>
                    <a:pt x="37586" y="398346"/>
                  </a:lnTo>
                  <a:lnTo>
                    <a:pt x="28253" y="392400"/>
                  </a:lnTo>
                  <a:lnTo>
                    <a:pt x="16618" y="383476"/>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3" name="Google Shape;3353;p115"/>
            <p:cNvSpPr/>
            <p:nvPr/>
          </p:nvSpPr>
          <p:spPr>
            <a:xfrm>
              <a:off x="687981" y="1143041"/>
              <a:ext cx="446077" cy="419221"/>
            </a:xfrm>
            <a:custGeom>
              <a:rect b="b" l="l" r="r" t="t"/>
              <a:pathLst>
                <a:path extrusionOk="0" h="419200" w="446479">
                  <a:moveTo>
                    <a:pt x="26790" y="53128"/>
                  </a:moveTo>
                  <a:lnTo>
                    <a:pt x="35351" y="53128"/>
                  </a:lnTo>
                  <a:lnTo>
                    <a:pt x="35687" y="60816"/>
                  </a:lnTo>
                  <a:lnTo>
                    <a:pt x="40450" y="66430"/>
                  </a:lnTo>
                  <a:lnTo>
                    <a:pt x="40857" y="68941"/>
                  </a:lnTo>
                  <a:lnTo>
                    <a:pt x="40137" y="71608"/>
                  </a:lnTo>
                  <a:lnTo>
                    <a:pt x="38664" y="74377"/>
                  </a:lnTo>
                  <a:lnTo>
                    <a:pt x="37028" y="82746"/>
                  </a:lnTo>
                  <a:lnTo>
                    <a:pt x="36592" y="87756"/>
                  </a:lnTo>
                  <a:lnTo>
                    <a:pt x="33461" y="98614"/>
                  </a:lnTo>
                  <a:lnTo>
                    <a:pt x="29755" y="109063"/>
                  </a:lnTo>
                  <a:lnTo>
                    <a:pt x="26676" y="121515"/>
                  </a:lnTo>
                  <a:lnTo>
                    <a:pt x="19921" y="138324"/>
                  </a:lnTo>
                  <a:lnTo>
                    <a:pt x="14476" y="153500"/>
                  </a:lnTo>
                  <a:lnTo>
                    <a:pt x="13620" y="160723"/>
                  </a:lnTo>
                  <a:lnTo>
                    <a:pt x="14041" y="167522"/>
                  </a:lnTo>
                  <a:lnTo>
                    <a:pt x="15314" y="174039"/>
                  </a:lnTo>
                  <a:lnTo>
                    <a:pt x="15170" y="181360"/>
                  </a:lnTo>
                  <a:lnTo>
                    <a:pt x="14082" y="189217"/>
                  </a:lnTo>
                  <a:lnTo>
                    <a:pt x="12365" y="197432"/>
                  </a:lnTo>
                  <a:lnTo>
                    <a:pt x="11220" y="204893"/>
                  </a:lnTo>
                  <a:lnTo>
                    <a:pt x="10457" y="211851"/>
                  </a:lnTo>
                  <a:lnTo>
                    <a:pt x="9608" y="224875"/>
                  </a:lnTo>
                  <a:lnTo>
                    <a:pt x="9232" y="237277"/>
                  </a:lnTo>
                  <a:lnTo>
                    <a:pt x="10123" y="244355"/>
                  </a:lnTo>
                  <a:lnTo>
                    <a:pt x="11710" y="252050"/>
                  </a:lnTo>
                  <a:lnTo>
                    <a:pt x="13760" y="260157"/>
                  </a:lnTo>
                  <a:lnTo>
                    <a:pt x="16119" y="267545"/>
                  </a:lnTo>
                  <a:lnTo>
                    <a:pt x="18683" y="274456"/>
                  </a:lnTo>
                  <a:lnTo>
                    <a:pt x="21385" y="281047"/>
                  </a:lnTo>
                  <a:lnTo>
                    <a:pt x="24179" y="288418"/>
                  </a:lnTo>
                  <a:lnTo>
                    <a:pt x="29929" y="304545"/>
                  </a:lnTo>
                  <a:lnTo>
                    <a:pt x="32851" y="312020"/>
                  </a:lnTo>
                  <a:lnTo>
                    <a:pt x="35791" y="318988"/>
                  </a:lnTo>
                  <a:lnTo>
                    <a:pt x="41704" y="332022"/>
                  </a:lnTo>
                  <a:lnTo>
                    <a:pt x="47640" y="344430"/>
                  </a:lnTo>
                  <a:lnTo>
                    <a:pt x="58876" y="356559"/>
                  </a:lnTo>
                  <a:lnTo>
                    <a:pt x="72800" y="367572"/>
                  </a:lnTo>
                  <a:lnTo>
                    <a:pt x="85603" y="375774"/>
                  </a:lnTo>
                  <a:lnTo>
                    <a:pt x="92788" y="379350"/>
                  </a:lnTo>
                  <a:lnTo>
                    <a:pt x="100554" y="382726"/>
                  </a:lnTo>
                  <a:lnTo>
                    <a:pt x="108708" y="385969"/>
                  </a:lnTo>
                  <a:lnTo>
                    <a:pt x="116128" y="389124"/>
                  </a:lnTo>
                  <a:lnTo>
                    <a:pt x="129665" y="395274"/>
                  </a:lnTo>
                  <a:lnTo>
                    <a:pt x="137045" y="398304"/>
                  </a:lnTo>
                  <a:lnTo>
                    <a:pt x="144942" y="401315"/>
                  </a:lnTo>
                  <a:lnTo>
                    <a:pt x="161653" y="407307"/>
                  </a:lnTo>
                  <a:lnTo>
                    <a:pt x="179002" y="413278"/>
                  </a:lnTo>
                  <a:lnTo>
                    <a:pt x="187796" y="415267"/>
                  </a:lnTo>
                  <a:lnTo>
                    <a:pt x="196635" y="416593"/>
                  </a:lnTo>
                  <a:lnTo>
                    <a:pt x="205504" y="417477"/>
                  </a:lnTo>
                  <a:lnTo>
                    <a:pt x="213401" y="418066"/>
                  </a:lnTo>
                  <a:lnTo>
                    <a:pt x="220651" y="418459"/>
                  </a:lnTo>
                  <a:lnTo>
                    <a:pt x="227468" y="418721"/>
                  </a:lnTo>
                  <a:lnTo>
                    <a:pt x="251284" y="419090"/>
                  </a:lnTo>
                  <a:lnTo>
                    <a:pt x="272451" y="419199"/>
                  </a:lnTo>
                  <a:lnTo>
                    <a:pt x="279861" y="418222"/>
                  </a:lnTo>
                  <a:lnTo>
                    <a:pt x="287777" y="416578"/>
                  </a:lnTo>
                  <a:lnTo>
                    <a:pt x="296031" y="414491"/>
                  </a:lnTo>
                  <a:lnTo>
                    <a:pt x="303518" y="412107"/>
                  </a:lnTo>
                  <a:lnTo>
                    <a:pt x="332439" y="401151"/>
                  </a:lnTo>
                  <a:lnTo>
                    <a:pt x="340688" y="398253"/>
                  </a:lnTo>
                  <a:lnTo>
                    <a:pt x="348173" y="394336"/>
                  </a:lnTo>
                  <a:lnTo>
                    <a:pt x="361780" y="384692"/>
                  </a:lnTo>
                  <a:lnTo>
                    <a:pt x="374443" y="373792"/>
                  </a:lnTo>
                  <a:lnTo>
                    <a:pt x="386685" y="363324"/>
                  </a:lnTo>
                  <a:lnTo>
                    <a:pt x="398740" y="355365"/>
                  </a:lnTo>
                  <a:lnTo>
                    <a:pt x="408067" y="345875"/>
                  </a:lnTo>
                  <a:lnTo>
                    <a:pt x="415520" y="334050"/>
                  </a:lnTo>
                  <a:lnTo>
                    <a:pt x="418896" y="326729"/>
                  </a:lnTo>
                  <a:lnTo>
                    <a:pt x="422139" y="318873"/>
                  </a:lnTo>
                  <a:lnTo>
                    <a:pt x="426286" y="311650"/>
                  </a:lnTo>
                  <a:lnTo>
                    <a:pt x="431034" y="304851"/>
                  </a:lnTo>
                  <a:lnTo>
                    <a:pt x="436184" y="298334"/>
                  </a:lnTo>
                  <a:lnTo>
                    <a:pt x="439618" y="291013"/>
                  </a:lnTo>
                  <a:lnTo>
                    <a:pt x="441907" y="283155"/>
                  </a:lnTo>
                  <a:lnTo>
                    <a:pt x="443433" y="274940"/>
                  </a:lnTo>
                  <a:lnTo>
                    <a:pt x="444450" y="267479"/>
                  </a:lnTo>
                  <a:lnTo>
                    <a:pt x="445128" y="260521"/>
                  </a:lnTo>
                  <a:lnTo>
                    <a:pt x="445581" y="253898"/>
                  </a:lnTo>
                  <a:lnTo>
                    <a:pt x="445882" y="246506"/>
                  </a:lnTo>
                  <a:lnTo>
                    <a:pt x="446306" y="222873"/>
                  </a:lnTo>
                  <a:lnTo>
                    <a:pt x="446478" y="164621"/>
                  </a:lnTo>
                  <a:lnTo>
                    <a:pt x="443836" y="151959"/>
                  </a:lnTo>
                  <a:lnTo>
                    <a:pt x="434055" y="122921"/>
                  </a:lnTo>
                  <a:lnTo>
                    <a:pt x="431253" y="115531"/>
                  </a:lnTo>
                  <a:lnTo>
                    <a:pt x="428393" y="108621"/>
                  </a:lnTo>
                  <a:lnTo>
                    <a:pt x="422569" y="95651"/>
                  </a:lnTo>
                  <a:lnTo>
                    <a:pt x="416673" y="83272"/>
                  </a:lnTo>
                  <a:lnTo>
                    <a:pt x="408100" y="71155"/>
                  </a:lnTo>
                  <a:lnTo>
                    <a:pt x="397675" y="59155"/>
                  </a:lnTo>
                  <a:lnTo>
                    <a:pt x="386427" y="47208"/>
                  </a:lnTo>
                  <a:lnTo>
                    <a:pt x="379657" y="42236"/>
                  </a:lnTo>
                  <a:lnTo>
                    <a:pt x="372167" y="37929"/>
                  </a:lnTo>
                  <a:lnTo>
                    <a:pt x="364198" y="34065"/>
                  </a:lnTo>
                  <a:lnTo>
                    <a:pt x="355908" y="29505"/>
                  </a:lnTo>
                  <a:lnTo>
                    <a:pt x="347405" y="24481"/>
                  </a:lnTo>
                  <a:lnTo>
                    <a:pt x="338760" y="19147"/>
                  </a:lnTo>
                  <a:lnTo>
                    <a:pt x="330020" y="15591"/>
                  </a:lnTo>
                  <a:lnTo>
                    <a:pt x="321216" y="13220"/>
                  </a:lnTo>
                  <a:lnTo>
                    <a:pt x="312371" y="11640"/>
                  </a:lnTo>
                  <a:lnTo>
                    <a:pt x="303497" y="9594"/>
                  </a:lnTo>
                  <a:lnTo>
                    <a:pt x="294605" y="7238"/>
                  </a:lnTo>
                  <a:lnTo>
                    <a:pt x="285700" y="4675"/>
                  </a:lnTo>
                  <a:lnTo>
                    <a:pt x="277780" y="2967"/>
                  </a:lnTo>
                  <a:lnTo>
                    <a:pt x="270515" y="1828"/>
                  </a:lnTo>
                  <a:lnTo>
                    <a:pt x="263687" y="1068"/>
                  </a:lnTo>
                  <a:lnTo>
                    <a:pt x="255166" y="562"/>
                  </a:lnTo>
                  <a:lnTo>
                    <a:pt x="235116" y="0"/>
                  </a:lnTo>
                  <a:lnTo>
                    <a:pt x="225205" y="842"/>
                  </a:lnTo>
                  <a:lnTo>
                    <a:pt x="215621" y="2395"/>
                  </a:lnTo>
                  <a:lnTo>
                    <a:pt x="206255" y="4423"/>
                  </a:lnTo>
                  <a:lnTo>
                    <a:pt x="197035" y="6767"/>
                  </a:lnTo>
                  <a:lnTo>
                    <a:pt x="187911" y="9322"/>
                  </a:lnTo>
                  <a:lnTo>
                    <a:pt x="178853" y="12018"/>
                  </a:lnTo>
                  <a:lnTo>
                    <a:pt x="169837" y="15799"/>
                  </a:lnTo>
                  <a:lnTo>
                    <a:pt x="160850" y="20305"/>
                  </a:lnTo>
                  <a:lnTo>
                    <a:pt x="151882" y="25292"/>
                  </a:lnTo>
                  <a:lnTo>
                    <a:pt x="142926" y="30602"/>
                  </a:lnTo>
                  <a:lnTo>
                    <a:pt x="125039" y="41793"/>
                  </a:lnTo>
                  <a:lnTo>
                    <a:pt x="116101" y="48548"/>
                  </a:lnTo>
                  <a:lnTo>
                    <a:pt x="107167" y="56028"/>
                  </a:lnTo>
                  <a:lnTo>
                    <a:pt x="98234" y="63991"/>
                  </a:lnTo>
                  <a:lnTo>
                    <a:pt x="88310" y="72276"/>
                  </a:lnTo>
                  <a:lnTo>
                    <a:pt x="66700" y="89419"/>
                  </a:lnTo>
                  <a:lnTo>
                    <a:pt x="56373" y="98158"/>
                  </a:lnTo>
                  <a:lnTo>
                    <a:pt x="46512" y="106960"/>
                  </a:lnTo>
                  <a:lnTo>
                    <a:pt x="36961" y="115805"/>
                  </a:lnTo>
                  <a:lnTo>
                    <a:pt x="28610" y="122694"/>
                  </a:lnTo>
                  <a:lnTo>
                    <a:pt x="21058" y="128279"/>
                  </a:lnTo>
                  <a:lnTo>
                    <a:pt x="0" y="14242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4" name="Google Shape;3354;p115"/>
            <p:cNvSpPr/>
            <p:nvPr/>
          </p:nvSpPr>
          <p:spPr>
            <a:xfrm>
              <a:off x="143480" y="1660715"/>
              <a:ext cx="695310" cy="26996"/>
            </a:xfrm>
            <a:custGeom>
              <a:rect b="b" l="l" r="r" t="t"/>
              <a:pathLst>
                <a:path extrusionOk="0" h="26790" w="695742">
                  <a:moveTo>
                    <a:pt x="133340" y="8930"/>
                  </a:moveTo>
                  <a:lnTo>
                    <a:pt x="268827" y="8930"/>
                  </a:lnTo>
                  <a:lnTo>
                    <a:pt x="277242" y="7938"/>
                  </a:lnTo>
                  <a:lnTo>
                    <a:pt x="285830" y="6284"/>
                  </a:lnTo>
                  <a:lnTo>
                    <a:pt x="294531" y="4189"/>
                  </a:lnTo>
                  <a:lnTo>
                    <a:pt x="303308" y="2793"/>
                  </a:lnTo>
                  <a:lnTo>
                    <a:pt x="312137" y="1862"/>
                  </a:lnTo>
                  <a:lnTo>
                    <a:pt x="320998" y="1242"/>
                  </a:lnTo>
                  <a:lnTo>
                    <a:pt x="341429" y="552"/>
                  </a:lnTo>
                  <a:lnTo>
                    <a:pt x="392473" y="73"/>
                  </a:lnTo>
                  <a:lnTo>
                    <a:pt x="650942" y="0"/>
                  </a:lnTo>
                  <a:lnTo>
                    <a:pt x="441125" y="0"/>
                  </a:lnTo>
                  <a:lnTo>
                    <a:pt x="429811" y="993"/>
                  </a:lnTo>
                  <a:lnTo>
                    <a:pt x="418300" y="2646"/>
                  </a:lnTo>
                  <a:lnTo>
                    <a:pt x="406657" y="4741"/>
                  </a:lnTo>
                  <a:lnTo>
                    <a:pt x="394926" y="6137"/>
                  </a:lnTo>
                  <a:lnTo>
                    <a:pt x="383137" y="7068"/>
                  </a:lnTo>
                  <a:lnTo>
                    <a:pt x="371309" y="7689"/>
                  </a:lnTo>
                  <a:lnTo>
                    <a:pt x="347583" y="8378"/>
                  </a:lnTo>
                  <a:lnTo>
                    <a:pt x="300014" y="8821"/>
                  </a:lnTo>
                  <a:lnTo>
                    <a:pt x="289104" y="9849"/>
                  </a:lnTo>
                  <a:lnTo>
                    <a:pt x="278854" y="11527"/>
                  </a:lnTo>
                  <a:lnTo>
                    <a:pt x="269045" y="13638"/>
                  </a:lnTo>
                  <a:lnTo>
                    <a:pt x="259529" y="15045"/>
                  </a:lnTo>
                  <a:lnTo>
                    <a:pt x="250208" y="15984"/>
                  </a:lnTo>
                  <a:lnTo>
                    <a:pt x="241017" y="16609"/>
                  </a:lnTo>
                  <a:lnTo>
                    <a:pt x="222868" y="17304"/>
                  </a:lnTo>
                  <a:lnTo>
                    <a:pt x="213861" y="17489"/>
                  </a:lnTo>
                  <a:lnTo>
                    <a:pt x="204880" y="18605"/>
                  </a:lnTo>
                  <a:lnTo>
                    <a:pt x="195916" y="20341"/>
                  </a:lnTo>
                  <a:lnTo>
                    <a:pt x="186964" y="22490"/>
                  </a:lnTo>
                  <a:lnTo>
                    <a:pt x="178019" y="23923"/>
                  </a:lnTo>
                  <a:lnTo>
                    <a:pt x="169079" y="24879"/>
                  </a:lnTo>
                  <a:lnTo>
                    <a:pt x="160142" y="25516"/>
                  </a:lnTo>
                  <a:lnTo>
                    <a:pt x="144921" y="26223"/>
                  </a:lnTo>
                  <a:lnTo>
                    <a:pt x="123721" y="26677"/>
                  </a:lnTo>
                  <a:lnTo>
                    <a:pt x="81652" y="26788"/>
                  </a:lnTo>
                  <a:lnTo>
                    <a:pt x="153123" y="26789"/>
                  </a:lnTo>
                  <a:lnTo>
                    <a:pt x="162404" y="25797"/>
                  </a:lnTo>
                  <a:lnTo>
                    <a:pt x="172559" y="24144"/>
                  </a:lnTo>
                  <a:lnTo>
                    <a:pt x="183299" y="22049"/>
                  </a:lnTo>
                  <a:lnTo>
                    <a:pt x="193435" y="20653"/>
                  </a:lnTo>
                  <a:lnTo>
                    <a:pt x="203169" y="19722"/>
                  </a:lnTo>
                  <a:lnTo>
                    <a:pt x="212635" y="19101"/>
                  </a:lnTo>
                  <a:lnTo>
                    <a:pt x="231090" y="18411"/>
                  </a:lnTo>
                  <a:lnTo>
                    <a:pt x="260860" y="18023"/>
                  </a:lnTo>
                  <a:lnTo>
                    <a:pt x="271931" y="17969"/>
                  </a:lnTo>
                  <a:lnTo>
                    <a:pt x="283281" y="16940"/>
                  </a:lnTo>
                  <a:lnTo>
                    <a:pt x="294816" y="15262"/>
                  </a:lnTo>
                  <a:lnTo>
                    <a:pt x="306475" y="13152"/>
                  </a:lnTo>
                  <a:lnTo>
                    <a:pt x="319209" y="11744"/>
                  </a:lnTo>
                  <a:lnTo>
                    <a:pt x="332659" y="10806"/>
                  </a:lnTo>
                  <a:lnTo>
                    <a:pt x="359840" y="9764"/>
                  </a:lnTo>
                  <a:lnTo>
                    <a:pt x="385150" y="9301"/>
                  </a:lnTo>
                  <a:lnTo>
                    <a:pt x="397455" y="8185"/>
                  </a:lnTo>
                  <a:lnTo>
                    <a:pt x="409628" y="6449"/>
                  </a:lnTo>
                  <a:lnTo>
                    <a:pt x="421711" y="4299"/>
                  </a:lnTo>
                  <a:lnTo>
                    <a:pt x="433736" y="2866"/>
                  </a:lnTo>
                  <a:lnTo>
                    <a:pt x="445721" y="1911"/>
                  </a:lnTo>
                  <a:lnTo>
                    <a:pt x="457680" y="1274"/>
                  </a:lnTo>
                  <a:lnTo>
                    <a:pt x="478905" y="566"/>
                  </a:lnTo>
                  <a:lnTo>
                    <a:pt x="510235" y="168"/>
                  </a:lnTo>
                  <a:lnTo>
                    <a:pt x="607364" y="3"/>
                  </a:lnTo>
                  <a:lnTo>
                    <a:pt x="615051" y="994"/>
                  </a:lnTo>
                  <a:lnTo>
                    <a:pt x="622160" y="2648"/>
                  </a:lnTo>
                  <a:lnTo>
                    <a:pt x="628884" y="4742"/>
                  </a:lnTo>
                  <a:lnTo>
                    <a:pt x="635351" y="6138"/>
                  </a:lnTo>
                  <a:lnTo>
                    <a:pt x="641647" y="7069"/>
                  </a:lnTo>
                  <a:lnTo>
                    <a:pt x="647828" y="7689"/>
                  </a:lnTo>
                  <a:lnTo>
                    <a:pt x="659988" y="8378"/>
                  </a:lnTo>
                  <a:lnTo>
                    <a:pt x="679223" y="8821"/>
                  </a:lnTo>
                  <a:lnTo>
                    <a:pt x="695341" y="8927"/>
                  </a:lnTo>
                  <a:lnTo>
                    <a:pt x="695530" y="7936"/>
                  </a:lnTo>
                  <a:lnTo>
                    <a:pt x="695657" y="6283"/>
                  </a:lnTo>
                  <a:lnTo>
                    <a:pt x="695741" y="4189"/>
                  </a:lnTo>
                  <a:lnTo>
                    <a:pt x="694805" y="2792"/>
                  </a:lnTo>
                  <a:lnTo>
                    <a:pt x="693189" y="1862"/>
                  </a:lnTo>
                  <a:lnTo>
                    <a:pt x="691120" y="1241"/>
                  </a:lnTo>
                  <a:lnTo>
                    <a:pt x="686174" y="552"/>
                  </a:lnTo>
                  <a:lnTo>
                    <a:pt x="664863" y="73"/>
                  </a:lnTo>
                  <a:lnTo>
                    <a:pt x="218537" y="0"/>
                  </a:lnTo>
                  <a:lnTo>
                    <a:pt x="207005" y="993"/>
                  </a:lnTo>
                  <a:lnTo>
                    <a:pt x="195348" y="2646"/>
                  </a:lnTo>
                  <a:lnTo>
                    <a:pt x="183608" y="4741"/>
                  </a:lnTo>
                  <a:lnTo>
                    <a:pt x="171813" y="6137"/>
                  </a:lnTo>
                  <a:lnTo>
                    <a:pt x="159981" y="7068"/>
                  </a:lnTo>
                  <a:lnTo>
                    <a:pt x="148124" y="7689"/>
                  </a:lnTo>
                  <a:lnTo>
                    <a:pt x="124366" y="8378"/>
                  </a:lnTo>
                  <a:lnTo>
                    <a:pt x="112475" y="8562"/>
                  </a:lnTo>
                  <a:lnTo>
                    <a:pt x="101570" y="9677"/>
                  </a:lnTo>
                  <a:lnTo>
                    <a:pt x="91324" y="11412"/>
                  </a:lnTo>
                  <a:lnTo>
                    <a:pt x="81517" y="13562"/>
                  </a:lnTo>
                  <a:lnTo>
                    <a:pt x="72994" y="14994"/>
                  </a:lnTo>
                  <a:lnTo>
                    <a:pt x="65328" y="15949"/>
                  </a:lnTo>
                  <a:lnTo>
                    <a:pt x="58233" y="16586"/>
                  </a:lnTo>
                  <a:lnTo>
                    <a:pt x="42412" y="17294"/>
                  </a:lnTo>
                  <a:lnTo>
                    <a:pt x="13438" y="17785"/>
                  </a:lnTo>
                  <a:lnTo>
                    <a:pt x="0" y="17857"/>
                  </a:lnTo>
                  <a:lnTo>
                    <a:pt x="261930" y="17860"/>
                  </a:lnTo>
                  <a:lnTo>
                    <a:pt x="276614" y="16867"/>
                  </a:lnTo>
                  <a:lnTo>
                    <a:pt x="290371" y="15214"/>
                  </a:lnTo>
                  <a:lnTo>
                    <a:pt x="303512" y="13119"/>
                  </a:lnTo>
                  <a:lnTo>
                    <a:pt x="317233" y="11723"/>
                  </a:lnTo>
                  <a:lnTo>
                    <a:pt x="331342" y="10792"/>
                  </a:lnTo>
                  <a:lnTo>
                    <a:pt x="345708" y="10171"/>
                  </a:lnTo>
                  <a:lnTo>
                    <a:pt x="360247" y="10750"/>
                  </a:lnTo>
                  <a:lnTo>
                    <a:pt x="374900" y="12128"/>
                  </a:lnTo>
                  <a:lnTo>
                    <a:pt x="389630" y="14038"/>
                  </a:lnTo>
                  <a:lnTo>
                    <a:pt x="403419" y="15312"/>
                  </a:lnTo>
                  <a:lnTo>
                    <a:pt x="416580" y="16161"/>
                  </a:lnTo>
                  <a:lnTo>
                    <a:pt x="429323" y="16727"/>
                  </a:lnTo>
                  <a:lnTo>
                    <a:pt x="456711" y="17356"/>
                  </a:lnTo>
                  <a:lnTo>
                    <a:pt x="676016" y="17860"/>
                  </a:lnTo>
                  <a:lnTo>
                    <a:pt x="677686" y="16867"/>
                  </a:lnTo>
                  <a:lnTo>
                    <a:pt x="679792" y="15214"/>
                  </a:lnTo>
                  <a:lnTo>
                    <a:pt x="686980" y="893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5" name="Google Shape;3355;p115"/>
            <p:cNvSpPr/>
            <p:nvPr/>
          </p:nvSpPr>
          <p:spPr>
            <a:xfrm>
              <a:off x="2572303" y="215673"/>
              <a:ext cx="936605" cy="641535"/>
            </a:xfrm>
            <a:custGeom>
              <a:rect b="b" l="l" r="r" t="t"/>
              <a:pathLst>
                <a:path extrusionOk="0" h="642283" w="937412">
                  <a:moveTo>
                    <a:pt x="214312" y="97657"/>
                  </a:moveTo>
                  <a:lnTo>
                    <a:pt x="214312" y="110085"/>
                  </a:lnTo>
                  <a:lnTo>
                    <a:pt x="213320" y="112888"/>
                  </a:lnTo>
                  <a:lnTo>
                    <a:pt x="201883" y="132209"/>
                  </a:lnTo>
                  <a:lnTo>
                    <a:pt x="190396" y="154569"/>
                  </a:lnTo>
                  <a:lnTo>
                    <a:pt x="182531" y="172177"/>
                  </a:lnTo>
                  <a:lnTo>
                    <a:pt x="178768" y="190954"/>
                  </a:lnTo>
                  <a:lnTo>
                    <a:pt x="174371" y="206591"/>
                  </a:lnTo>
                  <a:lnTo>
                    <a:pt x="171756" y="223462"/>
                  </a:lnTo>
                  <a:lnTo>
                    <a:pt x="169601" y="239891"/>
                  </a:lnTo>
                  <a:lnTo>
                    <a:pt x="165336" y="253807"/>
                  </a:lnTo>
                  <a:lnTo>
                    <a:pt x="162779" y="269252"/>
                  </a:lnTo>
                  <a:lnTo>
                    <a:pt x="161643" y="287031"/>
                  </a:lnTo>
                  <a:lnTo>
                    <a:pt x="161138" y="308161"/>
                  </a:lnTo>
                  <a:lnTo>
                    <a:pt x="160744" y="392237"/>
                  </a:lnTo>
                  <a:lnTo>
                    <a:pt x="161733" y="402192"/>
                  </a:lnTo>
                  <a:lnTo>
                    <a:pt x="163384" y="412797"/>
                  </a:lnTo>
                  <a:lnTo>
                    <a:pt x="165477" y="423836"/>
                  </a:lnTo>
                  <a:lnTo>
                    <a:pt x="167865" y="434172"/>
                  </a:lnTo>
                  <a:lnTo>
                    <a:pt x="173164" y="453594"/>
                  </a:lnTo>
                  <a:lnTo>
                    <a:pt x="181472" y="472148"/>
                  </a:lnTo>
                  <a:lnTo>
                    <a:pt x="191778" y="490316"/>
                  </a:lnTo>
                  <a:lnTo>
                    <a:pt x="202974" y="508312"/>
                  </a:lnTo>
                  <a:lnTo>
                    <a:pt x="214565" y="523587"/>
                  </a:lnTo>
                  <a:lnTo>
                    <a:pt x="227322" y="537982"/>
                  </a:lnTo>
                  <a:lnTo>
                    <a:pt x="242915" y="554302"/>
                  </a:lnTo>
                  <a:lnTo>
                    <a:pt x="263687" y="575484"/>
                  </a:lnTo>
                  <a:lnTo>
                    <a:pt x="287150" y="594328"/>
                  </a:lnTo>
                  <a:lnTo>
                    <a:pt x="312953" y="607739"/>
                  </a:lnTo>
                  <a:lnTo>
                    <a:pt x="333228" y="617386"/>
                  </a:lnTo>
                  <a:lnTo>
                    <a:pt x="355468" y="627296"/>
                  </a:lnTo>
                  <a:lnTo>
                    <a:pt x="378582" y="635007"/>
                  </a:lnTo>
                  <a:lnTo>
                    <a:pt x="402084" y="639096"/>
                  </a:lnTo>
                  <a:lnTo>
                    <a:pt x="426750" y="640914"/>
                  </a:lnTo>
                  <a:lnTo>
                    <a:pt x="454250" y="641721"/>
                  </a:lnTo>
                  <a:lnTo>
                    <a:pt x="520022" y="642282"/>
                  </a:lnTo>
                  <a:lnTo>
                    <a:pt x="548620" y="641337"/>
                  </a:lnTo>
                  <a:lnTo>
                    <a:pt x="577868" y="637610"/>
                  </a:lnTo>
                  <a:lnTo>
                    <a:pt x="607402" y="632646"/>
                  </a:lnTo>
                  <a:lnTo>
                    <a:pt x="622224" y="629933"/>
                  </a:lnTo>
                  <a:lnTo>
                    <a:pt x="637065" y="626141"/>
                  </a:lnTo>
                  <a:lnTo>
                    <a:pt x="651921" y="621628"/>
                  </a:lnTo>
                  <a:lnTo>
                    <a:pt x="680664" y="611322"/>
                  </a:lnTo>
                  <a:lnTo>
                    <a:pt x="706668" y="600127"/>
                  </a:lnTo>
                  <a:lnTo>
                    <a:pt x="731454" y="591182"/>
                  </a:lnTo>
                  <a:lnTo>
                    <a:pt x="755700" y="581915"/>
                  </a:lnTo>
                  <a:lnTo>
                    <a:pt x="779705" y="567875"/>
                  </a:lnTo>
                  <a:lnTo>
                    <a:pt x="803602" y="554359"/>
                  </a:lnTo>
                  <a:lnTo>
                    <a:pt x="826461" y="540745"/>
                  </a:lnTo>
                  <a:lnTo>
                    <a:pt x="846542" y="524772"/>
                  </a:lnTo>
                  <a:lnTo>
                    <a:pt x="865389" y="507751"/>
                  </a:lnTo>
                  <a:lnTo>
                    <a:pt x="882695" y="490265"/>
                  </a:lnTo>
                  <a:lnTo>
                    <a:pt x="897001" y="472571"/>
                  </a:lnTo>
                  <a:lnTo>
                    <a:pt x="909974" y="454785"/>
                  </a:lnTo>
                  <a:lnTo>
                    <a:pt x="921362" y="436958"/>
                  </a:lnTo>
                  <a:lnTo>
                    <a:pt x="929730" y="419114"/>
                  </a:lnTo>
                  <a:lnTo>
                    <a:pt x="934112" y="401261"/>
                  </a:lnTo>
                  <a:lnTo>
                    <a:pt x="936059" y="382412"/>
                  </a:lnTo>
                  <a:lnTo>
                    <a:pt x="936578" y="371829"/>
                  </a:lnTo>
                  <a:lnTo>
                    <a:pt x="937155" y="350480"/>
                  </a:lnTo>
                  <a:lnTo>
                    <a:pt x="937411" y="331069"/>
                  </a:lnTo>
                  <a:lnTo>
                    <a:pt x="935495" y="320734"/>
                  </a:lnTo>
                  <a:lnTo>
                    <a:pt x="932233" y="309875"/>
                  </a:lnTo>
                  <a:lnTo>
                    <a:pt x="928074" y="298667"/>
                  </a:lnTo>
                  <a:lnTo>
                    <a:pt x="924310" y="287226"/>
                  </a:lnTo>
                  <a:lnTo>
                    <a:pt x="920808" y="275630"/>
                  </a:lnTo>
                  <a:lnTo>
                    <a:pt x="917481" y="263930"/>
                  </a:lnTo>
                  <a:lnTo>
                    <a:pt x="912287" y="253154"/>
                  </a:lnTo>
                  <a:lnTo>
                    <a:pt x="891747" y="222774"/>
                  </a:lnTo>
                  <a:lnTo>
                    <a:pt x="885209" y="211826"/>
                  </a:lnTo>
                  <a:lnTo>
                    <a:pt x="878865" y="200559"/>
                  </a:lnTo>
                  <a:lnTo>
                    <a:pt x="870668" y="190070"/>
                  </a:lnTo>
                  <a:lnTo>
                    <a:pt x="850976" y="170479"/>
                  </a:lnTo>
                  <a:lnTo>
                    <a:pt x="822317" y="142715"/>
                  </a:lnTo>
                  <a:lnTo>
                    <a:pt x="801375" y="124628"/>
                  </a:lnTo>
                  <a:lnTo>
                    <a:pt x="778838" y="106667"/>
                  </a:lnTo>
                  <a:lnTo>
                    <a:pt x="755593" y="88763"/>
                  </a:lnTo>
                  <a:lnTo>
                    <a:pt x="729386" y="73529"/>
                  </a:lnTo>
                  <a:lnTo>
                    <a:pt x="701202" y="60144"/>
                  </a:lnTo>
                  <a:lnTo>
                    <a:pt x="658437" y="41452"/>
                  </a:lnTo>
                  <a:lnTo>
                    <a:pt x="632628" y="29351"/>
                  </a:lnTo>
                  <a:lnTo>
                    <a:pt x="618205" y="24339"/>
                  </a:lnTo>
                  <a:lnTo>
                    <a:pt x="602636" y="20004"/>
                  </a:lnTo>
                  <a:lnTo>
                    <a:pt x="570455" y="12543"/>
                  </a:lnTo>
                  <a:lnTo>
                    <a:pt x="539616" y="5919"/>
                  </a:lnTo>
                  <a:lnTo>
                    <a:pt x="523455" y="3756"/>
                  </a:lnTo>
                  <a:lnTo>
                    <a:pt x="506727" y="2314"/>
                  </a:lnTo>
                  <a:lnTo>
                    <a:pt x="489623" y="1353"/>
                  </a:lnTo>
                  <a:lnTo>
                    <a:pt x="457388" y="285"/>
                  </a:lnTo>
                  <a:lnTo>
                    <a:pt x="441847" y="0"/>
                  </a:lnTo>
                  <a:lnTo>
                    <a:pt x="425533" y="802"/>
                  </a:lnTo>
                  <a:lnTo>
                    <a:pt x="408704" y="2329"/>
                  </a:lnTo>
                  <a:lnTo>
                    <a:pt x="391532" y="4339"/>
                  </a:lnTo>
                  <a:lnTo>
                    <a:pt x="375122" y="6672"/>
                  </a:lnTo>
                  <a:lnTo>
                    <a:pt x="343661" y="11909"/>
                  </a:lnTo>
                  <a:lnTo>
                    <a:pt x="328326" y="15687"/>
                  </a:lnTo>
                  <a:lnTo>
                    <a:pt x="313141" y="20190"/>
                  </a:lnTo>
                  <a:lnTo>
                    <a:pt x="298057" y="25176"/>
                  </a:lnTo>
                  <a:lnTo>
                    <a:pt x="268069" y="36008"/>
                  </a:lnTo>
                  <a:lnTo>
                    <a:pt x="253126" y="41675"/>
                  </a:lnTo>
                  <a:lnTo>
                    <a:pt x="238204" y="48429"/>
                  </a:lnTo>
                  <a:lnTo>
                    <a:pt x="223295" y="55909"/>
                  </a:lnTo>
                  <a:lnTo>
                    <a:pt x="194492" y="73149"/>
                  </a:lnTo>
                  <a:lnTo>
                    <a:pt x="181254" y="83302"/>
                  </a:lnTo>
                  <a:lnTo>
                    <a:pt x="141017" y="116554"/>
                  </a:lnTo>
                  <a:lnTo>
                    <a:pt x="126753" y="128115"/>
                  </a:lnTo>
                  <a:lnTo>
                    <a:pt x="114268" y="139790"/>
                  </a:lnTo>
                  <a:lnTo>
                    <a:pt x="102967" y="151542"/>
                  </a:lnTo>
                  <a:lnTo>
                    <a:pt x="92457" y="163346"/>
                  </a:lnTo>
                  <a:lnTo>
                    <a:pt x="82474" y="175184"/>
                  </a:lnTo>
                  <a:lnTo>
                    <a:pt x="63444" y="198920"/>
                  </a:lnTo>
                  <a:lnTo>
                    <a:pt x="55194" y="210806"/>
                  </a:lnTo>
                  <a:lnTo>
                    <a:pt x="47710" y="222699"/>
                  </a:lnTo>
                  <a:lnTo>
                    <a:pt x="40736" y="234596"/>
                  </a:lnTo>
                  <a:lnTo>
                    <a:pt x="35095" y="246497"/>
                  </a:lnTo>
                  <a:lnTo>
                    <a:pt x="30342" y="258399"/>
                  </a:lnTo>
                  <a:lnTo>
                    <a:pt x="15584" y="301277"/>
                  </a:lnTo>
                  <a:lnTo>
                    <a:pt x="9241" y="314824"/>
                  </a:lnTo>
                  <a:lnTo>
                    <a:pt x="0" y="32982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6" name="Google Shape;3356;p115"/>
            <p:cNvSpPr/>
            <p:nvPr/>
          </p:nvSpPr>
          <p:spPr>
            <a:xfrm>
              <a:off x="3508907" y="107692"/>
              <a:ext cx="758809" cy="659003"/>
            </a:xfrm>
            <a:custGeom>
              <a:rect b="b" l="l" r="r" t="t"/>
              <a:pathLst>
                <a:path extrusionOk="0" h="658852" w="758192">
                  <a:moveTo>
                    <a:pt x="142718" y="61972"/>
                  </a:moveTo>
                  <a:lnTo>
                    <a:pt x="137977" y="61972"/>
                  </a:lnTo>
                  <a:lnTo>
                    <a:pt x="136581" y="62964"/>
                  </a:lnTo>
                  <a:lnTo>
                    <a:pt x="135650" y="64617"/>
                  </a:lnTo>
                  <a:lnTo>
                    <a:pt x="135029" y="66712"/>
                  </a:lnTo>
                  <a:lnTo>
                    <a:pt x="131694" y="71685"/>
                  </a:lnTo>
                  <a:lnTo>
                    <a:pt x="113099" y="91475"/>
                  </a:lnTo>
                  <a:lnTo>
                    <a:pt x="103757" y="101873"/>
                  </a:lnTo>
                  <a:lnTo>
                    <a:pt x="92920" y="118884"/>
                  </a:lnTo>
                  <a:lnTo>
                    <a:pt x="83424" y="136492"/>
                  </a:lnTo>
                  <a:lnTo>
                    <a:pt x="74327" y="155269"/>
                  </a:lnTo>
                  <a:lnTo>
                    <a:pt x="68335" y="170906"/>
                  </a:lnTo>
                  <a:lnTo>
                    <a:pt x="59383" y="196444"/>
                  </a:lnTo>
                  <a:lnTo>
                    <a:pt x="53425" y="211365"/>
                  </a:lnTo>
                  <a:lnTo>
                    <a:pt x="46477" y="225603"/>
                  </a:lnTo>
                  <a:lnTo>
                    <a:pt x="36775" y="241853"/>
                  </a:lnTo>
                  <a:lnTo>
                    <a:pt x="28494" y="261643"/>
                  </a:lnTo>
                  <a:lnTo>
                    <a:pt x="5905" y="329528"/>
                  </a:lnTo>
                  <a:lnTo>
                    <a:pt x="3884" y="339561"/>
                  </a:lnTo>
                  <a:lnTo>
                    <a:pt x="2537" y="350219"/>
                  </a:lnTo>
                  <a:lnTo>
                    <a:pt x="1639" y="361293"/>
                  </a:lnTo>
                  <a:lnTo>
                    <a:pt x="641" y="381534"/>
                  </a:lnTo>
                  <a:lnTo>
                    <a:pt x="198" y="401445"/>
                  </a:lnTo>
                  <a:lnTo>
                    <a:pt x="0" y="423523"/>
                  </a:lnTo>
                  <a:lnTo>
                    <a:pt x="2558" y="443919"/>
                  </a:lnTo>
                  <a:lnTo>
                    <a:pt x="7003" y="463898"/>
                  </a:lnTo>
                  <a:lnTo>
                    <a:pt x="12285" y="486006"/>
                  </a:lnTo>
                  <a:lnTo>
                    <a:pt x="17940" y="506416"/>
                  </a:lnTo>
                  <a:lnTo>
                    <a:pt x="24753" y="524417"/>
                  </a:lnTo>
                  <a:lnTo>
                    <a:pt x="34396" y="539031"/>
                  </a:lnTo>
                  <a:lnTo>
                    <a:pt x="47942" y="554787"/>
                  </a:lnTo>
                  <a:lnTo>
                    <a:pt x="62892" y="570719"/>
                  </a:lnTo>
                  <a:lnTo>
                    <a:pt x="84450" y="590845"/>
                  </a:lnTo>
                  <a:lnTo>
                    <a:pt x="104253" y="603282"/>
                  </a:lnTo>
                  <a:lnTo>
                    <a:pt x="123638" y="615424"/>
                  </a:lnTo>
                  <a:lnTo>
                    <a:pt x="143167" y="626443"/>
                  </a:lnTo>
                  <a:lnTo>
                    <a:pt x="165076" y="634647"/>
                  </a:lnTo>
                  <a:lnTo>
                    <a:pt x="188043" y="641601"/>
                  </a:lnTo>
                  <a:lnTo>
                    <a:pt x="211479" y="647006"/>
                  </a:lnTo>
                  <a:lnTo>
                    <a:pt x="247979" y="651042"/>
                  </a:lnTo>
                  <a:lnTo>
                    <a:pt x="261509" y="653123"/>
                  </a:lnTo>
                  <a:lnTo>
                    <a:pt x="275490" y="655502"/>
                  </a:lnTo>
                  <a:lnTo>
                    <a:pt x="288780" y="657088"/>
                  </a:lnTo>
                  <a:lnTo>
                    <a:pt x="301608" y="658146"/>
                  </a:lnTo>
                  <a:lnTo>
                    <a:pt x="314129" y="658851"/>
                  </a:lnTo>
                  <a:lnTo>
                    <a:pt x="327437" y="658328"/>
                  </a:lnTo>
                  <a:lnTo>
                    <a:pt x="341270" y="656988"/>
                  </a:lnTo>
                  <a:lnTo>
                    <a:pt x="355453" y="655102"/>
                  </a:lnTo>
                  <a:lnTo>
                    <a:pt x="368877" y="653845"/>
                  </a:lnTo>
                  <a:lnTo>
                    <a:pt x="381795" y="653007"/>
                  </a:lnTo>
                  <a:lnTo>
                    <a:pt x="394376" y="652448"/>
                  </a:lnTo>
                  <a:lnTo>
                    <a:pt x="406732" y="651084"/>
                  </a:lnTo>
                  <a:lnTo>
                    <a:pt x="418938" y="649182"/>
                  </a:lnTo>
                  <a:lnTo>
                    <a:pt x="471785" y="639000"/>
                  </a:lnTo>
                  <a:lnTo>
                    <a:pt x="495345" y="630637"/>
                  </a:lnTo>
                  <a:lnTo>
                    <a:pt x="516730" y="621298"/>
                  </a:lnTo>
                  <a:lnTo>
                    <a:pt x="539464" y="613840"/>
                  </a:lnTo>
                  <a:lnTo>
                    <a:pt x="560151" y="604572"/>
                  </a:lnTo>
                  <a:lnTo>
                    <a:pt x="579267" y="592846"/>
                  </a:lnTo>
                  <a:lnTo>
                    <a:pt x="606763" y="570502"/>
                  </a:lnTo>
                  <a:lnTo>
                    <a:pt x="624788" y="557199"/>
                  </a:lnTo>
                  <a:lnTo>
                    <a:pt x="642721" y="542026"/>
                  </a:lnTo>
                  <a:lnTo>
                    <a:pt x="659621" y="525360"/>
                  </a:lnTo>
                  <a:lnTo>
                    <a:pt x="673747" y="508031"/>
                  </a:lnTo>
                  <a:lnTo>
                    <a:pt x="686640" y="490408"/>
                  </a:lnTo>
                  <a:lnTo>
                    <a:pt x="705054" y="463752"/>
                  </a:lnTo>
                  <a:lnTo>
                    <a:pt x="716098" y="445923"/>
                  </a:lnTo>
                  <a:lnTo>
                    <a:pt x="724314" y="428078"/>
                  </a:lnTo>
                  <a:lnTo>
                    <a:pt x="733918" y="410225"/>
                  </a:lnTo>
                  <a:lnTo>
                    <a:pt x="739258" y="401296"/>
                  </a:lnTo>
                  <a:lnTo>
                    <a:pt x="745191" y="383439"/>
                  </a:lnTo>
                  <a:lnTo>
                    <a:pt x="748819" y="365580"/>
                  </a:lnTo>
                  <a:lnTo>
                    <a:pt x="753740" y="347721"/>
                  </a:lnTo>
                  <a:lnTo>
                    <a:pt x="756587" y="327216"/>
                  </a:lnTo>
                  <a:lnTo>
                    <a:pt x="757347" y="316192"/>
                  </a:lnTo>
                  <a:lnTo>
                    <a:pt x="758191" y="296005"/>
                  </a:lnTo>
                  <a:lnTo>
                    <a:pt x="757574" y="277112"/>
                  </a:lnTo>
                  <a:lnTo>
                    <a:pt x="753992" y="258792"/>
                  </a:lnTo>
                  <a:lnTo>
                    <a:pt x="749093" y="240729"/>
                  </a:lnTo>
                  <a:lnTo>
                    <a:pt x="742616" y="221786"/>
                  </a:lnTo>
                  <a:lnTo>
                    <a:pt x="738111" y="211179"/>
                  </a:lnTo>
                  <a:lnTo>
                    <a:pt x="733124" y="200138"/>
                  </a:lnTo>
                  <a:lnTo>
                    <a:pt x="724935" y="179934"/>
                  </a:lnTo>
                  <a:lnTo>
                    <a:pt x="721363" y="170379"/>
                  </a:lnTo>
                  <a:lnTo>
                    <a:pt x="709456" y="154470"/>
                  </a:lnTo>
                  <a:lnTo>
                    <a:pt x="686018" y="131712"/>
                  </a:lnTo>
                  <a:lnTo>
                    <a:pt x="651431" y="97355"/>
                  </a:lnTo>
                  <a:lnTo>
                    <a:pt x="633726" y="82328"/>
                  </a:lnTo>
                  <a:lnTo>
                    <a:pt x="614944" y="69034"/>
                  </a:lnTo>
                  <a:lnTo>
                    <a:pt x="593367" y="56512"/>
                  </a:lnTo>
                  <a:lnTo>
                    <a:pt x="570548" y="44331"/>
                  </a:lnTo>
                  <a:lnTo>
                    <a:pt x="547177" y="33296"/>
                  </a:lnTo>
                  <a:lnTo>
                    <a:pt x="523561" y="25083"/>
                  </a:lnTo>
                  <a:lnTo>
                    <a:pt x="510715" y="21504"/>
                  </a:lnTo>
                  <a:lnTo>
                    <a:pt x="497189" y="18126"/>
                  </a:lnTo>
                  <a:lnTo>
                    <a:pt x="444578" y="5576"/>
                  </a:lnTo>
                  <a:lnTo>
                    <a:pt x="432263" y="3538"/>
                  </a:lnTo>
                  <a:lnTo>
                    <a:pt x="420083" y="2180"/>
                  </a:lnTo>
                  <a:lnTo>
                    <a:pt x="407995" y="1275"/>
                  </a:lnTo>
                  <a:lnTo>
                    <a:pt x="394976" y="671"/>
                  </a:lnTo>
                  <a:lnTo>
                    <a:pt x="367280" y="0"/>
                  </a:lnTo>
                  <a:lnTo>
                    <a:pt x="353942" y="814"/>
                  </a:lnTo>
                  <a:lnTo>
                    <a:pt x="341080" y="2348"/>
                  </a:lnTo>
                  <a:lnTo>
                    <a:pt x="328538" y="4363"/>
                  </a:lnTo>
                  <a:lnTo>
                    <a:pt x="287182" y="11940"/>
                  </a:lnTo>
                  <a:lnTo>
                    <a:pt x="260833" y="17576"/>
                  </a:lnTo>
                  <a:lnTo>
                    <a:pt x="237877" y="23389"/>
                  </a:lnTo>
                  <a:lnTo>
                    <a:pt x="228978" y="26328"/>
                  </a:lnTo>
                  <a:lnTo>
                    <a:pt x="205226" y="3518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1" name="Shape 3361"/>
        <p:cNvGrpSpPr/>
        <p:nvPr/>
      </p:nvGrpSpPr>
      <p:grpSpPr>
        <a:xfrm>
          <a:off x="0" y="0"/>
          <a:ext cx="0" cy="0"/>
          <a:chOff x="0" y="0"/>
          <a:chExt cx="0" cy="0"/>
        </a:xfrm>
      </p:grpSpPr>
      <p:sp>
        <p:nvSpPr>
          <p:cNvPr id="3362" name="Google Shape;3362;p11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ahoma"/>
              <a:buNone/>
            </a:pPr>
            <a:r>
              <a:rPr b="0" i="0" lang="en-US" sz="4400" u="none">
                <a:solidFill>
                  <a:schemeClr val="dk2"/>
                </a:solidFill>
                <a:latin typeface="Tahoma"/>
                <a:ea typeface="Tahoma"/>
                <a:cs typeface="Tahoma"/>
                <a:sym typeface="Tahoma"/>
              </a:rPr>
              <a:t>PRACTICE</a:t>
            </a:r>
            <a:endParaRPr/>
          </a:p>
        </p:txBody>
      </p:sp>
      <p:sp>
        <p:nvSpPr>
          <p:cNvPr id="3363" name="Google Shape;3363;p116"/>
          <p:cNvSpPr txBox="1"/>
          <p:nvPr>
            <p:ph idx="1" type="body"/>
          </p:nvPr>
        </p:nvSpPr>
        <p:spPr>
          <a:xfrm>
            <a:off x="0" y="2438400"/>
            <a:ext cx="89154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000"/>
              <a:buFont typeface="Tahoma"/>
              <a:buChar char="•"/>
            </a:pPr>
            <a:r>
              <a:rPr b="0" i="0" lang="en-US" sz="4000" u="none">
                <a:solidFill>
                  <a:schemeClr val="dk1"/>
                </a:solidFill>
                <a:latin typeface="Tahoma"/>
                <a:ea typeface="Tahoma"/>
                <a:cs typeface="Tahoma"/>
                <a:sym typeface="Tahoma"/>
              </a:rPr>
              <a:t>If one parent is HETEROZYGOUS for blood type A and the other HETEROZYGOUS for B, what blood type </a:t>
            </a:r>
            <a:r>
              <a:rPr b="1" i="0" lang="en-US" sz="4000" u="none">
                <a:solidFill>
                  <a:schemeClr val="dk1"/>
                </a:solidFill>
                <a:latin typeface="Tahoma"/>
                <a:ea typeface="Tahoma"/>
                <a:cs typeface="Tahoma"/>
                <a:sym typeface="Tahoma"/>
              </a:rPr>
              <a:t>COULD</a:t>
            </a:r>
            <a:r>
              <a:rPr b="0" i="0" lang="en-US" sz="4000" u="none">
                <a:solidFill>
                  <a:schemeClr val="dk1"/>
                </a:solidFill>
                <a:latin typeface="Tahoma"/>
                <a:ea typeface="Tahoma"/>
                <a:cs typeface="Tahoma"/>
                <a:sym typeface="Tahoma"/>
              </a:rPr>
              <a:t> the kids be?</a:t>
            </a:r>
            <a:endParaRPr/>
          </a:p>
          <a:p>
            <a:pPr indent="-88900" lvl="0" marL="342900" rtl="0" algn="l">
              <a:lnSpc>
                <a:spcPct val="100000"/>
              </a:lnSpc>
              <a:spcBef>
                <a:spcPts val="800"/>
              </a:spcBef>
              <a:spcAft>
                <a:spcPts val="0"/>
              </a:spcAft>
              <a:buClr>
                <a:schemeClr val="dk1"/>
              </a:buClr>
              <a:buSzPts val="4000"/>
              <a:buFont typeface="Times New Roman"/>
              <a:buNone/>
            </a:pPr>
            <a:r>
              <a:t/>
            </a:r>
            <a:endParaRPr b="0" i="0" sz="4000" u="none">
              <a:solidFill>
                <a:schemeClr val="dk1"/>
              </a:solidFill>
              <a:latin typeface="Tahoma"/>
              <a:ea typeface="Tahoma"/>
              <a:cs typeface="Tahoma"/>
              <a:sym typeface="Tahoma"/>
            </a:endParaRPr>
          </a:p>
          <a:p>
            <a:pPr indent="-88900" lvl="0" marL="342900" rtl="0" algn="l">
              <a:spcBef>
                <a:spcPts val="800"/>
              </a:spcBef>
              <a:spcAft>
                <a:spcPts val="0"/>
              </a:spcAft>
              <a:buClr>
                <a:schemeClr val="dk1"/>
              </a:buClr>
              <a:buSzPts val="4000"/>
              <a:buFont typeface="Times New Roman"/>
              <a:buNone/>
            </a:pPr>
            <a:r>
              <a:t/>
            </a:r>
            <a:endParaRPr b="0" i="0" sz="4000" u="none">
              <a:solidFill>
                <a:schemeClr val="dk1"/>
              </a:solidFill>
              <a:latin typeface="Tahoma"/>
              <a:ea typeface="Tahoma"/>
              <a:cs typeface="Tahoma"/>
              <a:sym typeface="Tahoma"/>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8" name="Shape 3368"/>
        <p:cNvGrpSpPr/>
        <p:nvPr/>
      </p:nvGrpSpPr>
      <p:grpSpPr>
        <a:xfrm>
          <a:off x="0" y="0"/>
          <a:ext cx="0" cy="0"/>
          <a:chOff x="0" y="0"/>
          <a:chExt cx="0" cy="0"/>
        </a:xfrm>
      </p:grpSpPr>
      <p:pic>
        <p:nvPicPr>
          <p:cNvPr descr="karyo-2" id="3369" name="Google Shape;3369;p117"/>
          <p:cNvPicPr preferRelativeResize="0"/>
          <p:nvPr/>
        </p:nvPicPr>
        <p:blipFill rotWithShape="1">
          <a:blip r:embed="rId3">
            <a:alphaModFix/>
          </a:blip>
          <a:srcRect b="0" l="0" r="0" t="0"/>
          <a:stretch/>
        </p:blipFill>
        <p:spPr>
          <a:xfrm>
            <a:off x="3733800" y="990600"/>
            <a:ext cx="4191000" cy="4191000"/>
          </a:xfrm>
          <a:prstGeom prst="rect">
            <a:avLst/>
          </a:prstGeom>
          <a:noFill/>
          <a:ln>
            <a:noFill/>
          </a:ln>
        </p:spPr>
      </p:pic>
      <p:sp>
        <p:nvSpPr>
          <p:cNvPr id="3370" name="Google Shape;3370;p117"/>
          <p:cNvSpPr txBox="1"/>
          <p:nvPr/>
        </p:nvSpPr>
        <p:spPr>
          <a:xfrm>
            <a:off x="1371600" y="2514600"/>
            <a:ext cx="2362200"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22 PAIRS OF </a:t>
            </a:r>
            <a:endParaRPr/>
          </a:p>
          <a:p>
            <a:pPr indent="0" lvl="0" marL="0" marR="0" rtl="0" algn="l">
              <a:lnSpc>
                <a:spcPct val="10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AUTOSOMES →</a:t>
            </a:r>
            <a:endParaRPr/>
          </a:p>
        </p:txBody>
      </p:sp>
      <p:sp>
        <p:nvSpPr>
          <p:cNvPr id="3371" name="Google Shape;3371;p117"/>
          <p:cNvSpPr txBox="1"/>
          <p:nvPr/>
        </p:nvSpPr>
        <p:spPr>
          <a:xfrm>
            <a:off x="5410200" y="5562600"/>
            <a:ext cx="34210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1" i="0" lang="en-US" sz="1800" u="none">
                <a:solidFill>
                  <a:schemeClr val="dk1"/>
                </a:solidFill>
                <a:latin typeface="Tahoma"/>
                <a:ea typeface="Tahoma"/>
                <a:cs typeface="Tahoma"/>
                <a:sym typeface="Tahoma"/>
              </a:rPr>
              <a:t>1 PAIR SEX CHROMOSOMES</a:t>
            </a:r>
            <a:endParaRPr/>
          </a:p>
        </p:txBody>
      </p:sp>
      <p:sp>
        <p:nvSpPr>
          <p:cNvPr id="3372" name="Google Shape;3372;p117"/>
          <p:cNvSpPr/>
          <p:nvPr/>
        </p:nvSpPr>
        <p:spPr>
          <a:xfrm>
            <a:off x="6386512" y="4233862"/>
            <a:ext cx="1881187" cy="1185862"/>
          </a:xfrm>
          <a:custGeom>
            <a:rect b="b" l="l" r="r" t="t"/>
            <a:pathLst>
              <a:path extrusionOk="0" h="1185516" w="1881875">
                <a:moveTo>
                  <a:pt x="1088279" y="141443"/>
                </a:moveTo>
                <a:lnTo>
                  <a:pt x="1088279" y="128141"/>
                </a:lnTo>
                <a:lnTo>
                  <a:pt x="1083539" y="115453"/>
                </a:lnTo>
                <a:lnTo>
                  <a:pt x="1075850" y="103867"/>
                </a:lnTo>
                <a:lnTo>
                  <a:pt x="1057807" y="84669"/>
                </a:lnTo>
                <a:lnTo>
                  <a:pt x="1041993" y="73877"/>
                </a:lnTo>
                <a:lnTo>
                  <a:pt x="990645" y="49496"/>
                </a:lnTo>
                <a:lnTo>
                  <a:pt x="916144" y="27005"/>
                </a:lnTo>
                <a:lnTo>
                  <a:pt x="864304" y="14821"/>
                </a:lnTo>
                <a:lnTo>
                  <a:pt x="811242" y="9668"/>
                </a:lnTo>
                <a:lnTo>
                  <a:pt x="738986" y="1790"/>
                </a:lnTo>
                <a:lnTo>
                  <a:pt x="699543" y="0"/>
                </a:lnTo>
                <a:lnTo>
                  <a:pt x="658861" y="1850"/>
                </a:lnTo>
                <a:lnTo>
                  <a:pt x="617629" y="6973"/>
                </a:lnTo>
                <a:lnTo>
                  <a:pt x="576154" y="15863"/>
                </a:lnTo>
                <a:lnTo>
                  <a:pt x="509015" y="32025"/>
                </a:lnTo>
                <a:lnTo>
                  <a:pt x="465043" y="46181"/>
                </a:lnTo>
                <a:lnTo>
                  <a:pt x="375480" y="79521"/>
                </a:lnTo>
                <a:lnTo>
                  <a:pt x="331279" y="99701"/>
                </a:lnTo>
                <a:lnTo>
                  <a:pt x="288483" y="121898"/>
                </a:lnTo>
                <a:lnTo>
                  <a:pt x="246311" y="144994"/>
                </a:lnTo>
                <a:lnTo>
                  <a:pt x="207063" y="171133"/>
                </a:lnTo>
                <a:lnTo>
                  <a:pt x="170767" y="199288"/>
                </a:lnTo>
                <a:lnTo>
                  <a:pt x="138101" y="228337"/>
                </a:lnTo>
                <a:lnTo>
                  <a:pt x="109691" y="257784"/>
                </a:lnTo>
                <a:lnTo>
                  <a:pt x="83835" y="288400"/>
                </a:lnTo>
                <a:lnTo>
                  <a:pt x="59115" y="321851"/>
                </a:lnTo>
                <a:lnTo>
                  <a:pt x="40190" y="356562"/>
                </a:lnTo>
                <a:lnTo>
                  <a:pt x="25165" y="391832"/>
                </a:lnTo>
                <a:lnTo>
                  <a:pt x="11872" y="427353"/>
                </a:lnTo>
                <a:lnTo>
                  <a:pt x="4642" y="462983"/>
                </a:lnTo>
                <a:lnTo>
                  <a:pt x="1428" y="497670"/>
                </a:lnTo>
                <a:lnTo>
                  <a:pt x="0" y="529623"/>
                </a:lnTo>
                <a:lnTo>
                  <a:pt x="4656" y="565652"/>
                </a:lnTo>
                <a:lnTo>
                  <a:pt x="8677" y="584984"/>
                </a:lnTo>
                <a:lnTo>
                  <a:pt x="21080" y="619692"/>
                </a:lnTo>
                <a:lnTo>
                  <a:pt x="37507" y="652647"/>
                </a:lnTo>
                <a:lnTo>
                  <a:pt x="58037" y="687136"/>
                </a:lnTo>
                <a:lnTo>
                  <a:pt x="85684" y="722310"/>
                </a:lnTo>
                <a:lnTo>
                  <a:pt x="117813" y="756794"/>
                </a:lnTo>
                <a:lnTo>
                  <a:pt x="151938" y="788657"/>
                </a:lnTo>
                <a:lnTo>
                  <a:pt x="189593" y="819354"/>
                </a:lnTo>
                <a:lnTo>
                  <a:pt x="230472" y="849534"/>
                </a:lnTo>
                <a:lnTo>
                  <a:pt x="275099" y="879483"/>
                </a:lnTo>
                <a:lnTo>
                  <a:pt x="324038" y="909331"/>
                </a:lnTo>
                <a:lnTo>
                  <a:pt x="401793" y="954025"/>
                </a:lnTo>
                <a:lnTo>
                  <a:pt x="508066" y="1013572"/>
                </a:lnTo>
                <a:lnTo>
                  <a:pt x="564170" y="1040694"/>
                </a:lnTo>
                <a:lnTo>
                  <a:pt x="622177" y="1064985"/>
                </a:lnTo>
                <a:lnTo>
                  <a:pt x="651537" y="1075630"/>
                </a:lnTo>
                <a:lnTo>
                  <a:pt x="681031" y="1085703"/>
                </a:lnTo>
                <a:lnTo>
                  <a:pt x="740261" y="1107479"/>
                </a:lnTo>
                <a:lnTo>
                  <a:pt x="769947" y="1118842"/>
                </a:lnTo>
                <a:lnTo>
                  <a:pt x="800652" y="1128402"/>
                </a:lnTo>
                <a:lnTo>
                  <a:pt x="832035" y="1136759"/>
                </a:lnTo>
                <a:lnTo>
                  <a:pt x="863872" y="1144315"/>
                </a:lnTo>
                <a:lnTo>
                  <a:pt x="928350" y="1158003"/>
                </a:lnTo>
                <a:lnTo>
                  <a:pt x="960824" y="1164431"/>
                </a:lnTo>
                <a:lnTo>
                  <a:pt x="992394" y="1169708"/>
                </a:lnTo>
                <a:lnTo>
                  <a:pt x="1023364" y="1174219"/>
                </a:lnTo>
                <a:lnTo>
                  <a:pt x="1053932" y="1178218"/>
                </a:lnTo>
                <a:lnTo>
                  <a:pt x="1084233" y="1180884"/>
                </a:lnTo>
                <a:lnTo>
                  <a:pt x="1114355" y="1182662"/>
                </a:lnTo>
                <a:lnTo>
                  <a:pt x="1174281" y="1184637"/>
                </a:lnTo>
                <a:lnTo>
                  <a:pt x="1233989" y="1185515"/>
                </a:lnTo>
                <a:lnTo>
                  <a:pt x="1290953" y="1183259"/>
                </a:lnTo>
                <a:lnTo>
                  <a:pt x="1346036" y="1179941"/>
                </a:lnTo>
                <a:lnTo>
                  <a:pt x="1400282" y="1178467"/>
                </a:lnTo>
                <a:lnTo>
                  <a:pt x="1451512" y="1172519"/>
                </a:lnTo>
                <a:lnTo>
                  <a:pt x="1500739" y="1164254"/>
                </a:lnTo>
                <a:lnTo>
                  <a:pt x="1549076" y="1157273"/>
                </a:lnTo>
                <a:lnTo>
                  <a:pt x="1594371" y="1145571"/>
                </a:lnTo>
                <a:lnTo>
                  <a:pt x="1637655" y="1129457"/>
                </a:lnTo>
                <a:lnTo>
                  <a:pt x="1680042" y="1109066"/>
                </a:lnTo>
                <a:lnTo>
                  <a:pt x="1738211" y="1075273"/>
                </a:lnTo>
                <a:lnTo>
                  <a:pt x="1769714" y="1049265"/>
                </a:lnTo>
                <a:lnTo>
                  <a:pt x="1796943" y="1020177"/>
                </a:lnTo>
                <a:lnTo>
                  <a:pt x="1822274" y="987406"/>
                </a:lnTo>
                <a:lnTo>
                  <a:pt x="1832602" y="969340"/>
                </a:lnTo>
                <a:lnTo>
                  <a:pt x="1841470" y="950351"/>
                </a:lnTo>
                <a:lnTo>
                  <a:pt x="1849367" y="930747"/>
                </a:lnTo>
                <a:lnTo>
                  <a:pt x="1856617" y="910731"/>
                </a:lnTo>
                <a:lnTo>
                  <a:pt x="1863433" y="890442"/>
                </a:lnTo>
                <a:lnTo>
                  <a:pt x="1869962" y="869971"/>
                </a:lnTo>
                <a:lnTo>
                  <a:pt x="1874315" y="850371"/>
                </a:lnTo>
                <a:lnTo>
                  <a:pt x="1877217" y="831351"/>
                </a:lnTo>
                <a:lnTo>
                  <a:pt x="1879152" y="812718"/>
                </a:lnTo>
                <a:lnTo>
                  <a:pt x="1880441" y="793350"/>
                </a:lnTo>
                <a:lnTo>
                  <a:pt x="1881300" y="773493"/>
                </a:lnTo>
                <a:lnTo>
                  <a:pt x="1881874" y="753310"/>
                </a:lnTo>
                <a:lnTo>
                  <a:pt x="1881264" y="731917"/>
                </a:lnTo>
                <a:lnTo>
                  <a:pt x="1879865" y="709717"/>
                </a:lnTo>
                <a:lnTo>
                  <a:pt x="1877940" y="686980"/>
                </a:lnTo>
                <a:lnTo>
                  <a:pt x="1874672" y="665869"/>
                </a:lnTo>
                <a:lnTo>
                  <a:pt x="1870509" y="645842"/>
                </a:lnTo>
                <a:lnTo>
                  <a:pt x="1865750" y="626537"/>
                </a:lnTo>
                <a:lnTo>
                  <a:pt x="1859601" y="606722"/>
                </a:lnTo>
                <a:lnTo>
                  <a:pt x="1852525" y="586567"/>
                </a:lnTo>
                <a:lnTo>
                  <a:pt x="1844830" y="566185"/>
                </a:lnTo>
                <a:lnTo>
                  <a:pt x="1835733" y="545651"/>
                </a:lnTo>
                <a:lnTo>
                  <a:pt x="1825698" y="525016"/>
                </a:lnTo>
                <a:lnTo>
                  <a:pt x="1815040" y="504315"/>
                </a:lnTo>
                <a:lnTo>
                  <a:pt x="1802974" y="484561"/>
                </a:lnTo>
                <a:lnTo>
                  <a:pt x="1789969" y="465439"/>
                </a:lnTo>
                <a:lnTo>
                  <a:pt x="1776337" y="446736"/>
                </a:lnTo>
                <a:lnTo>
                  <a:pt x="1745317" y="410082"/>
                </a:lnTo>
                <a:lnTo>
                  <a:pt x="1710694" y="374940"/>
                </a:lnTo>
                <a:lnTo>
                  <a:pt x="1672155" y="342785"/>
                </a:lnTo>
                <a:lnTo>
                  <a:pt x="1629229" y="311957"/>
                </a:lnTo>
                <a:lnTo>
                  <a:pt x="1583694" y="282712"/>
                </a:lnTo>
                <a:lnTo>
                  <a:pt x="1536997" y="256484"/>
                </a:lnTo>
                <a:lnTo>
                  <a:pt x="1487138" y="231598"/>
                </a:lnTo>
                <a:lnTo>
                  <a:pt x="1435214" y="208301"/>
                </a:lnTo>
                <a:lnTo>
                  <a:pt x="1382370" y="188025"/>
                </a:lnTo>
                <a:lnTo>
                  <a:pt x="1326473" y="171737"/>
                </a:lnTo>
                <a:lnTo>
                  <a:pt x="1297677" y="164616"/>
                </a:lnTo>
                <a:lnTo>
                  <a:pt x="1236576" y="151412"/>
                </a:lnTo>
                <a:lnTo>
                  <a:pt x="1205004" y="145112"/>
                </a:lnTo>
                <a:lnTo>
                  <a:pt x="1173040" y="139921"/>
                </a:lnTo>
                <a:lnTo>
                  <a:pt x="1140818" y="135467"/>
                </a:lnTo>
                <a:lnTo>
                  <a:pt x="1108421" y="131506"/>
                </a:lnTo>
                <a:lnTo>
                  <a:pt x="1074919" y="128865"/>
                </a:lnTo>
                <a:lnTo>
                  <a:pt x="1040676" y="127105"/>
                </a:lnTo>
                <a:lnTo>
                  <a:pt x="970880" y="125149"/>
                </a:lnTo>
                <a:lnTo>
                  <a:pt x="900171" y="124280"/>
                </a:lnTo>
                <a:lnTo>
                  <a:pt x="863655" y="126032"/>
                </a:lnTo>
                <a:lnTo>
                  <a:pt x="826412" y="129185"/>
                </a:lnTo>
                <a:lnTo>
                  <a:pt x="788686" y="133271"/>
                </a:lnTo>
                <a:lnTo>
                  <a:pt x="712371" y="143103"/>
                </a:lnTo>
                <a:lnTo>
                  <a:pt x="673962" y="148503"/>
                </a:lnTo>
                <a:lnTo>
                  <a:pt x="635459" y="155079"/>
                </a:lnTo>
                <a:lnTo>
                  <a:pt x="558280" y="170324"/>
                </a:lnTo>
                <a:lnTo>
                  <a:pt x="519642" y="179549"/>
                </a:lnTo>
                <a:lnTo>
                  <a:pt x="480984" y="189667"/>
                </a:lnTo>
                <a:lnTo>
                  <a:pt x="442314" y="200382"/>
                </a:lnTo>
                <a:lnTo>
                  <a:pt x="406613" y="211493"/>
                </a:lnTo>
                <a:lnTo>
                  <a:pt x="372889" y="222870"/>
                </a:lnTo>
                <a:lnTo>
                  <a:pt x="340485" y="234423"/>
                </a:lnTo>
                <a:lnTo>
                  <a:pt x="285960" y="252551"/>
                </a:lnTo>
                <a:lnTo>
                  <a:pt x="213170" y="275389"/>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7" name="Shape 3377"/>
        <p:cNvGrpSpPr/>
        <p:nvPr/>
      </p:nvGrpSpPr>
      <p:grpSpPr>
        <a:xfrm>
          <a:off x="0" y="0"/>
          <a:ext cx="0" cy="0"/>
          <a:chOff x="0" y="0"/>
          <a:chExt cx="0" cy="0"/>
        </a:xfrm>
      </p:grpSpPr>
      <p:sp>
        <p:nvSpPr>
          <p:cNvPr id="3378" name="Google Shape;3378;p118"/>
          <p:cNvSpPr txBox="1"/>
          <p:nvPr>
            <p:ph idx="4294967295" type="title"/>
          </p:nvPr>
        </p:nvSpPr>
        <p:spPr>
          <a:xfrm>
            <a:off x="0" y="0"/>
            <a:ext cx="9144000" cy="12954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Tahoma"/>
              <a:buNone/>
            </a:pPr>
            <a:r>
              <a:rPr b="1" i="0" lang="en-US" sz="4400" u="none" cap="none" strike="noStrike">
                <a:solidFill>
                  <a:schemeClr val="dk2"/>
                </a:solidFill>
                <a:latin typeface="Tahoma"/>
                <a:ea typeface="Tahoma"/>
                <a:cs typeface="Tahoma"/>
                <a:sym typeface="Tahoma"/>
              </a:rPr>
              <a:t>  </a:t>
            </a:r>
            <a:r>
              <a:rPr b="1" i="0" lang="en-US" sz="4400" u="sng" cap="none" strike="noStrike">
                <a:solidFill>
                  <a:schemeClr val="dk2"/>
                </a:solidFill>
                <a:latin typeface="Tahoma"/>
                <a:ea typeface="Tahoma"/>
                <a:cs typeface="Tahoma"/>
                <a:sym typeface="Tahoma"/>
              </a:rPr>
              <a:t>SEX-LINKED TRAITS</a:t>
            </a:r>
            <a:endParaRPr/>
          </a:p>
        </p:txBody>
      </p:sp>
      <p:sp>
        <p:nvSpPr>
          <p:cNvPr id="3379" name="Google Shape;3379;p118"/>
          <p:cNvSpPr txBox="1"/>
          <p:nvPr>
            <p:ph idx="4294967295" type="body"/>
          </p:nvPr>
        </p:nvSpPr>
        <p:spPr>
          <a:xfrm>
            <a:off x="0" y="1447800"/>
            <a:ext cx="9144000" cy="5410200"/>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Due to genes on X chromosome  </a:t>
            </a:r>
            <a:endParaRPr b="0" i="0" sz="3200" u="sng">
              <a:solidFill>
                <a:schemeClr val="dk1"/>
              </a:solidFill>
              <a:latin typeface="Tahoma"/>
              <a:ea typeface="Tahoma"/>
              <a:cs typeface="Tahoma"/>
              <a:sym typeface="Tahoma"/>
            </a:endParaRPr>
          </a:p>
          <a:p>
            <a:pPr indent="-285750" lvl="1" marL="742950" marR="0" rtl="0" algn="l">
              <a:lnSpc>
                <a:spcPct val="100000"/>
              </a:lnSpc>
              <a:spcBef>
                <a:spcPts val="560"/>
              </a:spcBef>
              <a:spcAft>
                <a:spcPts val="0"/>
              </a:spcAft>
              <a:buClr>
                <a:schemeClr val="dk1"/>
              </a:buClr>
              <a:buSzPts val="2800"/>
              <a:buFont typeface="Tahoma"/>
              <a:buChar char="–"/>
            </a:pPr>
            <a:r>
              <a:rPr b="0" i="0" lang="en-US" sz="2800" u="none" cap="none" strike="noStrike">
                <a:solidFill>
                  <a:schemeClr val="dk1"/>
                </a:solidFill>
                <a:latin typeface="Tahoma"/>
                <a:ea typeface="Tahoma"/>
                <a:cs typeface="Tahoma"/>
                <a:sym typeface="Tahoma"/>
              </a:rPr>
              <a:t> </a:t>
            </a:r>
            <a:r>
              <a:rPr b="1" i="0" lang="en-US" sz="2800" u="sng" cap="none" strike="noStrike">
                <a:solidFill>
                  <a:schemeClr val="dk1"/>
                </a:solidFill>
                <a:latin typeface="Tahoma"/>
                <a:ea typeface="Tahoma"/>
                <a:cs typeface="Tahoma"/>
                <a:sym typeface="Tahoma"/>
              </a:rPr>
              <a:t>XX </a:t>
            </a:r>
            <a:r>
              <a:rPr b="0" i="0" lang="en-US" sz="2800" u="none" cap="none" strike="noStrike">
                <a:solidFill>
                  <a:schemeClr val="dk1"/>
                </a:solidFill>
                <a:latin typeface="Tahoma"/>
                <a:ea typeface="Tahoma"/>
                <a:cs typeface="Tahoma"/>
                <a:sym typeface="Tahoma"/>
              </a:rPr>
              <a:t>= FEMALE; </a:t>
            </a:r>
            <a:r>
              <a:rPr b="1" i="0" lang="en-US" sz="2800" u="sng" cap="none" strike="noStrike">
                <a:solidFill>
                  <a:schemeClr val="dk1"/>
                </a:solidFill>
                <a:latin typeface="Tahoma"/>
                <a:ea typeface="Tahoma"/>
                <a:cs typeface="Tahoma"/>
                <a:sym typeface="Tahoma"/>
              </a:rPr>
              <a:t>XY</a:t>
            </a:r>
            <a:r>
              <a:rPr b="0" i="0" lang="en-US" sz="2800" u="none" cap="none" strike="noStrike">
                <a:solidFill>
                  <a:schemeClr val="dk1"/>
                </a:solidFill>
                <a:latin typeface="Tahoma"/>
                <a:ea typeface="Tahoma"/>
                <a:cs typeface="Tahoma"/>
                <a:sym typeface="Tahoma"/>
              </a:rPr>
              <a:t> = Male</a:t>
            </a:r>
            <a:r>
              <a:rPr b="0" i="0" lang="en-US" sz="2800" u="sng" cap="none" strike="noStrike">
                <a:solidFill>
                  <a:srgbClr val="000000"/>
                </a:solidFill>
                <a:latin typeface="Arial"/>
                <a:ea typeface="Arial"/>
                <a:cs typeface="Arial"/>
                <a:sym typeface="Arial"/>
                <a:hlinkClick r:id="rId3">
                  <a:extLst>
                    <a:ext uri="{A12FA001-AC4F-418D-AE19-62706E023703}">
                      <ahyp:hlinkClr val="tx"/>
                    </a:ext>
                  </a:extLst>
                </a:hlinkClick>
              </a:rPr>
              <a:t> </a:t>
            </a:r>
            <a:endParaRPr b="0" i="0" sz="2800" u="none" cap="none" strike="noStrike">
              <a:solidFill>
                <a:schemeClr val="dk1"/>
              </a:solidFill>
              <a:latin typeface="Tahoma"/>
              <a:ea typeface="Tahoma"/>
              <a:cs typeface="Tahoma"/>
              <a:sym typeface="Tahoma"/>
            </a:endParaRPr>
          </a:p>
          <a:p>
            <a:pPr indent="-285750" lvl="1" marL="742950" marR="0" rtl="0" algn="l">
              <a:lnSpc>
                <a:spcPct val="100000"/>
              </a:lnSpc>
              <a:spcBef>
                <a:spcPts val="640"/>
              </a:spcBef>
              <a:spcAft>
                <a:spcPts val="0"/>
              </a:spcAft>
              <a:buClr>
                <a:schemeClr val="dk1"/>
              </a:buClr>
              <a:buSzPts val="3200"/>
              <a:buFont typeface="Tahoma"/>
              <a:buChar char="–"/>
            </a:pPr>
            <a:r>
              <a:rPr b="0" i="0" lang="en-US" sz="3200" u="none" cap="none" strike="noStrike">
                <a:solidFill>
                  <a:schemeClr val="dk1"/>
                </a:solidFill>
                <a:latin typeface="Tahoma"/>
                <a:ea typeface="Tahoma"/>
                <a:cs typeface="Tahoma"/>
                <a:sym typeface="Tahoma"/>
              </a:rPr>
              <a:t>SEX-LINKED Diseases are more common in </a:t>
            </a:r>
            <a:r>
              <a:rPr b="1" i="0" lang="en-US" sz="3200" u="sng" cap="none" strike="noStrike">
                <a:solidFill>
                  <a:schemeClr val="dk1"/>
                </a:solidFill>
                <a:latin typeface="Tahoma"/>
                <a:ea typeface="Tahoma"/>
                <a:cs typeface="Tahoma"/>
                <a:sym typeface="Tahoma"/>
              </a:rPr>
              <a:t>males</a:t>
            </a:r>
            <a:r>
              <a:rPr b="0" i="0" lang="en-US" sz="3200" u="none" cap="none" strike="noStrike">
                <a:solidFill>
                  <a:schemeClr val="dk1"/>
                </a:solidFill>
                <a:latin typeface="Tahoma"/>
                <a:ea typeface="Tahoma"/>
                <a:cs typeface="Tahoma"/>
                <a:sym typeface="Tahoma"/>
              </a:rPr>
              <a:t> 🡪 they lack a backup chromosome</a:t>
            </a:r>
            <a:endParaRPr/>
          </a:p>
          <a:p>
            <a:pPr indent="-228600" lvl="2" marL="1143000" marR="0" rtl="0" algn="l">
              <a:lnSpc>
                <a:spcPct val="100000"/>
              </a:lnSpc>
              <a:spcBef>
                <a:spcPts val="640"/>
              </a:spcBef>
              <a:spcAft>
                <a:spcPts val="0"/>
              </a:spcAft>
              <a:buClr>
                <a:schemeClr val="dk1"/>
              </a:buClr>
              <a:buSzPts val="3200"/>
              <a:buFont typeface="Tahoma"/>
              <a:buChar char="•"/>
            </a:pPr>
            <a:r>
              <a:rPr b="1" i="0" lang="en-US" sz="3200" u="sng" cap="none" strike="noStrike">
                <a:solidFill>
                  <a:schemeClr val="dk1"/>
                </a:solidFill>
                <a:latin typeface="Tahoma"/>
                <a:ea typeface="Tahoma"/>
                <a:cs typeface="Tahoma"/>
                <a:sym typeface="Tahoma"/>
              </a:rPr>
              <a:t>Muscular Dystrophy, Colorblindness, and Hemophilia</a:t>
            </a:r>
            <a:endParaRPr b="0" i="0" sz="3200" u="none" cap="none" strike="noStrike">
              <a:solidFill>
                <a:schemeClr val="dk1"/>
              </a:solidFill>
              <a:latin typeface="Tahoma"/>
              <a:ea typeface="Tahoma"/>
              <a:cs typeface="Tahoma"/>
              <a:sym typeface="Tahoma"/>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dk1"/>
              </a:buClr>
              <a:buSzPts val="3200"/>
              <a:buFont typeface="Tahoma"/>
              <a:buChar char="•"/>
            </a:pPr>
            <a:r>
              <a:rPr b="0" i="0" lang="en-US" sz="3200" u="none">
                <a:solidFill>
                  <a:schemeClr val="dk1"/>
                </a:solidFill>
                <a:latin typeface="Tahoma"/>
                <a:ea typeface="Tahoma"/>
                <a:cs typeface="Tahoma"/>
                <a:sym typeface="Tahoma"/>
              </a:rPr>
              <a:t>The other 22 pair are called </a:t>
            </a:r>
            <a:r>
              <a:rPr b="1" i="0" lang="en-US" sz="3200" u="sng">
                <a:solidFill>
                  <a:schemeClr val="dk1"/>
                </a:solidFill>
                <a:latin typeface="Tahoma"/>
                <a:ea typeface="Tahoma"/>
                <a:cs typeface="Tahoma"/>
                <a:sym typeface="Tahoma"/>
              </a:rPr>
              <a:t>AUTOSOMES</a:t>
            </a:r>
            <a:r>
              <a:rPr b="1" i="0" lang="en-US" sz="2800" u="sng">
                <a:solidFill>
                  <a:schemeClr val="dk1"/>
                </a:solidFill>
                <a:latin typeface="Tahoma"/>
                <a:ea typeface="Tahoma"/>
                <a:cs typeface="Tahoma"/>
                <a:sym typeface="Tahoma"/>
              </a:rPr>
              <a:t> </a:t>
            </a:r>
            <a:endParaRPr/>
          </a:p>
        </p:txBody>
      </p:sp>
      <p:pic>
        <p:nvPicPr>
          <p:cNvPr descr="sex chromosomes" id="3380" name="Google Shape;3380;p118"/>
          <p:cNvPicPr preferRelativeResize="0"/>
          <p:nvPr/>
        </p:nvPicPr>
        <p:blipFill rotWithShape="1">
          <a:blip r:embed="rId4">
            <a:alphaModFix/>
          </a:blip>
          <a:srcRect b="0" l="0" r="0" t="0"/>
          <a:stretch/>
        </p:blipFill>
        <p:spPr>
          <a:xfrm>
            <a:off x="7070725" y="228600"/>
            <a:ext cx="1844675" cy="2514600"/>
          </a:xfrm>
          <a:prstGeom prst="rect">
            <a:avLst/>
          </a:prstGeom>
          <a:noFill/>
          <a:ln>
            <a:noFill/>
          </a:ln>
        </p:spPr>
      </p:pic>
      <p:grpSp>
        <p:nvGrpSpPr>
          <p:cNvPr id="3381" name="Google Shape;3381;p118"/>
          <p:cNvGrpSpPr/>
          <p:nvPr/>
        </p:nvGrpSpPr>
        <p:grpSpPr>
          <a:xfrm>
            <a:off x="1839912" y="4062412"/>
            <a:ext cx="6143625" cy="1492250"/>
            <a:chOff x="1839515" y="4063116"/>
            <a:chExt cx="6143626" cy="1491150"/>
          </a:xfrm>
        </p:grpSpPr>
        <p:sp>
          <p:nvSpPr>
            <p:cNvPr id="3382" name="Google Shape;3382;p118"/>
            <p:cNvSpPr/>
            <p:nvPr/>
          </p:nvSpPr>
          <p:spPr>
            <a:xfrm>
              <a:off x="4839890" y="4196368"/>
              <a:ext cx="339725" cy="831237"/>
            </a:xfrm>
            <a:custGeom>
              <a:rect b="b" l="l" r="r" t="t"/>
              <a:pathLst>
                <a:path extrusionOk="0" h="830462" w="339329">
                  <a:moveTo>
                    <a:pt x="0" y="0"/>
                  </a:moveTo>
                  <a:lnTo>
                    <a:pt x="0" y="21249"/>
                  </a:lnTo>
                  <a:lnTo>
                    <a:pt x="992" y="24088"/>
                  </a:lnTo>
                  <a:lnTo>
                    <a:pt x="6137" y="32824"/>
                  </a:lnTo>
                  <a:lnTo>
                    <a:pt x="14822" y="56745"/>
                  </a:lnTo>
                  <a:lnTo>
                    <a:pt x="19905" y="73533"/>
                  </a:lnTo>
                  <a:lnTo>
                    <a:pt x="30170" y="95664"/>
                  </a:lnTo>
                  <a:lnTo>
                    <a:pt x="38815" y="113232"/>
                  </a:lnTo>
                  <a:lnTo>
                    <a:pt x="47661" y="135745"/>
                  </a:lnTo>
                  <a:lnTo>
                    <a:pt x="51825" y="161267"/>
                  </a:lnTo>
                  <a:lnTo>
                    <a:pt x="55445" y="178830"/>
                  </a:lnTo>
                  <a:lnTo>
                    <a:pt x="60361" y="196558"/>
                  </a:lnTo>
                  <a:lnTo>
                    <a:pt x="65853" y="214359"/>
                  </a:lnTo>
                  <a:lnTo>
                    <a:pt x="74248" y="234838"/>
                  </a:lnTo>
                  <a:lnTo>
                    <a:pt x="84593" y="257169"/>
                  </a:lnTo>
                  <a:lnTo>
                    <a:pt x="113274" y="315671"/>
                  </a:lnTo>
                  <a:lnTo>
                    <a:pt x="119172" y="328518"/>
                  </a:lnTo>
                  <a:lnTo>
                    <a:pt x="131018" y="356020"/>
                  </a:lnTo>
                  <a:lnTo>
                    <a:pt x="166692" y="443666"/>
                  </a:lnTo>
                  <a:lnTo>
                    <a:pt x="173636" y="458496"/>
                  </a:lnTo>
                  <a:lnTo>
                    <a:pt x="181241" y="473344"/>
                  </a:lnTo>
                  <a:lnTo>
                    <a:pt x="196638" y="502078"/>
                  </a:lnTo>
                  <a:lnTo>
                    <a:pt x="210095" y="528078"/>
                  </a:lnTo>
                  <a:lnTo>
                    <a:pt x="216462" y="541560"/>
                  </a:lnTo>
                  <a:lnTo>
                    <a:pt x="228828" y="569768"/>
                  </a:lnTo>
                  <a:lnTo>
                    <a:pt x="252935" y="627308"/>
                  </a:lnTo>
                  <a:lnTo>
                    <a:pt x="264882" y="653188"/>
                  </a:lnTo>
                  <a:lnTo>
                    <a:pt x="282763" y="690072"/>
                  </a:lnTo>
                  <a:lnTo>
                    <a:pt x="292030" y="714156"/>
                  </a:lnTo>
                  <a:lnTo>
                    <a:pt x="315361" y="785276"/>
                  </a:lnTo>
                  <a:lnTo>
                    <a:pt x="324045" y="800787"/>
                  </a:lnTo>
                  <a:lnTo>
                    <a:pt x="332536" y="813303"/>
                  </a:lnTo>
                  <a:lnTo>
                    <a:pt x="339328" y="83046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3" name="Google Shape;3383;p118"/>
            <p:cNvSpPr/>
            <p:nvPr/>
          </p:nvSpPr>
          <p:spPr>
            <a:xfrm>
              <a:off x="4697015" y="4107533"/>
              <a:ext cx="482600" cy="839168"/>
            </a:xfrm>
            <a:custGeom>
              <a:rect b="b" l="l" r="r" t="t"/>
              <a:pathLst>
                <a:path extrusionOk="0" h="839391" w="482204">
                  <a:moveTo>
                    <a:pt x="482203" y="0"/>
                  </a:moveTo>
                  <a:lnTo>
                    <a:pt x="482203" y="4740"/>
                  </a:lnTo>
                  <a:lnTo>
                    <a:pt x="481211" y="7128"/>
                  </a:lnTo>
                  <a:lnTo>
                    <a:pt x="474514" y="16250"/>
                  </a:lnTo>
                  <a:lnTo>
                    <a:pt x="473825" y="19789"/>
                  </a:lnTo>
                  <a:lnTo>
                    <a:pt x="473641" y="22123"/>
                  </a:lnTo>
                  <a:lnTo>
                    <a:pt x="468642" y="34887"/>
                  </a:lnTo>
                  <a:lnTo>
                    <a:pt x="460877" y="46497"/>
                  </a:lnTo>
                  <a:lnTo>
                    <a:pt x="457842" y="58368"/>
                  </a:lnTo>
                  <a:lnTo>
                    <a:pt x="457033" y="65701"/>
                  </a:lnTo>
                  <a:lnTo>
                    <a:pt x="454508" y="72574"/>
                  </a:lnTo>
                  <a:lnTo>
                    <a:pt x="442468" y="92720"/>
                  </a:lnTo>
                  <a:lnTo>
                    <a:pt x="431183" y="117100"/>
                  </a:lnTo>
                  <a:lnTo>
                    <a:pt x="421163" y="134396"/>
                  </a:lnTo>
                  <a:lnTo>
                    <a:pt x="410095" y="152005"/>
                  </a:lnTo>
                  <a:lnTo>
                    <a:pt x="399553" y="169753"/>
                  </a:lnTo>
                  <a:lnTo>
                    <a:pt x="391561" y="187563"/>
                  </a:lnTo>
                  <a:lnTo>
                    <a:pt x="379410" y="208046"/>
                  </a:lnTo>
                  <a:lnTo>
                    <a:pt x="352096" y="248793"/>
                  </a:lnTo>
                  <a:lnTo>
                    <a:pt x="339711" y="269986"/>
                  </a:lnTo>
                  <a:lnTo>
                    <a:pt x="326600" y="292634"/>
                  </a:lnTo>
                  <a:lnTo>
                    <a:pt x="318936" y="304230"/>
                  </a:lnTo>
                  <a:lnTo>
                    <a:pt x="310851" y="315929"/>
                  </a:lnTo>
                  <a:lnTo>
                    <a:pt x="296575" y="342158"/>
                  </a:lnTo>
                  <a:lnTo>
                    <a:pt x="289990" y="356097"/>
                  </a:lnTo>
                  <a:lnTo>
                    <a:pt x="282624" y="369359"/>
                  </a:lnTo>
                  <a:lnTo>
                    <a:pt x="274736" y="382169"/>
                  </a:lnTo>
                  <a:lnTo>
                    <a:pt x="266501" y="394677"/>
                  </a:lnTo>
                  <a:lnTo>
                    <a:pt x="249414" y="421805"/>
                  </a:lnTo>
                  <a:lnTo>
                    <a:pt x="240690" y="435985"/>
                  </a:lnTo>
                  <a:lnTo>
                    <a:pt x="231897" y="449406"/>
                  </a:lnTo>
                  <a:lnTo>
                    <a:pt x="205302" y="488250"/>
                  </a:lnTo>
                  <a:lnTo>
                    <a:pt x="187487" y="516309"/>
                  </a:lnTo>
                  <a:lnTo>
                    <a:pt x="178570" y="529745"/>
                  </a:lnTo>
                  <a:lnTo>
                    <a:pt x="160723" y="555257"/>
                  </a:lnTo>
                  <a:lnTo>
                    <a:pt x="152790" y="567617"/>
                  </a:lnTo>
                  <a:lnTo>
                    <a:pt x="138682" y="591933"/>
                  </a:lnTo>
                  <a:lnTo>
                    <a:pt x="131150" y="603973"/>
                  </a:lnTo>
                  <a:lnTo>
                    <a:pt x="123152" y="615969"/>
                  </a:lnTo>
                  <a:lnTo>
                    <a:pt x="114844" y="627935"/>
                  </a:lnTo>
                  <a:lnTo>
                    <a:pt x="100320" y="651814"/>
                  </a:lnTo>
                  <a:lnTo>
                    <a:pt x="87251" y="675656"/>
                  </a:lnTo>
                  <a:lnTo>
                    <a:pt x="74827" y="699481"/>
                  </a:lnTo>
                  <a:lnTo>
                    <a:pt x="62692" y="720654"/>
                  </a:lnTo>
                  <a:lnTo>
                    <a:pt x="50683" y="739986"/>
                  </a:lnTo>
                  <a:lnTo>
                    <a:pt x="38731" y="758499"/>
                  </a:lnTo>
                  <a:lnTo>
                    <a:pt x="25587" y="780916"/>
                  </a:lnTo>
                  <a:lnTo>
                    <a:pt x="12257" y="811414"/>
                  </a:lnTo>
                  <a:lnTo>
                    <a:pt x="4072" y="825368"/>
                  </a:lnTo>
                  <a:lnTo>
                    <a:pt x="0" y="83939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4" name="Google Shape;3384;p118"/>
            <p:cNvSpPr/>
            <p:nvPr/>
          </p:nvSpPr>
          <p:spPr>
            <a:xfrm>
              <a:off x="5232003" y="4215404"/>
              <a:ext cx="117475" cy="150701"/>
            </a:xfrm>
            <a:custGeom>
              <a:rect b="b" l="l" r="r" t="t"/>
              <a:pathLst>
                <a:path extrusionOk="0" h="151806" w="116087">
                  <a:moveTo>
                    <a:pt x="0" y="0"/>
                  </a:moveTo>
                  <a:lnTo>
                    <a:pt x="0" y="38732"/>
                  </a:lnTo>
                  <a:lnTo>
                    <a:pt x="992" y="42688"/>
                  </a:lnTo>
                  <a:lnTo>
                    <a:pt x="2646" y="47310"/>
                  </a:lnTo>
                  <a:lnTo>
                    <a:pt x="4740" y="52376"/>
                  </a:lnTo>
                  <a:lnTo>
                    <a:pt x="5145" y="56746"/>
                  </a:lnTo>
                  <a:lnTo>
                    <a:pt x="4422" y="60651"/>
                  </a:lnTo>
                  <a:lnTo>
                    <a:pt x="874" y="69307"/>
                  </a:lnTo>
                  <a:lnTo>
                    <a:pt x="388" y="73137"/>
                  </a:lnTo>
                  <a:lnTo>
                    <a:pt x="259" y="75547"/>
                  </a:lnTo>
                  <a:lnTo>
                    <a:pt x="115" y="80870"/>
                  </a:lnTo>
                  <a:lnTo>
                    <a:pt x="1" y="89284"/>
                  </a:lnTo>
                  <a:lnTo>
                    <a:pt x="0" y="89293"/>
                  </a:lnTo>
                  <a:lnTo>
                    <a:pt x="0" y="73047"/>
                  </a:lnTo>
                  <a:lnTo>
                    <a:pt x="2646" y="69507"/>
                  </a:lnTo>
                  <a:lnTo>
                    <a:pt x="4740" y="67174"/>
                  </a:lnTo>
                  <a:lnTo>
                    <a:pt x="6137" y="64626"/>
                  </a:lnTo>
                  <a:lnTo>
                    <a:pt x="7068" y="61936"/>
                  </a:lnTo>
                  <a:lnTo>
                    <a:pt x="7689" y="59150"/>
                  </a:lnTo>
                  <a:lnTo>
                    <a:pt x="9094" y="56300"/>
                  </a:lnTo>
                  <a:lnTo>
                    <a:pt x="11024" y="53409"/>
                  </a:lnTo>
                  <a:lnTo>
                    <a:pt x="13303" y="50489"/>
                  </a:lnTo>
                  <a:lnTo>
                    <a:pt x="14822" y="47549"/>
                  </a:lnTo>
                  <a:lnTo>
                    <a:pt x="15834" y="44598"/>
                  </a:lnTo>
                  <a:lnTo>
                    <a:pt x="16509" y="41638"/>
                  </a:lnTo>
                  <a:lnTo>
                    <a:pt x="17952" y="38673"/>
                  </a:lnTo>
                  <a:lnTo>
                    <a:pt x="19906" y="35704"/>
                  </a:lnTo>
                  <a:lnTo>
                    <a:pt x="22200" y="32732"/>
                  </a:lnTo>
                  <a:lnTo>
                    <a:pt x="23730" y="29759"/>
                  </a:lnTo>
                  <a:lnTo>
                    <a:pt x="24750" y="26784"/>
                  </a:lnTo>
                  <a:lnTo>
                    <a:pt x="25429" y="23809"/>
                  </a:lnTo>
                  <a:lnTo>
                    <a:pt x="26875" y="20834"/>
                  </a:lnTo>
                  <a:lnTo>
                    <a:pt x="28831" y="17858"/>
                  </a:lnTo>
                  <a:lnTo>
                    <a:pt x="31127" y="14882"/>
                  </a:lnTo>
                  <a:lnTo>
                    <a:pt x="33649" y="12897"/>
                  </a:lnTo>
                  <a:lnTo>
                    <a:pt x="36324" y="11575"/>
                  </a:lnTo>
                  <a:lnTo>
                    <a:pt x="39099" y="10693"/>
                  </a:lnTo>
                  <a:lnTo>
                    <a:pt x="41941" y="9113"/>
                  </a:lnTo>
                  <a:lnTo>
                    <a:pt x="44828" y="7067"/>
                  </a:lnTo>
                  <a:lnTo>
                    <a:pt x="51850" y="1396"/>
                  </a:lnTo>
                  <a:lnTo>
                    <a:pt x="55456" y="621"/>
                  </a:lnTo>
                  <a:lnTo>
                    <a:pt x="57807" y="414"/>
                  </a:lnTo>
                  <a:lnTo>
                    <a:pt x="60366" y="276"/>
                  </a:lnTo>
                  <a:lnTo>
                    <a:pt x="65856" y="122"/>
                  </a:lnTo>
                  <a:lnTo>
                    <a:pt x="68708" y="1074"/>
                  </a:lnTo>
                  <a:lnTo>
                    <a:pt x="71602" y="2701"/>
                  </a:lnTo>
                  <a:lnTo>
                    <a:pt x="74524" y="4777"/>
                  </a:lnTo>
                  <a:lnTo>
                    <a:pt x="77464" y="6161"/>
                  </a:lnTo>
                  <a:lnTo>
                    <a:pt x="80416" y="7084"/>
                  </a:lnTo>
                  <a:lnTo>
                    <a:pt x="83376" y="7699"/>
                  </a:lnTo>
                  <a:lnTo>
                    <a:pt x="85350" y="9101"/>
                  </a:lnTo>
                  <a:lnTo>
                    <a:pt x="86666" y="11028"/>
                  </a:lnTo>
                  <a:lnTo>
                    <a:pt x="87543" y="13305"/>
                  </a:lnTo>
                  <a:lnTo>
                    <a:pt x="89120" y="14824"/>
                  </a:lnTo>
                  <a:lnTo>
                    <a:pt x="91163" y="15835"/>
                  </a:lnTo>
                  <a:lnTo>
                    <a:pt x="93518" y="16510"/>
                  </a:lnTo>
                  <a:lnTo>
                    <a:pt x="95088" y="17952"/>
                  </a:lnTo>
                  <a:lnTo>
                    <a:pt x="96134" y="19905"/>
                  </a:lnTo>
                  <a:lnTo>
                    <a:pt x="96832" y="22200"/>
                  </a:lnTo>
                  <a:lnTo>
                    <a:pt x="97296" y="24721"/>
                  </a:lnTo>
                  <a:lnTo>
                    <a:pt x="97606" y="27395"/>
                  </a:lnTo>
                  <a:lnTo>
                    <a:pt x="97813" y="30169"/>
                  </a:lnTo>
                  <a:lnTo>
                    <a:pt x="97951" y="33011"/>
                  </a:lnTo>
                  <a:lnTo>
                    <a:pt x="98104" y="38815"/>
                  </a:lnTo>
                  <a:lnTo>
                    <a:pt x="98226" y="87976"/>
                  </a:lnTo>
                  <a:lnTo>
                    <a:pt x="99218" y="92385"/>
                  </a:lnTo>
                  <a:lnTo>
                    <a:pt x="100872" y="96317"/>
                  </a:lnTo>
                  <a:lnTo>
                    <a:pt x="102967" y="99930"/>
                  </a:lnTo>
                  <a:lnTo>
                    <a:pt x="104363" y="103331"/>
                  </a:lnTo>
                  <a:lnTo>
                    <a:pt x="105294" y="106590"/>
                  </a:lnTo>
                  <a:lnTo>
                    <a:pt x="105915" y="109755"/>
                  </a:lnTo>
                  <a:lnTo>
                    <a:pt x="106328" y="112857"/>
                  </a:lnTo>
                  <a:lnTo>
                    <a:pt x="106605" y="115919"/>
                  </a:lnTo>
                  <a:lnTo>
                    <a:pt x="106788" y="118951"/>
                  </a:lnTo>
                  <a:lnTo>
                    <a:pt x="106993" y="124966"/>
                  </a:lnTo>
                  <a:lnTo>
                    <a:pt x="107047" y="127959"/>
                  </a:lnTo>
                  <a:lnTo>
                    <a:pt x="108076" y="130946"/>
                  </a:lnTo>
                  <a:lnTo>
                    <a:pt x="109754" y="133930"/>
                  </a:lnTo>
                  <a:lnTo>
                    <a:pt x="114835" y="141108"/>
                  </a:lnTo>
                  <a:lnTo>
                    <a:pt x="115531" y="144735"/>
                  </a:lnTo>
                  <a:lnTo>
                    <a:pt x="116086" y="15180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5" name="Google Shape;3385;p118"/>
            <p:cNvSpPr/>
            <p:nvPr/>
          </p:nvSpPr>
          <p:spPr>
            <a:xfrm>
              <a:off x="5465366" y="4188436"/>
              <a:ext cx="401637" cy="928003"/>
            </a:xfrm>
            <a:custGeom>
              <a:rect b="b" l="l" r="r" t="t"/>
              <a:pathLst>
                <a:path extrusionOk="0" h="928688" w="401837">
                  <a:moveTo>
                    <a:pt x="0" y="0"/>
                  </a:moveTo>
                  <a:lnTo>
                    <a:pt x="0" y="4740"/>
                  </a:lnTo>
                  <a:lnTo>
                    <a:pt x="992" y="7129"/>
                  </a:lnTo>
                  <a:lnTo>
                    <a:pt x="6137" y="15231"/>
                  </a:lnTo>
                  <a:lnTo>
                    <a:pt x="7689" y="20991"/>
                  </a:lnTo>
                  <a:lnTo>
                    <a:pt x="9676" y="39901"/>
                  </a:lnTo>
                  <a:lnTo>
                    <a:pt x="18594" y="65391"/>
                  </a:lnTo>
                  <a:lnTo>
                    <a:pt x="25132" y="81649"/>
                  </a:lnTo>
                  <a:lnTo>
                    <a:pt x="34651" y="98796"/>
                  </a:lnTo>
                  <a:lnTo>
                    <a:pt x="46427" y="125184"/>
                  </a:lnTo>
                  <a:lnTo>
                    <a:pt x="56200" y="151855"/>
                  </a:lnTo>
                  <a:lnTo>
                    <a:pt x="64996" y="172332"/>
                  </a:lnTo>
                  <a:lnTo>
                    <a:pt x="75520" y="195654"/>
                  </a:lnTo>
                  <a:lnTo>
                    <a:pt x="86812" y="222557"/>
                  </a:lnTo>
                  <a:lnTo>
                    <a:pt x="98445" y="248403"/>
                  </a:lnTo>
                  <a:lnTo>
                    <a:pt x="110230" y="274112"/>
                  </a:lnTo>
                  <a:lnTo>
                    <a:pt x="128021" y="316477"/>
                  </a:lnTo>
                  <a:lnTo>
                    <a:pt x="157762" y="390056"/>
                  </a:lnTo>
                  <a:lnTo>
                    <a:pt x="169667" y="422397"/>
                  </a:lnTo>
                  <a:lnTo>
                    <a:pt x="175619" y="439356"/>
                  </a:lnTo>
                  <a:lnTo>
                    <a:pt x="182563" y="456615"/>
                  </a:lnTo>
                  <a:lnTo>
                    <a:pt x="190170" y="474073"/>
                  </a:lnTo>
                  <a:lnTo>
                    <a:pt x="198218" y="491666"/>
                  </a:lnTo>
                  <a:lnTo>
                    <a:pt x="212450" y="524442"/>
                  </a:lnTo>
                  <a:lnTo>
                    <a:pt x="219024" y="540128"/>
                  </a:lnTo>
                  <a:lnTo>
                    <a:pt x="226384" y="556539"/>
                  </a:lnTo>
                  <a:lnTo>
                    <a:pt x="242498" y="590647"/>
                  </a:lnTo>
                  <a:lnTo>
                    <a:pt x="249970" y="608077"/>
                  </a:lnTo>
                  <a:lnTo>
                    <a:pt x="256935" y="625651"/>
                  </a:lnTo>
                  <a:lnTo>
                    <a:pt x="263564" y="643319"/>
                  </a:lnTo>
                  <a:lnTo>
                    <a:pt x="270959" y="660059"/>
                  </a:lnTo>
                  <a:lnTo>
                    <a:pt x="278867" y="676180"/>
                  </a:lnTo>
                  <a:lnTo>
                    <a:pt x="287114" y="691888"/>
                  </a:lnTo>
                  <a:lnTo>
                    <a:pt x="294597" y="707321"/>
                  </a:lnTo>
                  <a:lnTo>
                    <a:pt x="301570" y="722571"/>
                  </a:lnTo>
                  <a:lnTo>
                    <a:pt x="314609" y="752744"/>
                  </a:lnTo>
                  <a:lnTo>
                    <a:pt x="327019" y="782691"/>
                  </a:lnTo>
                  <a:lnTo>
                    <a:pt x="339149" y="809892"/>
                  </a:lnTo>
                  <a:lnTo>
                    <a:pt x="351155" y="834217"/>
                  </a:lnTo>
                  <a:lnTo>
                    <a:pt x="363105" y="854950"/>
                  </a:lnTo>
                  <a:lnTo>
                    <a:pt x="372385" y="874087"/>
                  </a:lnTo>
                  <a:lnTo>
                    <a:pt x="383188" y="898950"/>
                  </a:lnTo>
                  <a:lnTo>
                    <a:pt x="392673" y="916238"/>
                  </a:lnTo>
                  <a:lnTo>
                    <a:pt x="401836" y="928687"/>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6" name="Google Shape;3386;p118"/>
            <p:cNvSpPr/>
            <p:nvPr/>
          </p:nvSpPr>
          <p:spPr>
            <a:xfrm>
              <a:off x="5224066" y="4188436"/>
              <a:ext cx="571500" cy="893104"/>
            </a:xfrm>
            <a:custGeom>
              <a:rect b="b" l="l" r="r" t="t"/>
              <a:pathLst>
                <a:path extrusionOk="0" h="892970" w="571501">
                  <a:moveTo>
                    <a:pt x="571500" y="0"/>
                  </a:moveTo>
                  <a:lnTo>
                    <a:pt x="571500" y="9481"/>
                  </a:lnTo>
                  <a:lnTo>
                    <a:pt x="570508" y="12273"/>
                  </a:lnTo>
                  <a:lnTo>
                    <a:pt x="568854" y="14136"/>
                  </a:lnTo>
                  <a:lnTo>
                    <a:pt x="566759" y="15377"/>
                  </a:lnTo>
                  <a:lnTo>
                    <a:pt x="565362" y="18189"/>
                  </a:lnTo>
                  <a:lnTo>
                    <a:pt x="560476" y="36959"/>
                  </a:lnTo>
                  <a:lnTo>
                    <a:pt x="547411" y="66640"/>
                  </a:lnTo>
                  <a:lnTo>
                    <a:pt x="537684" y="90521"/>
                  </a:lnTo>
                  <a:lnTo>
                    <a:pt x="523667" y="116449"/>
                  </a:lnTo>
                  <a:lnTo>
                    <a:pt x="511797" y="142982"/>
                  </a:lnTo>
                  <a:lnTo>
                    <a:pt x="497145" y="170688"/>
                  </a:lnTo>
                  <a:lnTo>
                    <a:pt x="489505" y="192278"/>
                  </a:lnTo>
                  <a:lnTo>
                    <a:pt x="477511" y="212457"/>
                  </a:lnTo>
                  <a:lnTo>
                    <a:pt x="463250" y="232339"/>
                  </a:lnTo>
                  <a:lnTo>
                    <a:pt x="450297" y="254405"/>
                  </a:lnTo>
                  <a:lnTo>
                    <a:pt x="435280" y="277441"/>
                  </a:lnTo>
                  <a:lnTo>
                    <a:pt x="417692" y="300909"/>
                  </a:lnTo>
                  <a:lnTo>
                    <a:pt x="407445" y="312723"/>
                  </a:lnTo>
                  <a:lnTo>
                    <a:pt x="396646" y="324568"/>
                  </a:lnTo>
                  <a:lnTo>
                    <a:pt x="386470" y="337425"/>
                  </a:lnTo>
                  <a:lnTo>
                    <a:pt x="376708" y="350958"/>
                  </a:lnTo>
                  <a:lnTo>
                    <a:pt x="367225" y="364940"/>
                  </a:lnTo>
                  <a:lnTo>
                    <a:pt x="356933" y="378231"/>
                  </a:lnTo>
                  <a:lnTo>
                    <a:pt x="346104" y="391060"/>
                  </a:lnTo>
                  <a:lnTo>
                    <a:pt x="334916" y="403582"/>
                  </a:lnTo>
                  <a:lnTo>
                    <a:pt x="324480" y="416891"/>
                  </a:lnTo>
                  <a:lnTo>
                    <a:pt x="314546" y="430724"/>
                  </a:lnTo>
                  <a:lnTo>
                    <a:pt x="304947" y="444907"/>
                  </a:lnTo>
                  <a:lnTo>
                    <a:pt x="286345" y="471249"/>
                  </a:lnTo>
                  <a:lnTo>
                    <a:pt x="277217" y="483830"/>
                  </a:lnTo>
                  <a:lnTo>
                    <a:pt x="256491" y="511038"/>
                  </a:lnTo>
                  <a:lnTo>
                    <a:pt x="153158" y="644553"/>
                  </a:lnTo>
                  <a:lnTo>
                    <a:pt x="143777" y="657905"/>
                  </a:lnTo>
                  <a:lnTo>
                    <a:pt x="134546" y="671767"/>
                  </a:lnTo>
                  <a:lnTo>
                    <a:pt x="125416" y="685970"/>
                  </a:lnTo>
                  <a:lnTo>
                    <a:pt x="116353" y="699407"/>
                  </a:lnTo>
                  <a:lnTo>
                    <a:pt x="76212" y="756856"/>
                  </a:lnTo>
                  <a:lnTo>
                    <a:pt x="63307" y="778565"/>
                  </a:lnTo>
                  <a:lnTo>
                    <a:pt x="51948" y="800451"/>
                  </a:lnTo>
                  <a:lnTo>
                    <a:pt x="43593" y="820099"/>
                  </a:lnTo>
                  <a:lnTo>
                    <a:pt x="33927" y="836108"/>
                  </a:lnTo>
                  <a:lnTo>
                    <a:pt x="16292" y="862555"/>
                  </a:lnTo>
                  <a:lnTo>
                    <a:pt x="12201" y="872175"/>
                  </a:lnTo>
                  <a:lnTo>
                    <a:pt x="11111" y="876130"/>
                  </a:lnTo>
                  <a:lnTo>
                    <a:pt x="7252" y="883169"/>
                  </a:lnTo>
                  <a:lnTo>
                    <a:pt x="0" y="892969"/>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7" name="Google Shape;3387;p118"/>
            <p:cNvSpPr/>
            <p:nvPr/>
          </p:nvSpPr>
          <p:spPr>
            <a:xfrm>
              <a:off x="5893991" y="4169400"/>
              <a:ext cx="115887" cy="152288"/>
            </a:xfrm>
            <a:custGeom>
              <a:rect b="b" l="l" r="r" t="t"/>
              <a:pathLst>
                <a:path extrusionOk="0" h="151805" w="116087">
                  <a:moveTo>
                    <a:pt x="0" y="0"/>
                  </a:moveTo>
                  <a:lnTo>
                    <a:pt x="0" y="37576"/>
                  </a:lnTo>
                  <a:lnTo>
                    <a:pt x="992" y="41918"/>
                  </a:lnTo>
                  <a:lnTo>
                    <a:pt x="2646" y="46797"/>
                  </a:lnTo>
                  <a:lnTo>
                    <a:pt x="4740" y="52034"/>
                  </a:lnTo>
                  <a:lnTo>
                    <a:pt x="6137" y="56517"/>
                  </a:lnTo>
                  <a:lnTo>
                    <a:pt x="7068" y="60498"/>
                  </a:lnTo>
                  <a:lnTo>
                    <a:pt x="7689" y="64144"/>
                  </a:lnTo>
                  <a:lnTo>
                    <a:pt x="8102" y="68560"/>
                  </a:lnTo>
                  <a:lnTo>
                    <a:pt x="8378" y="73487"/>
                  </a:lnTo>
                  <a:lnTo>
                    <a:pt x="8684" y="83263"/>
                  </a:lnTo>
                  <a:lnTo>
                    <a:pt x="8857" y="95336"/>
                  </a:lnTo>
                  <a:lnTo>
                    <a:pt x="8920" y="117701"/>
                  </a:lnTo>
                  <a:lnTo>
                    <a:pt x="9916" y="121131"/>
                  </a:lnTo>
                  <a:lnTo>
                    <a:pt x="11571" y="124410"/>
                  </a:lnTo>
                  <a:lnTo>
                    <a:pt x="13667" y="127589"/>
                  </a:lnTo>
                  <a:lnTo>
                    <a:pt x="15064" y="130700"/>
                  </a:lnTo>
                  <a:lnTo>
                    <a:pt x="15996" y="133765"/>
                  </a:lnTo>
                  <a:lnTo>
                    <a:pt x="16617" y="136802"/>
                  </a:lnTo>
                  <a:lnTo>
                    <a:pt x="16039" y="138826"/>
                  </a:lnTo>
                  <a:lnTo>
                    <a:pt x="14661" y="140175"/>
                  </a:lnTo>
                  <a:lnTo>
                    <a:pt x="9029" y="142828"/>
                  </a:lnTo>
                  <a:lnTo>
                    <a:pt x="8959" y="138120"/>
                  </a:lnTo>
                  <a:lnTo>
                    <a:pt x="8930" y="60772"/>
                  </a:lnTo>
                  <a:lnTo>
                    <a:pt x="9922" y="57381"/>
                  </a:lnTo>
                  <a:lnTo>
                    <a:pt x="11576" y="54130"/>
                  </a:lnTo>
                  <a:lnTo>
                    <a:pt x="13670" y="50969"/>
                  </a:lnTo>
                  <a:lnTo>
                    <a:pt x="15066" y="47870"/>
                  </a:lnTo>
                  <a:lnTo>
                    <a:pt x="15997" y="44811"/>
                  </a:lnTo>
                  <a:lnTo>
                    <a:pt x="16619" y="41780"/>
                  </a:lnTo>
                  <a:lnTo>
                    <a:pt x="18024" y="39760"/>
                  </a:lnTo>
                  <a:lnTo>
                    <a:pt x="19954" y="38412"/>
                  </a:lnTo>
                  <a:lnTo>
                    <a:pt x="22232" y="37514"/>
                  </a:lnTo>
                  <a:lnTo>
                    <a:pt x="24744" y="36916"/>
                  </a:lnTo>
                  <a:lnTo>
                    <a:pt x="27410" y="36517"/>
                  </a:lnTo>
                  <a:lnTo>
                    <a:pt x="30179" y="36250"/>
                  </a:lnTo>
                  <a:lnTo>
                    <a:pt x="33018" y="36073"/>
                  </a:lnTo>
                  <a:lnTo>
                    <a:pt x="38818" y="35876"/>
                  </a:lnTo>
                  <a:lnTo>
                    <a:pt x="50626" y="35749"/>
                  </a:lnTo>
                  <a:lnTo>
                    <a:pt x="56565" y="35732"/>
                  </a:lnTo>
                  <a:lnTo>
                    <a:pt x="59538" y="36720"/>
                  </a:lnTo>
                  <a:lnTo>
                    <a:pt x="62513" y="38370"/>
                  </a:lnTo>
                  <a:lnTo>
                    <a:pt x="65487" y="40463"/>
                  </a:lnTo>
                  <a:lnTo>
                    <a:pt x="68463" y="41858"/>
                  </a:lnTo>
                  <a:lnTo>
                    <a:pt x="71439" y="42788"/>
                  </a:lnTo>
                  <a:lnTo>
                    <a:pt x="74415" y="43408"/>
                  </a:lnTo>
                  <a:lnTo>
                    <a:pt x="77392" y="44813"/>
                  </a:lnTo>
                  <a:lnTo>
                    <a:pt x="80368" y="46743"/>
                  </a:lnTo>
                  <a:lnTo>
                    <a:pt x="83344" y="49021"/>
                  </a:lnTo>
                  <a:lnTo>
                    <a:pt x="86321" y="51532"/>
                  </a:lnTo>
                  <a:lnTo>
                    <a:pt x="89297" y="54198"/>
                  </a:lnTo>
                  <a:lnTo>
                    <a:pt x="95250" y="59806"/>
                  </a:lnTo>
                  <a:lnTo>
                    <a:pt x="101203" y="65607"/>
                  </a:lnTo>
                  <a:lnTo>
                    <a:pt x="104180" y="69534"/>
                  </a:lnTo>
                  <a:lnTo>
                    <a:pt x="107156" y="74138"/>
                  </a:lnTo>
                  <a:lnTo>
                    <a:pt x="114322" y="86302"/>
                  </a:lnTo>
                  <a:lnTo>
                    <a:pt x="114910" y="89285"/>
                  </a:lnTo>
                  <a:lnTo>
                    <a:pt x="115303" y="93257"/>
                  </a:lnTo>
                  <a:lnTo>
                    <a:pt x="115738" y="101971"/>
                  </a:lnTo>
                  <a:lnTo>
                    <a:pt x="115931" y="109151"/>
                  </a:lnTo>
                  <a:lnTo>
                    <a:pt x="116073" y="127905"/>
                  </a:lnTo>
                  <a:lnTo>
                    <a:pt x="116086" y="15180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8" name="Google Shape;3388;p118"/>
            <p:cNvSpPr/>
            <p:nvPr/>
          </p:nvSpPr>
          <p:spPr>
            <a:xfrm>
              <a:off x="6813153" y="4080565"/>
              <a:ext cx="758825" cy="1286514"/>
            </a:xfrm>
            <a:custGeom>
              <a:rect b="b" l="l" r="r" t="t"/>
              <a:pathLst>
                <a:path extrusionOk="0" h="1285876" w="759025">
                  <a:moveTo>
                    <a:pt x="0" y="0"/>
                  </a:moveTo>
                  <a:lnTo>
                    <a:pt x="0" y="15377"/>
                  </a:lnTo>
                  <a:lnTo>
                    <a:pt x="7068" y="34313"/>
                  </a:lnTo>
                  <a:lnTo>
                    <a:pt x="7688" y="37758"/>
                  </a:lnTo>
                  <a:lnTo>
                    <a:pt x="13670" y="46877"/>
                  </a:lnTo>
                  <a:lnTo>
                    <a:pt x="28938" y="64160"/>
                  </a:lnTo>
                  <a:lnTo>
                    <a:pt x="47552" y="103344"/>
                  </a:lnTo>
                  <a:lnTo>
                    <a:pt x="59517" y="134956"/>
                  </a:lnTo>
                  <a:lnTo>
                    <a:pt x="69449" y="161033"/>
                  </a:lnTo>
                  <a:lnTo>
                    <a:pt x="107388" y="232973"/>
                  </a:lnTo>
                  <a:lnTo>
                    <a:pt x="125084" y="270773"/>
                  </a:lnTo>
                  <a:lnTo>
                    <a:pt x="137944" y="298937"/>
                  </a:lnTo>
                  <a:lnTo>
                    <a:pt x="153582" y="327991"/>
                  </a:lnTo>
                  <a:lnTo>
                    <a:pt x="179121" y="372239"/>
                  </a:lnTo>
                  <a:lnTo>
                    <a:pt x="199333" y="404556"/>
                  </a:lnTo>
                  <a:lnTo>
                    <a:pt x="220553" y="438763"/>
                  </a:lnTo>
                  <a:lnTo>
                    <a:pt x="239906" y="473810"/>
                  </a:lnTo>
                  <a:lnTo>
                    <a:pt x="261076" y="509230"/>
                  </a:lnTo>
                  <a:lnTo>
                    <a:pt x="283713" y="545809"/>
                  </a:lnTo>
                  <a:lnTo>
                    <a:pt x="307004" y="585217"/>
                  </a:lnTo>
                  <a:lnTo>
                    <a:pt x="319763" y="604457"/>
                  </a:lnTo>
                  <a:lnTo>
                    <a:pt x="333229" y="623236"/>
                  </a:lnTo>
                  <a:lnTo>
                    <a:pt x="347168" y="641710"/>
                  </a:lnTo>
                  <a:lnTo>
                    <a:pt x="360430" y="660970"/>
                  </a:lnTo>
                  <a:lnTo>
                    <a:pt x="373239" y="680756"/>
                  </a:lnTo>
                  <a:lnTo>
                    <a:pt x="398056" y="720269"/>
                  </a:lnTo>
                  <a:lnTo>
                    <a:pt x="422315" y="757674"/>
                  </a:lnTo>
                  <a:lnTo>
                    <a:pt x="446326" y="796788"/>
                  </a:lnTo>
                  <a:lnTo>
                    <a:pt x="458285" y="816942"/>
                  </a:lnTo>
                  <a:lnTo>
                    <a:pt x="471219" y="837323"/>
                  </a:lnTo>
                  <a:lnTo>
                    <a:pt x="512131" y="899191"/>
                  </a:lnTo>
                  <a:lnTo>
                    <a:pt x="537508" y="940713"/>
                  </a:lnTo>
                  <a:lnTo>
                    <a:pt x="559367" y="979673"/>
                  </a:lnTo>
                  <a:lnTo>
                    <a:pt x="579999" y="1016831"/>
                  </a:lnTo>
                  <a:lnTo>
                    <a:pt x="602397" y="1053191"/>
                  </a:lnTo>
                  <a:lnTo>
                    <a:pt x="622935" y="1089193"/>
                  </a:lnTo>
                  <a:lnTo>
                    <a:pt x="641985" y="1124047"/>
                  </a:lnTo>
                  <a:lnTo>
                    <a:pt x="660373" y="1156074"/>
                  </a:lnTo>
                  <a:lnTo>
                    <a:pt x="678469" y="1184198"/>
                  </a:lnTo>
                  <a:lnTo>
                    <a:pt x="709597" y="1229851"/>
                  </a:lnTo>
                  <a:lnTo>
                    <a:pt x="728724" y="1253620"/>
                  </a:lnTo>
                  <a:lnTo>
                    <a:pt x="750981" y="1277446"/>
                  </a:lnTo>
                  <a:lnTo>
                    <a:pt x="759024" y="128587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9" name="Google Shape;3389;p118"/>
            <p:cNvSpPr/>
            <p:nvPr/>
          </p:nvSpPr>
          <p:spPr>
            <a:xfrm>
              <a:off x="6652816" y="4161468"/>
              <a:ext cx="687387" cy="883585"/>
            </a:xfrm>
            <a:custGeom>
              <a:rect b="b" l="l" r="r" t="t"/>
              <a:pathLst>
                <a:path extrusionOk="0" h="884040" w="687587">
                  <a:moveTo>
                    <a:pt x="687586" y="0"/>
                  </a:moveTo>
                  <a:lnTo>
                    <a:pt x="687586" y="4740"/>
                  </a:lnTo>
                  <a:lnTo>
                    <a:pt x="686593" y="7129"/>
                  </a:lnTo>
                  <a:lnTo>
                    <a:pt x="671772" y="31800"/>
                  </a:lnTo>
                  <a:lnTo>
                    <a:pt x="662505" y="48227"/>
                  </a:lnTo>
                  <a:lnTo>
                    <a:pt x="648624" y="66655"/>
                  </a:lnTo>
                  <a:lnTo>
                    <a:pt x="636795" y="89533"/>
                  </a:lnTo>
                  <a:lnTo>
                    <a:pt x="609778" y="126418"/>
                  </a:lnTo>
                  <a:lnTo>
                    <a:pt x="598103" y="146144"/>
                  </a:lnTo>
                  <a:lnTo>
                    <a:pt x="586300" y="167148"/>
                  </a:lnTo>
                  <a:lnTo>
                    <a:pt x="574439" y="186405"/>
                  </a:lnTo>
                  <a:lnTo>
                    <a:pt x="559908" y="204885"/>
                  </a:lnTo>
                  <a:lnTo>
                    <a:pt x="543527" y="224013"/>
                  </a:lnTo>
                  <a:lnTo>
                    <a:pt x="526325" y="245744"/>
                  </a:lnTo>
                  <a:lnTo>
                    <a:pt x="506111" y="268630"/>
                  </a:lnTo>
                  <a:lnTo>
                    <a:pt x="484892" y="292032"/>
                  </a:lnTo>
                  <a:lnTo>
                    <a:pt x="465538" y="315662"/>
                  </a:lnTo>
                  <a:lnTo>
                    <a:pt x="433168" y="356018"/>
                  </a:lnTo>
                  <a:lnTo>
                    <a:pt x="421732" y="369306"/>
                  </a:lnTo>
                  <a:lnTo>
                    <a:pt x="410139" y="382134"/>
                  </a:lnTo>
                  <a:lnTo>
                    <a:pt x="398440" y="394654"/>
                  </a:lnTo>
                  <a:lnTo>
                    <a:pt x="386675" y="407962"/>
                  </a:lnTo>
                  <a:lnTo>
                    <a:pt x="363016" y="435978"/>
                  </a:lnTo>
                  <a:lnTo>
                    <a:pt x="327385" y="479642"/>
                  </a:lnTo>
                  <a:lnTo>
                    <a:pt x="315491" y="493393"/>
                  </a:lnTo>
                  <a:lnTo>
                    <a:pt x="303594" y="506531"/>
                  </a:lnTo>
                  <a:lnTo>
                    <a:pt x="291692" y="519257"/>
                  </a:lnTo>
                  <a:lnTo>
                    <a:pt x="279790" y="532703"/>
                  </a:lnTo>
                  <a:lnTo>
                    <a:pt x="255980" y="560871"/>
                  </a:lnTo>
                  <a:lnTo>
                    <a:pt x="244075" y="574336"/>
                  </a:lnTo>
                  <a:lnTo>
                    <a:pt x="220265" y="599880"/>
                  </a:lnTo>
                  <a:lnTo>
                    <a:pt x="184546" y="636573"/>
                  </a:lnTo>
                  <a:lnTo>
                    <a:pt x="163379" y="660614"/>
                  </a:lnTo>
                  <a:lnTo>
                    <a:pt x="143058" y="684528"/>
                  </a:lnTo>
                  <a:lnTo>
                    <a:pt x="132083" y="696461"/>
                  </a:lnTo>
                  <a:lnTo>
                    <a:pt x="111290" y="720304"/>
                  </a:lnTo>
                  <a:lnTo>
                    <a:pt x="95433" y="744130"/>
                  </a:lnTo>
                  <a:lnTo>
                    <a:pt x="79125" y="765302"/>
                  </a:lnTo>
                  <a:lnTo>
                    <a:pt x="62948" y="785626"/>
                  </a:lnTo>
                  <a:lnTo>
                    <a:pt x="49143" y="807889"/>
                  </a:lnTo>
                  <a:lnTo>
                    <a:pt x="30215" y="833253"/>
                  </a:lnTo>
                  <a:lnTo>
                    <a:pt x="13171" y="859602"/>
                  </a:lnTo>
                  <a:lnTo>
                    <a:pt x="0" y="884039"/>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0" name="Google Shape;3390;p118"/>
            <p:cNvSpPr/>
            <p:nvPr/>
          </p:nvSpPr>
          <p:spPr>
            <a:xfrm>
              <a:off x="7384653" y="4156709"/>
              <a:ext cx="152400" cy="174496"/>
            </a:xfrm>
            <a:custGeom>
              <a:rect b="b" l="l" r="r" t="t"/>
              <a:pathLst>
                <a:path extrusionOk="0" h="174711" w="151806">
                  <a:moveTo>
                    <a:pt x="0" y="67554"/>
                  </a:moveTo>
                  <a:lnTo>
                    <a:pt x="4740" y="72294"/>
                  </a:lnTo>
                  <a:lnTo>
                    <a:pt x="6137" y="74682"/>
                  </a:lnTo>
                  <a:lnTo>
                    <a:pt x="7688" y="79982"/>
                  </a:lnTo>
                  <a:lnTo>
                    <a:pt x="8102" y="82785"/>
                  </a:lnTo>
                  <a:lnTo>
                    <a:pt x="8378" y="85645"/>
                  </a:lnTo>
                  <a:lnTo>
                    <a:pt x="8562" y="88544"/>
                  </a:lnTo>
                  <a:lnTo>
                    <a:pt x="8766" y="94411"/>
                  </a:lnTo>
                  <a:lnTo>
                    <a:pt x="8898" y="106262"/>
                  </a:lnTo>
                  <a:lnTo>
                    <a:pt x="8930" y="147539"/>
                  </a:lnTo>
                  <a:lnTo>
                    <a:pt x="8930" y="134609"/>
                  </a:lnTo>
                  <a:lnTo>
                    <a:pt x="9922" y="132101"/>
                  </a:lnTo>
                  <a:lnTo>
                    <a:pt x="13670" y="126668"/>
                  </a:lnTo>
                  <a:lnTo>
                    <a:pt x="15067" y="123830"/>
                  </a:lnTo>
                  <a:lnTo>
                    <a:pt x="15998" y="120947"/>
                  </a:lnTo>
                  <a:lnTo>
                    <a:pt x="16618" y="118032"/>
                  </a:lnTo>
                  <a:lnTo>
                    <a:pt x="17032" y="114104"/>
                  </a:lnTo>
                  <a:lnTo>
                    <a:pt x="17308" y="109501"/>
                  </a:lnTo>
                  <a:lnTo>
                    <a:pt x="17614" y="100087"/>
                  </a:lnTo>
                  <a:lnTo>
                    <a:pt x="17750" y="92596"/>
                  </a:lnTo>
                  <a:lnTo>
                    <a:pt x="18779" y="89209"/>
                  </a:lnTo>
                  <a:lnTo>
                    <a:pt x="20456" y="85960"/>
                  </a:lnTo>
                  <a:lnTo>
                    <a:pt x="22568" y="82801"/>
                  </a:lnTo>
                  <a:lnTo>
                    <a:pt x="23975" y="78711"/>
                  </a:lnTo>
                  <a:lnTo>
                    <a:pt x="24912" y="73999"/>
                  </a:lnTo>
                  <a:lnTo>
                    <a:pt x="25538" y="68874"/>
                  </a:lnTo>
                  <a:lnTo>
                    <a:pt x="25954" y="64465"/>
                  </a:lnTo>
                  <a:lnTo>
                    <a:pt x="26233" y="60534"/>
                  </a:lnTo>
                  <a:lnTo>
                    <a:pt x="26419" y="56920"/>
                  </a:lnTo>
                  <a:lnTo>
                    <a:pt x="26624" y="50260"/>
                  </a:lnTo>
                  <a:lnTo>
                    <a:pt x="26679" y="47094"/>
                  </a:lnTo>
                  <a:lnTo>
                    <a:pt x="27708" y="43000"/>
                  </a:lnTo>
                  <a:lnTo>
                    <a:pt x="29386" y="38286"/>
                  </a:lnTo>
                  <a:lnTo>
                    <a:pt x="34468" y="25943"/>
                  </a:lnTo>
                  <a:lnTo>
                    <a:pt x="35162" y="21610"/>
                  </a:lnTo>
                  <a:lnTo>
                    <a:pt x="35348" y="19065"/>
                  </a:lnTo>
                  <a:lnTo>
                    <a:pt x="36464" y="16376"/>
                  </a:lnTo>
                  <a:lnTo>
                    <a:pt x="38199" y="13591"/>
                  </a:lnTo>
                  <a:lnTo>
                    <a:pt x="43374" y="6733"/>
                  </a:lnTo>
                  <a:lnTo>
                    <a:pt x="44790" y="6171"/>
                  </a:lnTo>
                  <a:lnTo>
                    <a:pt x="49011" y="5546"/>
                  </a:lnTo>
                  <a:lnTo>
                    <a:pt x="50533" y="4387"/>
                  </a:lnTo>
                  <a:lnTo>
                    <a:pt x="51549" y="2622"/>
                  </a:lnTo>
                  <a:lnTo>
                    <a:pt x="52225" y="454"/>
                  </a:lnTo>
                  <a:lnTo>
                    <a:pt x="53668" y="0"/>
                  </a:lnTo>
                  <a:lnTo>
                    <a:pt x="55623" y="690"/>
                  </a:lnTo>
                  <a:lnTo>
                    <a:pt x="57917" y="2142"/>
                  </a:lnTo>
                  <a:lnTo>
                    <a:pt x="60440" y="3110"/>
                  </a:lnTo>
                  <a:lnTo>
                    <a:pt x="63113" y="3755"/>
                  </a:lnTo>
                  <a:lnTo>
                    <a:pt x="65888" y="4185"/>
                  </a:lnTo>
                  <a:lnTo>
                    <a:pt x="68729" y="4472"/>
                  </a:lnTo>
                  <a:lnTo>
                    <a:pt x="71617" y="4663"/>
                  </a:lnTo>
                  <a:lnTo>
                    <a:pt x="74533" y="4791"/>
                  </a:lnTo>
                  <a:lnTo>
                    <a:pt x="77471" y="5868"/>
                  </a:lnTo>
                  <a:lnTo>
                    <a:pt x="80421" y="7578"/>
                  </a:lnTo>
                  <a:lnTo>
                    <a:pt x="83379" y="9711"/>
                  </a:lnTo>
                  <a:lnTo>
                    <a:pt x="85351" y="12125"/>
                  </a:lnTo>
                  <a:lnTo>
                    <a:pt x="86667" y="14726"/>
                  </a:lnTo>
                  <a:lnTo>
                    <a:pt x="87544" y="17452"/>
                  </a:lnTo>
                  <a:lnTo>
                    <a:pt x="89119" y="20262"/>
                  </a:lnTo>
                  <a:lnTo>
                    <a:pt x="91163" y="23127"/>
                  </a:lnTo>
                  <a:lnTo>
                    <a:pt x="93518" y="26030"/>
                  </a:lnTo>
                  <a:lnTo>
                    <a:pt x="96079" y="28957"/>
                  </a:lnTo>
                  <a:lnTo>
                    <a:pt x="98779" y="31901"/>
                  </a:lnTo>
                  <a:lnTo>
                    <a:pt x="101572" y="34855"/>
                  </a:lnTo>
                  <a:lnTo>
                    <a:pt x="103433" y="37817"/>
                  </a:lnTo>
                  <a:lnTo>
                    <a:pt x="104674" y="40784"/>
                  </a:lnTo>
                  <a:lnTo>
                    <a:pt x="105501" y="43754"/>
                  </a:lnTo>
                  <a:lnTo>
                    <a:pt x="107045" y="47718"/>
                  </a:lnTo>
                  <a:lnTo>
                    <a:pt x="109066" y="52346"/>
                  </a:lnTo>
                  <a:lnTo>
                    <a:pt x="111406" y="57415"/>
                  </a:lnTo>
                  <a:lnTo>
                    <a:pt x="112966" y="61786"/>
                  </a:lnTo>
                  <a:lnTo>
                    <a:pt x="114006" y="65693"/>
                  </a:lnTo>
                  <a:lnTo>
                    <a:pt x="114699" y="69290"/>
                  </a:lnTo>
                  <a:lnTo>
                    <a:pt x="116153" y="73672"/>
                  </a:lnTo>
                  <a:lnTo>
                    <a:pt x="118115" y="78578"/>
                  </a:lnTo>
                  <a:lnTo>
                    <a:pt x="120416" y="83833"/>
                  </a:lnTo>
                  <a:lnTo>
                    <a:pt x="121948" y="88328"/>
                  </a:lnTo>
                  <a:lnTo>
                    <a:pt x="122971" y="92318"/>
                  </a:lnTo>
                  <a:lnTo>
                    <a:pt x="123652" y="95969"/>
                  </a:lnTo>
                  <a:lnTo>
                    <a:pt x="125099" y="99396"/>
                  </a:lnTo>
                  <a:lnTo>
                    <a:pt x="127055" y="102672"/>
                  </a:lnTo>
                  <a:lnTo>
                    <a:pt x="129353" y="105849"/>
                  </a:lnTo>
                  <a:lnTo>
                    <a:pt x="130884" y="109951"/>
                  </a:lnTo>
                  <a:lnTo>
                    <a:pt x="131903" y="114670"/>
                  </a:lnTo>
                  <a:lnTo>
                    <a:pt x="132584" y="119800"/>
                  </a:lnTo>
                  <a:lnTo>
                    <a:pt x="133038" y="124213"/>
                  </a:lnTo>
                  <a:lnTo>
                    <a:pt x="133340" y="128147"/>
                  </a:lnTo>
                  <a:lnTo>
                    <a:pt x="133542" y="131762"/>
                  </a:lnTo>
                  <a:lnTo>
                    <a:pt x="134669" y="135164"/>
                  </a:lnTo>
                  <a:lnTo>
                    <a:pt x="136411" y="138424"/>
                  </a:lnTo>
                  <a:lnTo>
                    <a:pt x="138566" y="141589"/>
                  </a:lnTo>
                  <a:lnTo>
                    <a:pt x="140002" y="144692"/>
                  </a:lnTo>
                  <a:lnTo>
                    <a:pt x="140960" y="147752"/>
                  </a:lnTo>
                  <a:lnTo>
                    <a:pt x="141598" y="150785"/>
                  </a:lnTo>
                  <a:lnTo>
                    <a:pt x="142023" y="153799"/>
                  </a:lnTo>
                  <a:lnTo>
                    <a:pt x="142307" y="156801"/>
                  </a:lnTo>
                  <a:lnTo>
                    <a:pt x="142497" y="159794"/>
                  </a:lnTo>
                  <a:lnTo>
                    <a:pt x="143615" y="161789"/>
                  </a:lnTo>
                  <a:lnTo>
                    <a:pt x="145352" y="163120"/>
                  </a:lnTo>
                  <a:lnTo>
                    <a:pt x="147503" y="164006"/>
                  </a:lnTo>
                  <a:lnTo>
                    <a:pt x="148937" y="165590"/>
                  </a:lnTo>
                  <a:lnTo>
                    <a:pt x="149892" y="167638"/>
                  </a:lnTo>
                  <a:lnTo>
                    <a:pt x="151805" y="17471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1" name="Google Shape;3391;p118"/>
            <p:cNvSpPr/>
            <p:nvPr/>
          </p:nvSpPr>
          <p:spPr>
            <a:xfrm>
              <a:off x="7598966" y="4117051"/>
              <a:ext cx="250825" cy="383892"/>
            </a:xfrm>
            <a:custGeom>
              <a:rect b="b" l="l" r="r" t="t"/>
              <a:pathLst>
                <a:path extrusionOk="0" h="383978" w="250032">
                  <a:moveTo>
                    <a:pt x="0" y="0"/>
                  </a:moveTo>
                  <a:lnTo>
                    <a:pt x="0" y="29889"/>
                  </a:lnTo>
                  <a:lnTo>
                    <a:pt x="992" y="32825"/>
                  </a:lnTo>
                  <a:lnTo>
                    <a:pt x="9712" y="47311"/>
                  </a:lnTo>
                  <a:lnTo>
                    <a:pt x="14237" y="56746"/>
                  </a:lnTo>
                  <a:lnTo>
                    <a:pt x="17778" y="68628"/>
                  </a:lnTo>
                  <a:lnTo>
                    <a:pt x="22122" y="78788"/>
                  </a:lnTo>
                  <a:lnTo>
                    <a:pt x="24715" y="89918"/>
                  </a:lnTo>
                  <a:lnTo>
                    <a:pt x="25406" y="95664"/>
                  </a:lnTo>
                  <a:lnTo>
                    <a:pt x="28820" y="104695"/>
                  </a:lnTo>
                  <a:lnTo>
                    <a:pt x="33645" y="114000"/>
                  </a:lnTo>
                  <a:lnTo>
                    <a:pt x="36320" y="120648"/>
                  </a:lnTo>
                  <a:lnTo>
                    <a:pt x="39096" y="128058"/>
                  </a:lnTo>
                  <a:lnTo>
                    <a:pt x="41938" y="134981"/>
                  </a:lnTo>
                  <a:lnTo>
                    <a:pt x="44826" y="141582"/>
                  </a:lnTo>
                  <a:lnTo>
                    <a:pt x="47743" y="147965"/>
                  </a:lnTo>
                  <a:lnTo>
                    <a:pt x="51672" y="154206"/>
                  </a:lnTo>
                  <a:lnTo>
                    <a:pt x="56276" y="160352"/>
                  </a:lnTo>
                  <a:lnTo>
                    <a:pt x="61329" y="166432"/>
                  </a:lnTo>
                  <a:lnTo>
                    <a:pt x="65690" y="172471"/>
                  </a:lnTo>
                  <a:lnTo>
                    <a:pt x="69590" y="178481"/>
                  </a:lnTo>
                  <a:lnTo>
                    <a:pt x="73183" y="184471"/>
                  </a:lnTo>
                  <a:lnTo>
                    <a:pt x="77561" y="190450"/>
                  </a:lnTo>
                  <a:lnTo>
                    <a:pt x="82465" y="196420"/>
                  </a:lnTo>
                  <a:lnTo>
                    <a:pt x="87719" y="202384"/>
                  </a:lnTo>
                  <a:lnTo>
                    <a:pt x="92213" y="208345"/>
                  </a:lnTo>
                  <a:lnTo>
                    <a:pt x="99853" y="220259"/>
                  </a:lnTo>
                  <a:lnTo>
                    <a:pt x="114472" y="242864"/>
                  </a:lnTo>
                  <a:lnTo>
                    <a:pt x="119971" y="250214"/>
                  </a:lnTo>
                  <a:lnTo>
                    <a:pt x="125621" y="257098"/>
                  </a:lnTo>
                  <a:lnTo>
                    <a:pt x="131372" y="263672"/>
                  </a:lnTo>
                  <a:lnTo>
                    <a:pt x="136198" y="270040"/>
                  </a:lnTo>
                  <a:lnTo>
                    <a:pt x="140408" y="276269"/>
                  </a:lnTo>
                  <a:lnTo>
                    <a:pt x="144206" y="282406"/>
                  </a:lnTo>
                  <a:lnTo>
                    <a:pt x="148724" y="288482"/>
                  </a:lnTo>
                  <a:lnTo>
                    <a:pt x="153719" y="294517"/>
                  </a:lnTo>
                  <a:lnTo>
                    <a:pt x="159033" y="300524"/>
                  </a:lnTo>
                  <a:lnTo>
                    <a:pt x="170231" y="312491"/>
                  </a:lnTo>
                  <a:lnTo>
                    <a:pt x="188848" y="331602"/>
                  </a:lnTo>
                  <a:lnTo>
                    <a:pt x="195718" y="341186"/>
                  </a:lnTo>
                  <a:lnTo>
                    <a:pt x="198940" y="346520"/>
                  </a:lnTo>
                  <a:lnTo>
                    <a:pt x="203072" y="351068"/>
                  </a:lnTo>
                  <a:lnTo>
                    <a:pt x="207810" y="355092"/>
                  </a:lnTo>
                  <a:lnTo>
                    <a:pt x="212954" y="358767"/>
                  </a:lnTo>
                  <a:lnTo>
                    <a:pt x="217375" y="362210"/>
                  </a:lnTo>
                  <a:lnTo>
                    <a:pt x="224934" y="368680"/>
                  </a:lnTo>
                  <a:lnTo>
                    <a:pt x="231601" y="374863"/>
                  </a:lnTo>
                  <a:lnTo>
                    <a:pt x="234767" y="377901"/>
                  </a:lnTo>
                  <a:lnTo>
                    <a:pt x="237870" y="379926"/>
                  </a:lnTo>
                  <a:lnTo>
                    <a:pt x="240931" y="381277"/>
                  </a:lnTo>
                  <a:lnTo>
                    <a:pt x="250031" y="383977"/>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2" name="Google Shape;3392;p118"/>
            <p:cNvSpPr/>
            <p:nvPr/>
          </p:nvSpPr>
          <p:spPr>
            <a:xfrm>
              <a:off x="7616428" y="4063116"/>
              <a:ext cx="366713" cy="1107258"/>
            </a:xfrm>
            <a:custGeom>
              <a:rect b="b" l="l" r="r" t="t"/>
              <a:pathLst>
                <a:path extrusionOk="0" h="1107174" w="366118">
                  <a:moveTo>
                    <a:pt x="366117" y="8821"/>
                  </a:moveTo>
                  <a:lnTo>
                    <a:pt x="366117" y="0"/>
                  </a:lnTo>
                  <a:lnTo>
                    <a:pt x="366117" y="46289"/>
                  </a:lnTo>
                  <a:lnTo>
                    <a:pt x="361377" y="65563"/>
                  </a:lnTo>
                  <a:lnTo>
                    <a:pt x="350671" y="97750"/>
                  </a:lnTo>
                  <a:lnTo>
                    <a:pt x="346327" y="118515"/>
                  </a:lnTo>
                  <a:lnTo>
                    <a:pt x="336110" y="146164"/>
                  </a:lnTo>
                  <a:lnTo>
                    <a:pt x="326983" y="167097"/>
                  </a:lnTo>
                  <a:lnTo>
                    <a:pt x="319620" y="186323"/>
                  </a:lnTo>
                  <a:lnTo>
                    <a:pt x="310395" y="207434"/>
                  </a:lnTo>
                  <a:lnTo>
                    <a:pt x="300672" y="231039"/>
                  </a:lnTo>
                  <a:lnTo>
                    <a:pt x="293043" y="258066"/>
                  </a:lnTo>
                  <a:lnTo>
                    <a:pt x="283699" y="283969"/>
                  </a:lnTo>
                  <a:lnTo>
                    <a:pt x="273924" y="309703"/>
                  </a:lnTo>
                  <a:lnTo>
                    <a:pt x="266273" y="337677"/>
                  </a:lnTo>
                  <a:lnTo>
                    <a:pt x="256918" y="366646"/>
                  </a:lnTo>
                  <a:lnTo>
                    <a:pt x="246146" y="396057"/>
                  </a:lnTo>
                  <a:lnTo>
                    <a:pt x="228925" y="441499"/>
                  </a:lnTo>
                  <a:lnTo>
                    <a:pt x="211256" y="491233"/>
                  </a:lnTo>
                  <a:lnTo>
                    <a:pt x="193452" y="538821"/>
                  </a:lnTo>
                  <a:lnTo>
                    <a:pt x="169659" y="607732"/>
                  </a:lnTo>
                  <a:lnTo>
                    <a:pt x="110132" y="785715"/>
                  </a:lnTo>
                  <a:lnTo>
                    <a:pt x="98227" y="824073"/>
                  </a:lnTo>
                  <a:lnTo>
                    <a:pt x="86320" y="863280"/>
                  </a:lnTo>
                  <a:lnTo>
                    <a:pt x="38694" y="1008837"/>
                  </a:lnTo>
                  <a:lnTo>
                    <a:pt x="32742" y="1024749"/>
                  </a:lnTo>
                  <a:lnTo>
                    <a:pt x="26789" y="1039324"/>
                  </a:lnTo>
                  <a:lnTo>
                    <a:pt x="15875" y="1065112"/>
                  </a:lnTo>
                  <a:lnTo>
                    <a:pt x="0" y="110717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3" name="Google Shape;3393;p118"/>
            <p:cNvSpPr/>
            <p:nvPr/>
          </p:nvSpPr>
          <p:spPr>
            <a:xfrm>
              <a:off x="2053827" y="4599295"/>
              <a:ext cx="652463" cy="954971"/>
            </a:xfrm>
            <a:custGeom>
              <a:rect b="b" l="l" r="r" t="t"/>
              <a:pathLst>
                <a:path extrusionOk="0" h="955477" w="651868">
                  <a:moveTo>
                    <a:pt x="0" y="0"/>
                  </a:moveTo>
                  <a:lnTo>
                    <a:pt x="0" y="4740"/>
                  </a:lnTo>
                  <a:lnTo>
                    <a:pt x="992" y="6136"/>
                  </a:lnTo>
                  <a:lnTo>
                    <a:pt x="2646" y="7067"/>
                  </a:lnTo>
                  <a:lnTo>
                    <a:pt x="4740" y="7688"/>
                  </a:lnTo>
                  <a:lnTo>
                    <a:pt x="6136" y="9094"/>
                  </a:lnTo>
                  <a:lnTo>
                    <a:pt x="7067" y="11023"/>
                  </a:lnTo>
                  <a:lnTo>
                    <a:pt x="8102" y="15814"/>
                  </a:lnTo>
                  <a:lnTo>
                    <a:pt x="8562" y="21249"/>
                  </a:lnTo>
                  <a:lnTo>
                    <a:pt x="9676" y="24088"/>
                  </a:lnTo>
                  <a:lnTo>
                    <a:pt x="14993" y="32824"/>
                  </a:lnTo>
                  <a:lnTo>
                    <a:pt x="24737" y="57738"/>
                  </a:lnTo>
                  <a:lnTo>
                    <a:pt x="34008" y="74764"/>
                  </a:lnTo>
                  <a:lnTo>
                    <a:pt x="51770" y="98295"/>
                  </a:lnTo>
                  <a:lnTo>
                    <a:pt x="61972" y="118752"/>
                  </a:lnTo>
                  <a:lnTo>
                    <a:pt x="73925" y="143665"/>
                  </a:lnTo>
                  <a:lnTo>
                    <a:pt x="90033" y="169897"/>
                  </a:lnTo>
                  <a:lnTo>
                    <a:pt x="107374" y="199168"/>
                  </a:lnTo>
                  <a:lnTo>
                    <a:pt x="119159" y="221472"/>
                  </a:lnTo>
                  <a:lnTo>
                    <a:pt x="131011" y="244614"/>
                  </a:lnTo>
                  <a:lnTo>
                    <a:pt x="145540" y="268128"/>
                  </a:lnTo>
                  <a:lnTo>
                    <a:pt x="161918" y="292800"/>
                  </a:lnTo>
                  <a:lnTo>
                    <a:pt x="199333" y="351708"/>
                  </a:lnTo>
                  <a:lnTo>
                    <a:pt x="210279" y="368417"/>
                  </a:lnTo>
                  <a:lnTo>
                    <a:pt x="221545" y="384518"/>
                  </a:lnTo>
                  <a:lnTo>
                    <a:pt x="233025" y="400212"/>
                  </a:lnTo>
                  <a:lnTo>
                    <a:pt x="244647" y="415636"/>
                  </a:lnTo>
                  <a:lnTo>
                    <a:pt x="268143" y="448649"/>
                  </a:lnTo>
                  <a:lnTo>
                    <a:pt x="315565" y="518349"/>
                  </a:lnTo>
                  <a:lnTo>
                    <a:pt x="328447" y="536065"/>
                  </a:lnTo>
                  <a:lnTo>
                    <a:pt x="341995" y="553830"/>
                  </a:lnTo>
                  <a:lnTo>
                    <a:pt x="355989" y="571626"/>
                  </a:lnTo>
                  <a:lnTo>
                    <a:pt x="369287" y="589443"/>
                  </a:lnTo>
                  <a:lnTo>
                    <a:pt x="394645" y="625115"/>
                  </a:lnTo>
                  <a:lnTo>
                    <a:pt x="479154" y="749103"/>
                  </a:lnTo>
                  <a:lnTo>
                    <a:pt x="503007" y="781072"/>
                  </a:lnTo>
                  <a:lnTo>
                    <a:pt x="569733" y="867237"/>
                  </a:lnTo>
                  <a:lnTo>
                    <a:pt x="588574" y="889469"/>
                  </a:lnTo>
                  <a:lnTo>
                    <a:pt x="605877" y="908281"/>
                  </a:lnTo>
                  <a:lnTo>
                    <a:pt x="630509" y="933880"/>
                  </a:lnTo>
                  <a:lnTo>
                    <a:pt x="651867" y="955476"/>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4" name="Google Shape;3394;p118"/>
            <p:cNvSpPr/>
            <p:nvPr/>
          </p:nvSpPr>
          <p:spPr>
            <a:xfrm>
              <a:off x="1839515" y="4616745"/>
              <a:ext cx="812800" cy="750334"/>
            </a:xfrm>
            <a:custGeom>
              <a:rect b="b" l="l" r="r" t="t"/>
              <a:pathLst>
                <a:path extrusionOk="0" h="750095" w="812603">
                  <a:moveTo>
                    <a:pt x="812602" y="0"/>
                  </a:moveTo>
                  <a:lnTo>
                    <a:pt x="800173" y="12429"/>
                  </a:lnTo>
                  <a:lnTo>
                    <a:pt x="787694" y="31045"/>
                  </a:lnTo>
                  <a:lnTo>
                    <a:pt x="767149" y="53830"/>
                  </a:lnTo>
                  <a:lnTo>
                    <a:pt x="749855" y="74158"/>
                  </a:lnTo>
                  <a:lnTo>
                    <a:pt x="737089" y="90506"/>
                  </a:lnTo>
                  <a:lnTo>
                    <a:pt x="721494" y="107693"/>
                  </a:lnTo>
                  <a:lnTo>
                    <a:pt x="695979" y="134104"/>
                  </a:lnTo>
                  <a:lnTo>
                    <a:pt x="675772" y="151875"/>
                  </a:lnTo>
                  <a:lnTo>
                    <a:pt x="652570" y="169696"/>
                  </a:lnTo>
                  <a:lnTo>
                    <a:pt x="639437" y="178614"/>
                  </a:lnTo>
                  <a:lnTo>
                    <a:pt x="625721" y="187537"/>
                  </a:lnTo>
                  <a:lnTo>
                    <a:pt x="612608" y="197454"/>
                  </a:lnTo>
                  <a:lnTo>
                    <a:pt x="587455" y="219057"/>
                  </a:lnTo>
                  <a:lnTo>
                    <a:pt x="560401" y="244533"/>
                  </a:lnTo>
                  <a:lnTo>
                    <a:pt x="546241" y="258272"/>
                  </a:lnTo>
                  <a:lnTo>
                    <a:pt x="531841" y="271400"/>
                  </a:lnTo>
                  <a:lnTo>
                    <a:pt x="517279" y="284121"/>
                  </a:lnTo>
                  <a:lnTo>
                    <a:pt x="502611" y="296570"/>
                  </a:lnTo>
                  <a:lnTo>
                    <a:pt x="488863" y="308838"/>
                  </a:lnTo>
                  <a:lnTo>
                    <a:pt x="448568" y="346059"/>
                  </a:lnTo>
                  <a:lnTo>
                    <a:pt x="416653" y="373738"/>
                  </a:lnTo>
                  <a:lnTo>
                    <a:pt x="369956" y="412472"/>
                  </a:lnTo>
                  <a:lnTo>
                    <a:pt x="354786" y="425794"/>
                  </a:lnTo>
                  <a:lnTo>
                    <a:pt x="339711" y="439636"/>
                  </a:lnTo>
                  <a:lnTo>
                    <a:pt x="324701" y="453825"/>
                  </a:lnTo>
                  <a:lnTo>
                    <a:pt x="308741" y="467253"/>
                  </a:lnTo>
                  <a:lnTo>
                    <a:pt x="292148" y="480174"/>
                  </a:lnTo>
                  <a:lnTo>
                    <a:pt x="275132" y="492757"/>
                  </a:lnTo>
                  <a:lnTo>
                    <a:pt x="258828" y="506106"/>
                  </a:lnTo>
                  <a:lnTo>
                    <a:pt x="242997" y="519966"/>
                  </a:lnTo>
                  <a:lnTo>
                    <a:pt x="213170" y="547604"/>
                  </a:lnTo>
                  <a:lnTo>
                    <a:pt x="174066" y="585476"/>
                  </a:lnTo>
                  <a:lnTo>
                    <a:pt x="149462" y="609792"/>
                  </a:lnTo>
                  <a:lnTo>
                    <a:pt x="125297" y="631183"/>
                  </a:lnTo>
                  <a:lnTo>
                    <a:pt x="102320" y="650611"/>
                  </a:lnTo>
                  <a:lnTo>
                    <a:pt x="82187" y="669168"/>
                  </a:lnTo>
                  <a:lnTo>
                    <a:pt x="54117" y="696350"/>
                  </a:lnTo>
                  <a:lnTo>
                    <a:pt x="0" y="75009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5" name="Google Shape;3395;p118"/>
            <p:cNvSpPr/>
            <p:nvPr/>
          </p:nvSpPr>
          <p:spPr>
            <a:xfrm>
              <a:off x="2665015" y="4670680"/>
              <a:ext cx="165100" cy="177669"/>
            </a:xfrm>
            <a:custGeom>
              <a:rect b="b" l="l" r="r" t="t"/>
              <a:pathLst>
                <a:path extrusionOk="0" h="178595" w="165880">
                  <a:moveTo>
                    <a:pt x="5145" y="0"/>
                  </a:moveTo>
                  <a:lnTo>
                    <a:pt x="5145" y="4740"/>
                  </a:lnTo>
                  <a:lnTo>
                    <a:pt x="4153" y="7129"/>
                  </a:lnTo>
                  <a:lnTo>
                    <a:pt x="404" y="12429"/>
                  </a:lnTo>
                  <a:lnTo>
                    <a:pt x="0" y="14239"/>
                  </a:lnTo>
                  <a:lnTo>
                    <a:pt x="723" y="15446"/>
                  </a:lnTo>
                  <a:lnTo>
                    <a:pt x="2197" y="16250"/>
                  </a:lnTo>
                  <a:lnTo>
                    <a:pt x="3179" y="18771"/>
                  </a:lnTo>
                  <a:lnTo>
                    <a:pt x="3835" y="22436"/>
                  </a:lnTo>
                  <a:lnTo>
                    <a:pt x="4272" y="26864"/>
                  </a:lnTo>
                  <a:lnTo>
                    <a:pt x="4563" y="30807"/>
                  </a:lnTo>
                  <a:lnTo>
                    <a:pt x="4757" y="34429"/>
                  </a:lnTo>
                  <a:lnTo>
                    <a:pt x="4886" y="37836"/>
                  </a:lnTo>
                  <a:lnTo>
                    <a:pt x="5069" y="52110"/>
                  </a:lnTo>
                  <a:lnTo>
                    <a:pt x="5145" y="125011"/>
                  </a:lnTo>
                  <a:lnTo>
                    <a:pt x="5145" y="86642"/>
                  </a:lnTo>
                  <a:lnTo>
                    <a:pt x="6137" y="82566"/>
                  </a:lnTo>
                  <a:lnTo>
                    <a:pt x="7791" y="77864"/>
                  </a:lnTo>
                  <a:lnTo>
                    <a:pt x="9885" y="72746"/>
                  </a:lnTo>
                  <a:lnTo>
                    <a:pt x="11282" y="67349"/>
                  </a:lnTo>
                  <a:lnTo>
                    <a:pt x="12213" y="61766"/>
                  </a:lnTo>
                  <a:lnTo>
                    <a:pt x="12833" y="56060"/>
                  </a:lnTo>
                  <a:lnTo>
                    <a:pt x="14239" y="51264"/>
                  </a:lnTo>
                  <a:lnTo>
                    <a:pt x="16169" y="47075"/>
                  </a:lnTo>
                  <a:lnTo>
                    <a:pt x="18448" y="43289"/>
                  </a:lnTo>
                  <a:lnTo>
                    <a:pt x="21951" y="39774"/>
                  </a:lnTo>
                  <a:lnTo>
                    <a:pt x="26271" y="36437"/>
                  </a:lnTo>
                  <a:lnTo>
                    <a:pt x="31135" y="33221"/>
                  </a:lnTo>
                  <a:lnTo>
                    <a:pt x="34378" y="30085"/>
                  </a:lnTo>
                  <a:lnTo>
                    <a:pt x="36540" y="27002"/>
                  </a:lnTo>
                  <a:lnTo>
                    <a:pt x="37981" y="23954"/>
                  </a:lnTo>
                  <a:lnTo>
                    <a:pt x="39934" y="20930"/>
                  </a:lnTo>
                  <a:lnTo>
                    <a:pt x="42229" y="17922"/>
                  </a:lnTo>
                  <a:lnTo>
                    <a:pt x="44750" y="14925"/>
                  </a:lnTo>
                  <a:lnTo>
                    <a:pt x="47423" y="11934"/>
                  </a:lnTo>
                  <a:lnTo>
                    <a:pt x="53040" y="5966"/>
                  </a:lnTo>
                  <a:lnTo>
                    <a:pt x="55926" y="3977"/>
                  </a:lnTo>
                  <a:lnTo>
                    <a:pt x="58843" y="2651"/>
                  </a:lnTo>
                  <a:lnTo>
                    <a:pt x="61780" y="1767"/>
                  </a:lnTo>
                  <a:lnTo>
                    <a:pt x="64729" y="1178"/>
                  </a:lnTo>
                  <a:lnTo>
                    <a:pt x="67688" y="786"/>
                  </a:lnTo>
                  <a:lnTo>
                    <a:pt x="70653" y="524"/>
                  </a:lnTo>
                  <a:lnTo>
                    <a:pt x="73622" y="349"/>
                  </a:lnTo>
                  <a:lnTo>
                    <a:pt x="79566" y="155"/>
                  </a:lnTo>
                  <a:lnTo>
                    <a:pt x="82540" y="1095"/>
                  </a:lnTo>
                  <a:lnTo>
                    <a:pt x="85516" y="2715"/>
                  </a:lnTo>
                  <a:lnTo>
                    <a:pt x="88491" y="4786"/>
                  </a:lnTo>
                  <a:lnTo>
                    <a:pt x="91467" y="7160"/>
                  </a:lnTo>
                  <a:lnTo>
                    <a:pt x="94443" y="9734"/>
                  </a:lnTo>
                  <a:lnTo>
                    <a:pt x="97419" y="12442"/>
                  </a:lnTo>
                  <a:lnTo>
                    <a:pt x="100395" y="16232"/>
                  </a:lnTo>
                  <a:lnTo>
                    <a:pt x="103372" y="20744"/>
                  </a:lnTo>
                  <a:lnTo>
                    <a:pt x="106348" y="25735"/>
                  </a:lnTo>
                  <a:lnTo>
                    <a:pt x="109325" y="30055"/>
                  </a:lnTo>
                  <a:lnTo>
                    <a:pt x="112301" y="33928"/>
                  </a:lnTo>
                  <a:lnTo>
                    <a:pt x="115278" y="37501"/>
                  </a:lnTo>
                  <a:lnTo>
                    <a:pt x="118254" y="41868"/>
                  </a:lnTo>
                  <a:lnTo>
                    <a:pt x="121231" y="46763"/>
                  </a:lnTo>
                  <a:lnTo>
                    <a:pt x="124208" y="52012"/>
                  </a:lnTo>
                  <a:lnTo>
                    <a:pt x="130161" y="63135"/>
                  </a:lnTo>
                  <a:lnTo>
                    <a:pt x="142067" y="86444"/>
                  </a:lnTo>
                  <a:lnTo>
                    <a:pt x="144051" y="92356"/>
                  </a:lnTo>
                  <a:lnTo>
                    <a:pt x="145374" y="98281"/>
                  </a:lnTo>
                  <a:lnTo>
                    <a:pt x="146256" y="104217"/>
                  </a:lnTo>
                  <a:lnTo>
                    <a:pt x="147836" y="110157"/>
                  </a:lnTo>
                  <a:lnTo>
                    <a:pt x="149882" y="116102"/>
                  </a:lnTo>
                  <a:lnTo>
                    <a:pt x="152237" y="122049"/>
                  </a:lnTo>
                  <a:lnTo>
                    <a:pt x="153808" y="127007"/>
                  </a:lnTo>
                  <a:lnTo>
                    <a:pt x="154856" y="131304"/>
                  </a:lnTo>
                  <a:lnTo>
                    <a:pt x="155554" y="135161"/>
                  </a:lnTo>
                  <a:lnTo>
                    <a:pt x="156019" y="139716"/>
                  </a:lnTo>
                  <a:lnTo>
                    <a:pt x="156329" y="144738"/>
                  </a:lnTo>
                  <a:lnTo>
                    <a:pt x="156536" y="150070"/>
                  </a:lnTo>
                  <a:lnTo>
                    <a:pt x="157666" y="154617"/>
                  </a:lnTo>
                  <a:lnTo>
                    <a:pt x="159412" y="158640"/>
                  </a:lnTo>
                  <a:lnTo>
                    <a:pt x="161567" y="162315"/>
                  </a:lnTo>
                  <a:lnTo>
                    <a:pt x="163005" y="165757"/>
                  </a:lnTo>
                  <a:lnTo>
                    <a:pt x="163963" y="169043"/>
                  </a:lnTo>
                  <a:lnTo>
                    <a:pt x="165879" y="17859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6" name="Google Shape;3396;p118"/>
            <p:cNvSpPr/>
            <p:nvPr/>
          </p:nvSpPr>
          <p:spPr>
            <a:xfrm>
              <a:off x="2911077" y="4616745"/>
              <a:ext cx="509588" cy="910553"/>
            </a:xfrm>
            <a:custGeom>
              <a:rect b="b" l="l" r="r" t="t"/>
              <a:pathLst>
                <a:path extrusionOk="0" h="910829" w="508993">
                  <a:moveTo>
                    <a:pt x="0" y="0"/>
                  </a:moveTo>
                  <a:lnTo>
                    <a:pt x="0" y="13303"/>
                  </a:lnTo>
                  <a:lnTo>
                    <a:pt x="7688" y="37577"/>
                  </a:lnTo>
                  <a:lnTo>
                    <a:pt x="15813" y="63646"/>
                  </a:lnTo>
                  <a:lnTo>
                    <a:pt x="26972" y="88934"/>
                  </a:lnTo>
                  <a:lnTo>
                    <a:pt x="35773" y="109694"/>
                  </a:lnTo>
                  <a:lnTo>
                    <a:pt x="47310" y="134697"/>
                  </a:lnTo>
                  <a:lnTo>
                    <a:pt x="57737" y="152138"/>
                  </a:lnTo>
                  <a:lnTo>
                    <a:pt x="68986" y="169812"/>
                  </a:lnTo>
                  <a:lnTo>
                    <a:pt x="77954" y="190235"/>
                  </a:lnTo>
                  <a:lnTo>
                    <a:pt x="86240" y="212541"/>
                  </a:lnTo>
                  <a:lnTo>
                    <a:pt x="96537" y="235684"/>
                  </a:lnTo>
                  <a:lnTo>
                    <a:pt x="110374" y="261845"/>
                  </a:lnTo>
                  <a:lnTo>
                    <a:pt x="125453" y="290008"/>
                  </a:lnTo>
                  <a:lnTo>
                    <a:pt x="132253" y="304464"/>
                  </a:lnTo>
                  <a:lnTo>
                    <a:pt x="138770" y="319062"/>
                  </a:lnTo>
                  <a:lnTo>
                    <a:pt x="146091" y="333754"/>
                  </a:lnTo>
                  <a:lnTo>
                    <a:pt x="153949" y="348511"/>
                  </a:lnTo>
                  <a:lnTo>
                    <a:pt x="162163" y="363310"/>
                  </a:lnTo>
                  <a:lnTo>
                    <a:pt x="171609" y="379128"/>
                  </a:lnTo>
                  <a:lnTo>
                    <a:pt x="192687" y="412579"/>
                  </a:lnTo>
                  <a:lnTo>
                    <a:pt x="202872" y="429834"/>
                  </a:lnTo>
                  <a:lnTo>
                    <a:pt x="212639" y="447290"/>
                  </a:lnTo>
                  <a:lnTo>
                    <a:pt x="222126" y="464881"/>
                  </a:lnTo>
                  <a:lnTo>
                    <a:pt x="232420" y="482561"/>
                  </a:lnTo>
                  <a:lnTo>
                    <a:pt x="254441" y="518081"/>
                  </a:lnTo>
                  <a:lnTo>
                    <a:pt x="265869" y="534895"/>
                  </a:lnTo>
                  <a:lnTo>
                    <a:pt x="277457" y="551066"/>
                  </a:lnTo>
                  <a:lnTo>
                    <a:pt x="289151" y="566806"/>
                  </a:lnTo>
                  <a:lnTo>
                    <a:pt x="312727" y="600172"/>
                  </a:lnTo>
                  <a:lnTo>
                    <a:pt x="324571" y="617403"/>
                  </a:lnTo>
                  <a:lnTo>
                    <a:pt x="335443" y="634845"/>
                  </a:lnTo>
                  <a:lnTo>
                    <a:pt x="345667" y="652425"/>
                  </a:lnTo>
                  <a:lnTo>
                    <a:pt x="364966" y="686842"/>
                  </a:lnTo>
                  <a:lnTo>
                    <a:pt x="418602" y="778540"/>
                  </a:lnTo>
                  <a:lnTo>
                    <a:pt x="432769" y="804739"/>
                  </a:lnTo>
                  <a:lnTo>
                    <a:pt x="448326" y="829612"/>
                  </a:lnTo>
                  <a:lnTo>
                    <a:pt x="463178" y="852904"/>
                  </a:lnTo>
                  <a:lnTo>
                    <a:pt x="478109" y="880767"/>
                  </a:lnTo>
                  <a:lnTo>
                    <a:pt x="493668" y="896188"/>
                  </a:lnTo>
                  <a:lnTo>
                    <a:pt x="508992" y="91082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7" name="Google Shape;3397;p118"/>
            <p:cNvSpPr/>
            <p:nvPr/>
          </p:nvSpPr>
          <p:spPr>
            <a:xfrm>
              <a:off x="2687240" y="4634195"/>
              <a:ext cx="741362" cy="777302"/>
            </a:xfrm>
            <a:custGeom>
              <a:rect b="b" l="l" r="r" t="t"/>
              <a:pathLst>
                <a:path extrusionOk="0" h="776775" w="741166">
                  <a:moveTo>
                    <a:pt x="741165" y="8821"/>
                  </a:moveTo>
                  <a:lnTo>
                    <a:pt x="741165" y="0"/>
                  </a:lnTo>
                  <a:lnTo>
                    <a:pt x="728735" y="12330"/>
                  </a:lnTo>
                  <a:lnTo>
                    <a:pt x="717249" y="30938"/>
                  </a:lnTo>
                  <a:lnTo>
                    <a:pt x="707400" y="48888"/>
                  </a:lnTo>
                  <a:lnTo>
                    <a:pt x="692354" y="72617"/>
                  </a:lnTo>
                  <a:lnTo>
                    <a:pt x="681107" y="89761"/>
                  </a:lnTo>
                  <a:lnTo>
                    <a:pt x="666847" y="107302"/>
                  </a:lnTo>
                  <a:lnTo>
                    <a:pt x="650588" y="125020"/>
                  </a:lnTo>
                  <a:lnTo>
                    <a:pt x="633439" y="142817"/>
                  </a:lnTo>
                  <a:lnTo>
                    <a:pt x="615896" y="165940"/>
                  </a:lnTo>
                  <a:lnTo>
                    <a:pt x="607050" y="179051"/>
                  </a:lnTo>
                  <a:lnTo>
                    <a:pt x="597185" y="191761"/>
                  </a:lnTo>
                  <a:lnTo>
                    <a:pt x="586639" y="204203"/>
                  </a:lnTo>
                  <a:lnTo>
                    <a:pt x="575639" y="216466"/>
                  </a:lnTo>
                  <a:lnTo>
                    <a:pt x="552835" y="240676"/>
                  </a:lnTo>
                  <a:lnTo>
                    <a:pt x="472419" y="322117"/>
                  </a:lnTo>
                  <a:lnTo>
                    <a:pt x="369044" y="425584"/>
                  </a:lnTo>
                  <a:lnTo>
                    <a:pt x="353186" y="440452"/>
                  </a:lnTo>
                  <a:lnTo>
                    <a:pt x="303416" y="485080"/>
                  </a:lnTo>
                  <a:lnTo>
                    <a:pt x="272104" y="514841"/>
                  </a:lnTo>
                  <a:lnTo>
                    <a:pt x="255817" y="529722"/>
                  </a:lnTo>
                  <a:lnTo>
                    <a:pt x="221845" y="559486"/>
                  </a:lnTo>
                  <a:lnTo>
                    <a:pt x="205444" y="575360"/>
                  </a:lnTo>
                  <a:lnTo>
                    <a:pt x="189548" y="591897"/>
                  </a:lnTo>
                  <a:lnTo>
                    <a:pt x="173991" y="608874"/>
                  </a:lnTo>
                  <a:lnTo>
                    <a:pt x="157666" y="625154"/>
                  </a:lnTo>
                  <a:lnTo>
                    <a:pt x="140829" y="640967"/>
                  </a:lnTo>
                  <a:lnTo>
                    <a:pt x="108231" y="670775"/>
                  </a:lnTo>
                  <a:lnTo>
                    <a:pt x="67567" y="709868"/>
                  </a:lnTo>
                  <a:lnTo>
                    <a:pt x="0" y="77677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2" name="Shape 3402"/>
        <p:cNvGrpSpPr/>
        <p:nvPr/>
      </p:nvGrpSpPr>
      <p:grpSpPr>
        <a:xfrm>
          <a:off x="0" y="0"/>
          <a:ext cx="0" cy="0"/>
          <a:chOff x="0" y="0"/>
          <a:chExt cx="0" cy="0"/>
        </a:xfrm>
      </p:grpSpPr>
      <p:sp>
        <p:nvSpPr>
          <p:cNvPr id="3403" name="Google Shape;3403;p119"/>
          <p:cNvSpPr txBox="1"/>
          <p:nvPr>
            <p:ph type="title"/>
          </p:nvPr>
        </p:nvSpPr>
        <p:spPr>
          <a:xfrm>
            <a:off x="0" y="381000"/>
            <a:ext cx="91440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800"/>
              <a:buFont typeface="Tahoma"/>
              <a:buNone/>
            </a:pPr>
            <a:r>
              <a:rPr b="0" i="0" lang="en-US" sz="4800" u="none">
                <a:solidFill>
                  <a:schemeClr val="dk2"/>
                </a:solidFill>
                <a:latin typeface="Tahoma"/>
                <a:ea typeface="Tahoma"/>
                <a:cs typeface="Tahoma"/>
                <a:sym typeface="Tahoma"/>
              </a:rPr>
              <a:t>Practice: Colorblindness is a sex-linked recessive trait</a:t>
            </a:r>
            <a:endParaRPr/>
          </a:p>
        </p:txBody>
      </p:sp>
      <p:sp>
        <p:nvSpPr>
          <p:cNvPr id="3404" name="Google Shape;3404;p119"/>
          <p:cNvSpPr txBox="1"/>
          <p:nvPr>
            <p:ph idx="1" type="body"/>
          </p:nvPr>
        </p:nvSpPr>
        <p:spPr>
          <a:xfrm>
            <a:off x="304800" y="1447800"/>
            <a:ext cx="83820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a:p>
            <a:pPr indent="-342900" lvl="0" marL="342900" rtl="0" algn="l">
              <a:lnSpc>
                <a:spcPct val="80000"/>
              </a:lnSpc>
              <a:spcBef>
                <a:spcPts val="800"/>
              </a:spcBef>
              <a:spcAft>
                <a:spcPts val="0"/>
              </a:spcAft>
              <a:buClr>
                <a:schemeClr val="dk1"/>
              </a:buClr>
              <a:buSzPts val="4000"/>
              <a:buFont typeface="Tahoma"/>
              <a:buNone/>
            </a:pPr>
            <a:r>
              <a:rPr b="0" i="0" lang="en-US" sz="4000" u="none">
                <a:solidFill>
                  <a:schemeClr val="dk1"/>
                </a:solidFill>
                <a:latin typeface="Tahoma"/>
                <a:ea typeface="Tahoma"/>
                <a:cs typeface="Tahoma"/>
                <a:sym typeface="Tahoma"/>
              </a:rPr>
              <a:t>A) What is the probability that a     female will be colorblind if:</a:t>
            </a:r>
            <a:endParaRPr/>
          </a:p>
          <a:p>
            <a:pPr indent="-88900" lvl="0" marL="342900" rtl="0" algn="l">
              <a:lnSpc>
                <a:spcPct val="80000"/>
              </a:lnSpc>
              <a:spcBef>
                <a:spcPts val="800"/>
              </a:spcBef>
              <a:spcAft>
                <a:spcPts val="0"/>
              </a:spcAft>
              <a:buClr>
                <a:schemeClr val="dk1"/>
              </a:buClr>
              <a:buSzPts val="4000"/>
              <a:buFont typeface="Arial"/>
              <a:buNone/>
            </a:pPr>
            <a:r>
              <a:t/>
            </a:r>
            <a:endParaRPr b="0" i="0" sz="4000" u="none">
              <a:solidFill>
                <a:schemeClr val="dk1"/>
              </a:solidFill>
              <a:latin typeface="Tahoma"/>
              <a:ea typeface="Tahoma"/>
              <a:cs typeface="Tahoma"/>
              <a:sym typeface="Tahoma"/>
            </a:endParaRPr>
          </a:p>
          <a:p>
            <a:pPr indent="-342900" lvl="0" marL="342900" rtl="0" algn="l">
              <a:lnSpc>
                <a:spcPct val="80000"/>
              </a:lnSpc>
              <a:spcBef>
                <a:spcPts val="800"/>
              </a:spcBef>
              <a:spcAft>
                <a:spcPts val="0"/>
              </a:spcAft>
              <a:buClr>
                <a:schemeClr val="dk1"/>
              </a:buClr>
              <a:buSzPts val="4000"/>
              <a:buFont typeface="Tahoma"/>
              <a:buChar char="•"/>
            </a:pPr>
            <a:r>
              <a:rPr b="0" i="0" lang="en-US" sz="4000" u="none">
                <a:solidFill>
                  <a:schemeClr val="dk1"/>
                </a:solidFill>
                <a:latin typeface="Tahoma"/>
                <a:ea typeface="Tahoma"/>
                <a:cs typeface="Tahoma"/>
                <a:sym typeface="Tahoma"/>
              </a:rPr>
              <a:t>Her father is colorblind and </a:t>
            </a:r>
            <a:endParaRPr/>
          </a:p>
          <a:p>
            <a:pPr indent="-342900" lvl="0" marL="342900" rtl="0" algn="l">
              <a:lnSpc>
                <a:spcPct val="80000"/>
              </a:lnSpc>
              <a:spcBef>
                <a:spcPts val="800"/>
              </a:spcBef>
              <a:spcAft>
                <a:spcPts val="0"/>
              </a:spcAft>
              <a:buClr>
                <a:schemeClr val="dk1"/>
              </a:buClr>
              <a:buSzPts val="4000"/>
              <a:buFont typeface="Tahoma"/>
              <a:buChar char="•"/>
            </a:pPr>
            <a:r>
              <a:rPr b="0" i="0" lang="en-US" sz="4000" u="none">
                <a:solidFill>
                  <a:schemeClr val="dk1"/>
                </a:solidFill>
                <a:latin typeface="Tahoma"/>
                <a:ea typeface="Tahoma"/>
                <a:cs typeface="Tahoma"/>
                <a:sym typeface="Tahoma"/>
              </a:rPr>
              <a:t>Her mother is a carrier? </a:t>
            </a:r>
            <a:endParaRPr/>
          </a:p>
          <a:p>
            <a:pPr indent="-342900" lvl="0" marL="342900" rtl="0" algn="l">
              <a:lnSpc>
                <a:spcPct val="80000"/>
              </a:lnSpc>
              <a:spcBef>
                <a:spcPts val="800"/>
              </a:spcBef>
              <a:spcAft>
                <a:spcPts val="0"/>
              </a:spcAft>
              <a:buClr>
                <a:schemeClr val="dk1"/>
              </a:buClr>
              <a:buSzPts val="4000"/>
              <a:buFont typeface="Arial"/>
              <a:buNone/>
            </a:pPr>
            <a:r>
              <a:t/>
            </a:r>
            <a:endParaRPr b="0" i="0" sz="4000" u="none">
              <a:solidFill>
                <a:schemeClr val="dk1"/>
              </a:solidFill>
              <a:latin typeface="Tahoma"/>
              <a:ea typeface="Tahoma"/>
              <a:cs typeface="Tahoma"/>
              <a:sym typeface="Tahoma"/>
            </a:endParaRPr>
          </a:p>
          <a:p>
            <a:pPr indent="-342900" lvl="0" marL="342900" rtl="0" algn="l">
              <a:lnSpc>
                <a:spcPct val="80000"/>
              </a:lnSpc>
              <a:spcBef>
                <a:spcPts val="800"/>
              </a:spcBef>
              <a:spcAft>
                <a:spcPts val="0"/>
              </a:spcAft>
              <a:buClr>
                <a:schemeClr val="dk1"/>
              </a:buClr>
              <a:buSzPts val="4000"/>
              <a:buFont typeface="Tahoma"/>
              <a:buNone/>
            </a:pPr>
            <a:r>
              <a:rPr b="0" i="0" lang="en-US" sz="4000" u="none">
                <a:solidFill>
                  <a:schemeClr val="dk1"/>
                </a:solidFill>
                <a:latin typeface="Tahoma"/>
                <a:ea typeface="Tahoma"/>
                <a:cs typeface="Tahoma"/>
                <a:sym typeface="Tahoma"/>
              </a:rPr>
              <a:t>B) Probability of a male?</a:t>
            </a:r>
            <a:endParaRPr/>
          </a:p>
          <a:p>
            <a:pPr indent="-88900" lvl="0" marL="342900" rtl="0" algn="l">
              <a:spcBef>
                <a:spcPts val="800"/>
              </a:spcBef>
              <a:spcAft>
                <a:spcPts val="0"/>
              </a:spcAft>
              <a:buClr>
                <a:schemeClr val="dk1"/>
              </a:buClr>
              <a:buSzPts val="4000"/>
              <a:buFont typeface="Arial"/>
              <a:buNone/>
            </a:pPr>
            <a:r>
              <a:t/>
            </a:r>
            <a:endParaRPr b="0" i="0" sz="4000" u="none">
              <a:solidFill>
                <a:schemeClr val="dk1"/>
              </a:solidFill>
              <a:latin typeface="Tahoma"/>
              <a:ea typeface="Tahoma"/>
              <a:cs typeface="Tahoma"/>
              <a:sym typeface="Tahoma"/>
            </a:endParaRPr>
          </a:p>
        </p:txBody>
      </p:sp>
      <p:grpSp>
        <p:nvGrpSpPr>
          <p:cNvPr id="3405" name="Google Shape;3405;p119"/>
          <p:cNvGrpSpPr/>
          <p:nvPr/>
        </p:nvGrpSpPr>
        <p:grpSpPr>
          <a:xfrm>
            <a:off x="6589712" y="2768600"/>
            <a:ext cx="2125662" cy="2820987"/>
            <a:chOff x="6590109" y="2768203"/>
            <a:chExt cx="2125267" cy="2821782"/>
          </a:xfrm>
        </p:grpSpPr>
        <p:sp>
          <p:nvSpPr>
            <p:cNvPr id="3406" name="Google Shape;3406;p119"/>
            <p:cNvSpPr/>
            <p:nvPr/>
          </p:nvSpPr>
          <p:spPr>
            <a:xfrm>
              <a:off x="7134520" y="3679684"/>
              <a:ext cx="9523" cy="1464087"/>
            </a:xfrm>
            <a:custGeom>
              <a:rect b="b" l="l" r="r" t="t"/>
              <a:pathLst>
                <a:path extrusionOk="0" h="1464470" w="8931">
                  <a:moveTo>
                    <a:pt x="8930" y="0"/>
                  </a:moveTo>
                  <a:lnTo>
                    <a:pt x="4189" y="18962"/>
                  </a:lnTo>
                  <a:lnTo>
                    <a:pt x="2792" y="25539"/>
                  </a:lnTo>
                  <a:lnTo>
                    <a:pt x="1862" y="30917"/>
                  </a:lnTo>
                  <a:lnTo>
                    <a:pt x="1241" y="35494"/>
                  </a:lnTo>
                  <a:lnTo>
                    <a:pt x="827" y="40529"/>
                  </a:lnTo>
                  <a:lnTo>
                    <a:pt x="551" y="45871"/>
                  </a:lnTo>
                  <a:lnTo>
                    <a:pt x="367" y="51416"/>
                  </a:lnTo>
                  <a:lnTo>
                    <a:pt x="48" y="97255"/>
                  </a:lnTo>
                  <a:lnTo>
                    <a:pt x="9" y="133754"/>
                  </a:lnTo>
                  <a:lnTo>
                    <a:pt x="998" y="143739"/>
                  </a:lnTo>
                  <a:lnTo>
                    <a:pt x="2649" y="154365"/>
                  </a:lnTo>
                  <a:lnTo>
                    <a:pt x="4742" y="165418"/>
                  </a:lnTo>
                  <a:lnTo>
                    <a:pt x="6137" y="176755"/>
                  </a:lnTo>
                  <a:lnTo>
                    <a:pt x="7068" y="188282"/>
                  </a:lnTo>
                  <a:lnTo>
                    <a:pt x="7689" y="199935"/>
                  </a:lnTo>
                  <a:lnTo>
                    <a:pt x="8378" y="223466"/>
                  </a:lnTo>
                  <a:lnTo>
                    <a:pt x="8881" y="301767"/>
                  </a:lnTo>
                  <a:lnTo>
                    <a:pt x="8928" y="456933"/>
                  </a:lnTo>
                  <a:lnTo>
                    <a:pt x="7937" y="474286"/>
                  </a:lnTo>
                  <a:lnTo>
                    <a:pt x="6283" y="491807"/>
                  </a:lnTo>
                  <a:lnTo>
                    <a:pt x="4188" y="509442"/>
                  </a:lnTo>
                  <a:lnTo>
                    <a:pt x="3784" y="528143"/>
                  </a:lnTo>
                  <a:lnTo>
                    <a:pt x="4507" y="547556"/>
                  </a:lnTo>
                  <a:lnTo>
                    <a:pt x="5981" y="567444"/>
                  </a:lnTo>
                  <a:lnTo>
                    <a:pt x="5972" y="586655"/>
                  </a:lnTo>
                  <a:lnTo>
                    <a:pt x="4972" y="605416"/>
                  </a:lnTo>
                  <a:lnTo>
                    <a:pt x="3315" y="623876"/>
                  </a:lnTo>
                  <a:lnTo>
                    <a:pt x="2210" y="643128"/>
                  </a:lnTo>
                  <a:lnTo>
                    <a:pt x="982" y="683040"/>
                  </a:lnTo>
                  <a:lnTo>
                    <a:pt x="85" y="802031"/>
                  </a:lnTo>
                  <a:lnTo>
                    <a:pt x="0" y="1159207"/>
                  </a:lnTo>
                  <a:lnTo>
                    <a:pt x="992" y="1176625"/>
                  </a:lnTo>
                  <a:lnTo>
                    <a:pt x="2645" y="1193197"/>
                  </a:lnTo>
                  <a:lnTo>
                    <a:pt x="4740" y="1209207"/>
                  </a:lnTo>
                  <a:lnTo>
                    <a:pt x="6137" y="1225833"/>
                  </a:lnTo>
                  <a:lnTo>
                    <a:pt x="7068" y="1242871"/>
                  </a:lnTo>
                  <a:lnTo>
                    <a:pt x="8102" y="1275691"/>
                  </a:lnTo>
                  <a:lnTo>
                    <a:pt x="8561" y="1303508"/>
                  </a:lnTo>
                  <a:lnTo>
                    <a:pt x="7692" y="1317474"/>
                  </a:lnTo>
                  <a:lnTo>
                    <a:pt x="6120" y="1331746"/>
                  </a:lnTo>
                  <a:lnTo>
                    <a:pt x="4079" y="1346221"/>
                  </a:lnTo>
                  <a:lnTo>
                    <a:pt x="2720" y="1359840"/>
                  </a:lnTo>
                  <a:lnTo>
                    <a:pt x="1812" y="1372888"/>
                  </a:lnTo>
                  <a:lnTo>
                    <a:pt x="806" y="1396977"/>
                  </a:lnTo>
                  <a:lnTo>
                    <a:pt x="239" y="1426281"/>
                  </a:lnTo>
                  <a:lnTo>
                    <a:pt x="0" y="1464469"/>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07" name="Google Shape;3407;p119"/>
            <p:cNvSpPr/>
            <p:nvPr/>
          </p:nvSpPr>
          <p:spPr>
            <a:xfrm>
              <a:off x="7090078" y="3633635"/>
              <a:ext cx="1588793" cy="1943647"/>
            </a:xfrm>
            <a:custGeom>
              <a:rect b="b" l="l" r="r" t="t"/>
              <a:pathLst>
                <a:path extrusionOk="0" h="1942529" w="1589233">
                  <a:moveTo>
                    <a:pt x="44649" y="8930"/>
                  </a:moveTo>
                  <a:lnTo>
                    <a:pt x="622113" y="8930"/>
                  </a:lnTo>
                  <a:lnTo>
                    <a:pt x="666753" y="4189"/>
                  </a:lnTo>
                  <a:lnTo>
                    <a:pt x="711400" y="1241"/>
                  </a:lnTo>
                  <a:lnTo>
                    <a:pt x="760788" y="368"/>
                  </a:lnTo>
                  <a:lnTo>
                    <a:pt x="1154742" y="0"/>
                  </a:lnTo>
                  <a:lnTo>
                    <a:pt x="1204704" y="7068"/>
                  </a:lnTo>
                  <a:lnTo>
                    <a:pt x="1251948" y="8766"/>
                  </a:lnTo>
                  <a:lnTo>
                    <a:pt x="1313754" y="8927"/>
                  </a:lnTo>
                  <a:lnTo>
                    <a:pt x="1317359" y="9920"/>
                  </a:lnTo>
                  <a:lnTo>
                    <a:pt x="1327174" y="15066"/>
                  </a:lnTo>
                  <a:lnTo>
                    <a:pt x="1336366" y="18024"/>
                  </a:lnTo>
                  <a:lnTo>
                    <a:pt x="1345374" y="23752"/>
                  </a:lnTo>
                  <a:lnTo>
                    <a:pt x="1351345" y="25439"/>
                  </a:lnTo>
                  <a:lnTo>
                    <a:pt x="1353334" y="26881"/>
                  </a:lnTo>
                  <a:lnTo>
                    <a:pt x="1354660" y="28835"/>
                  </a:lnTo>
                  <a:lnTo>
                    <a:pt x="1355545" y="31129"/>
                  </a:lnTo>
                  <a:lnTo>
                    <a:pt x="1357126" y="32660"/>
                  </a:lnTo>
                  <a:lnTo>
                    <a:pt x="1359172" y="33679"/>
                  </a:lnTo>
                  <a:lnTo>
                    <a:pt x="1361529" y="34359"/>
                  </a:lnTo>
                  <a:lnTo>
                    <a:pt x="1363101" y="36797"/>
                  </a:lnTo>
                  <a:lnTo>
                    <a:pt x="1366304" y="48717"/>
                  </a:lnTo>
                  <a:lnTo>
                    <a:pt x="1372103" y="58973"/>
                  </a:lnTo>
                  <a:lnTo>
                    <a:pt x="1382059" y="90048"/>
                  </a:lnTo>
                  <a:lnTo>
                    <a:pt x="1385014" y="146046"/>
                  </a:lnTo>
                  <a:lnTo>
                    <a:pt x="1391154" y="181866"/>
                  </a:lnTo>
                  <a:lnTo>
                    <a:pt x="1393776" y="232419"/>
                  </a:lnTo>
                  <a:lnTo>
                    <a:pt x="1400687" y="289151"/>
                  </a:lnTo>
                  <a:lnTo>
                    <a:pt x="1407846" y="342572"/>
                  </a:lnTo>
                  <a:lnTo>
                    <a:pt x="1412936" y="395017"/>
                  </a:lnTo>
                  <a:lnTo>
                    <a:pt x="1423201" y="452855"/>
                  </a:lnTo>
                  <a:lnTo>
                    <a:pt x="1458519" y="652284"/>
                  </a:lnTo>
                  <a:lnTo>
                    <a:pt x="1472187" y="738753"/>
                  </a:lnTo>
                  <a:lnTo>
                    <a:pt x="1483112" y="793340"/>
                  </a:lnTo>
                  <a:lnTo>
                    <a:pt x="1493591" y="839760"/>
                  </a:lnTo>
                  <a:lnTo>
                    <a:pt x="1505068" y="900354"/>
                  </a:lnTo>
                  <a:lnTo>
                    <a:pt x="1514753" y="961854"/>
                  </a:lnTo>
                  <a:lnTo>
                    <a:pt x="1529912" y="1065665"/>
                  </a:lnTo>
                  <a:lnTo>
                    <a:pt x="1534130" y="1123393"/>
                  </a:lnTo>
                  <a:lnTo>
                    <a:pt x="1541692" y="1203362"/>
                  </a:lnTo>
                  <a:lnTo>
                    <a:pt x="1543439" y="1244572"/>
                  </a:lnTo>
                  <a:lnTo>
                    <a:pt x="1546862" y="1286039"/>
                  </a:lnTo>
                  <a:lnTo>
                    <a:pt x="1554365" y="1345786"/>
                  </a:lnTo>
                  <a:lnTo>
                    <a:pt x="1560227" y="1401191"/>
                  </a:lnTo>
                  <a:lnTo>
                    <a:pt x="1564610" y="1455311"/>
                  </a:lnTo>
                  <a:lnTo>
                    <a:pt x="1569546" y="1509050"/>
                  </a:lnTo>
                  <a:lnTo>
                    <a:pt x="1571009" y="1562676"/>
                  </a:lnTo>
                  <a:lnTo>
                    <a:pt x="1574089" y="1613622"/>
                  </a:lnTo>
                  <a:lnTo>
                    <a:pt x="1578639" y="1660136"/>
                  </a:lnTo>
                  <a:lnTo>
                    <a:pt x="1580176" y="1715558"/>
                  </a:lnTo>
                  <a:lnTo>
                    <a:pt x="1587572" y="1776755"/>
                  </a:lnTo>
                  <a:lnTo>
                    <a:pt x="1589232" y="1835514"/>
                  </a:lnTo>
                  <a:lnTo>
                    <a:pt x="1588418" y="1864127"/>
                  </a:lnTo>
                  <a:lnTo>
                    <a:pt x="1580384" y="1903555"/>
                  </a:lnTo>
                  <a:lnTo>
                    <a:pt x="1576179" y="1911965"/>
                  </a:lnTo>
                  <a:lnTo>
                    <a:pt x="1562512" y="1928554"/>
                  </a:lnTo>
                  <a:lnTo>
                    <a:pt x="1559596" y="1931617"/>
                  </a:lnTo>
                  <a:lnTo>
                    <a:pt x="1556660" y="1933659"/>
                  </a:lnTo>
                  <a:lnTo>
                    <a:pt x="1547788" y="1937524"/>
                  </a:lnTo>
                  <a:lnTo>
                    <a:pt x="1541849" y="1941945"/>
                  </a:lnTo>
                  <a:lnTo>
                    <a:pt x="1537882" y="1942528"/>
                  </a:lnTo>
                  <a:lnTo>
                    <a:pt x="1489339" y="1933247"/>
                  </a:lnTo>
                  <a:lnTo>
                    <a:pt x="1443711" y="1919683"/>
                  </a:lnTo>
                  <a:lnTo>
                    <a:pt x="1403152" y="1907937"/>
                  </a:lnTo>
                  <a:lnTo>
                    <a:pt x="1358357" y="1895070"/>
                  </a:lnTo>
                  <a:lnTo>
                    <a:pt x="1317163" y="1881001"/>
                  </a:lnTo>
                  <a:lnTo>
                    <a:pt x="1274530" y="1870107"/>
                  </a:lnTo>
                  <a:lnTo>
                    <a:pt x="1235330" y="1859604"/>
                  </a:lnTo>
                  <a:lnTo>
                    <a:pt x="1191745" y="1845357"/>
                  </a:lnTo>
                  <a:lnTo>
                    <a:pt x="1142559" y="1833419"/>
                  </a:lnTo>
                  <a:lnTo>
                    <a:pt x="1095135" y="1818747"/>
                  </a:lnTo>
                  <a:lnTo>
                    <a:pt x="1061203" y="1811103"/>
                  </a:lnTo>
                  <a:lnTo>
                    <a:pt x="1026279" y="1801752"/>
                  </a:lnTo>
                  <a:lnTo>
                    <a:pt x="989921" y="1791974"/>
                  </a:lnTo>
                  <a:lnTo>
                    <a:pt x="950611" y="1784321"/>
                  </a:lnTo>
                  <a:lnTo>
                    <a:pt x="912635" y="1774966"/>
                  </a:lnTo>
                  <a:lnTo>
                    <a:pt x="835007" y="1752792"/>
                  </a:lnTo>
                  <a:lnTo>
                    <a:pt x="791471" y="1743756"/>
                  </a:lnTo>
                  <a:lnTo>
                    <a:pt x="746656" y="1735440"/>
                  </a:lnTo>
                  <a:lnTo>
                    <a:pt x="703588" y="1725130"/>
                  </a:lnTo>
                  <a:lnTo>
                    <a:pt x="635552" y="1708169"/>
                  </a:lnTo>
                  <a:lnTo>
                    <a:pt x="591369" y="1699119"/>
                  </a:lnTo>
                  <a:lnTo>
                    <a:pt x="547588" y="1691789"/>
                  </a:lnTo>
                  <a:lnTo>
                    <a:pt x="435937" y="1675950"/>
                  </a:lnTo>
                  <a:lnTo>
                    <a:pt x="390864" y="1667271"/>
                  </a:lnTo>
                  <a:lnTo>
                    <a:pt x="345366" y="1657790"/>
                  </a:lnTo>
                  <a:lnTo>
                    <a:pt x="301994" y="1650270"/>
                  </a:lnTo>
                  <a:lnTo>
                    <a:pt x="175737" y="1631266"/>
                  </a:lnTo>
                  <a:lnTo>
                    <a:pt x="0" y="1607344"/>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08" name="Google Shape;3408;p119"/>
            <p:cNvSpPr/>
            <p:nvPr/>
          </p:nvSpPr>
          <p:spPr>
            <a:xfrm>
              <a:off x="7705914" y="3643162"/>
              <a:ext cx="295220" cy="1946823"/>
            </a:xfrm>
            <a:custGeom>
              <a:rect b="b" l="l" r="r" t="t"/>
              <a:pathLst>
                <a:path extrusionOk="0" h="1946673" w="294681">
                  <a:moveTo>
                    <a:pt x="0" y="0"/>
                  </a:moveTo>
                  <a:lnTo>
                    <a:pt x="0" y="4740"/>
                  </a:lnTo>
                  <a:lnTo>
                    <a:pt x="7688" y="23939"/>
                  </a:lnTo>
                  <a:lnTo>
                    <a:pt x="11412" y="55554"/>
                  </a:lnTo>
                  <a:lnTo>
                    <a:pt x="15949" y="80952"/>
                  </a:lnTo>
                  <a:lnTo>
                    <a:pt x="24736" y="132221"/>
                  </a:lnTo>
                  <a:lnTo>
                    <a:pt x="38817" y="190665"/>
                  </a:lnTo>
                  <a:lnTo>
                    <a:pt x="48876" y="266693"/>
                  </a:lnTo>
                  <a:lnTo>
                    <a:pt x="56925" y="310090"/>
                  </a:lnTo>
                  <a:lnTo>
                    <a:pt x="80381" y="431291"/>
                  </a:lnTo>
                  <a:lnTo>
                    <a:pt x="86655" y="482993"/>
                  </a:lnTo>
                  <a:lnTo>
                    <a:pt x="91160" y="536015"/>
                  </a:lnTo>
                  <a:lnTo>
                    <a:pt x="101571" y="612005"/>
                  </a:lnTo>
                  <a:lnTo>
                    <a:pt x="166687" y="1060650"/>
                  </a:lnTo>
                  <a:lnTo>
                    <a:pt x="172640" y="1106070"/>
                  </a:lnTo>
                  <a:lnTo>
                    <a:pt x="181238" y="1150069"/>
                  </a:lnTo>
                  <a:lnTo>
                    <a:pt x="186311" y="1171525"/>
                  </a:lnTo>
                  <a:lnTo>
                    <a:pt x="194591" y="1213886"/>
                  </a:lnTo>
                  <a:lnTo>
                    <a:pt x="201577" y="1255864"/>
                  </a:lnTo>
                  <a:lnTo>
                    <a:pt x="253007" y="1597018"/>
                  </a:lnTo>
                  <a:lnTo>
                    <a:pt x="257197" y="1651578"/>
                  </a:lnTo>
                  <a:lnTo>
                    <a:pt x="263178" y="1700707"/>
                  </a:lnTo>
                  <a:lnTo>
                    <a:pt x="271234" y="1746683"/>
                  </a:lnTo>
                  <a:lnTo>
                    <a:pt x="276709" y="1805670"/>
                  </a:lnTo>
                  <a:lnTo>
                    <a:pt x="284363" y="1864003"/>
                  </a:lnTo>
                  <a:lnTo>
                    <a:pt x="293316" y="1922628"/>
                  </a:lnTo>
                  <a:lnTo>
                    <a:pt x="294680" y="1946672"/>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09" name="Google Shape;3409;p119"/>
            <p:cNvSpPr/>
            <p:nvPr/>
          </p:nvSpPr>
          <p:spPr>
            <a:xfrm>
              <a:off x="6983736" y="4340270"/>
              <a:ext cx="1731640" cy="52403"/>
            </a:xfrm>
            <a:custGeom>
              <a:rect b="b" l="l" r="r" t="t"/>
              <a:pathLst>
                <a:path extrusionOk="0" h="53579" w="1732361">
                  <a:moveTo>
                    <a:pt x="0" y="44648"/>
                  </a:moveTo>
                  <a:lnTo>
                    <a:pt x="0" y="36086"/>
                  </a:lnTo>
                  <a:lnTo>
                    <a:pt x="17215" y="34748"/>
                  </a:lnTo>
                  <a:lnTo>
                    <a:pt x="23383" y="33086"/>
                  </a:lnTo>
                  <a:lnTo>
                    <a:pt x="30471" y="30987"/>
                  </a:lnTo>
                  <a:lnTo>
                    <a:pt x="37182" y="29588"/>
                  </a:lnTo>
                  <a:lnTo>
                    <a:pt x="49928" y="28033"/>
                  </a:lnTo>
                  <a:lnTo>
                    <a:pt x="98689" y="26898"/>
                  </a:lnTo>
                  <a:lnTo>
                    <a:pt x="134037" y="25818"/>
                  </a:lnTo>
                  <a:lnTo>
                    <a:pt x="142936" y="24157"/>
                  </a:lnTo>
                  <a:lnTo>
                    <a:pt x="151845" y="22058"/>
                  </a:lnTo>
                  <a:lnTo>
                    <a:pt x="161753" y="20658"/>
                  </a:lnTo>
                  <a:lnTo>
                    <a:pt x="183346" y="19103"/>
                  </a:lnTo>
                  <a:lnTo>
                    <a:pt x="213075" y="18228"/>
                  </a:lnTo>
                  <a:lnTo>
                    <a:pt x="223410" y="17113"/>
                  </a:lnTo>
                  <a:lnTo>
                    <a:pt x="234267" y="15377"/>
                  </a:lnTo>
                  <a:lnTo>
                    <a:pt x="245475" y="13227"/>
                  </a:lnTo>
                  <a:lnTo>
                    <a:pt x="256916" y="11795"/>
                  </a:lnTo>
                  <a:lnTo>
                    <a:pt x="280211" y="10203"/>
                  </a:lnTo>
                  <a:lnTo>
                    <a:pt x="315638" y="9306"/>
                  </a:lnTo>
                  <a:lnTo>
                    <a:pt x="327504" y="8189"/>
                  </a:lnTo>
                  <a:lnTo>
                    <a:pt x="339383" y="6452"/>
                  </a:lnTo>
                  <a:lnTo>
                    <a:pt x="351270" y="4301"/>
                  </a:lnTo>
                  <a:lnTo>
                    <a:pt x="364157" y="2867"/>
                  </a:lnTo>
                  <a:lnTo>
                    <a:pt x="391704" y="1274"/>
                  </a:lnTo>
                  <a:lnTo>
                    <a:pt x="435104" y="377"/>
                  </a:lnTo>
                  <a:lnTo>
                    <a:pt x="923142" y="0"/>
                  </a:lnTo>
                  <a:lnTo>
                    <a:pt x="943842" y="991"/>
                  </a:lnTo>
                  <a:lnTo>
                    <a:pt x="964587" y="2645"/>
                  </a:lnTo>
                  <a:lnTo>
                    <a:pt x="985363" y="4740"/>
                  </a:lnTo>
                  <a:lnTo>
                    <a:pt x="1005166" y="6136"/>
                  </a:lnTo>
                  <a:lnTo>
                    <a:pt x="1043045" y="7688"/>
                  </a:lnTo>
                  <a:lnTo>
                    <a:pt x="1102579" y="8561"/>
                  </a:lnTo>
                  <a:lnTo>
                    <a:pt x="1164207" y="8820"/>
                  </a:lnTo>
                  <a:lnTo>
                    <a:pt x="1183927" y="9849"/>
                  </a:lnTo>
                  <a:lnTo>
                    <a:pt x="1203026" y="11526"/>
                  </a:lnTo>
                  <a:lnTo>
                    <a:pt x="1221713" y="13637"/>
                  </a:lnTo>
                  <a:lnTo>
                    <a:pt x="1241116" y="15044"/>
                  </a:lnTo>
                  <a:lnTo>
                    <a:pt x="1281196" y="16608"/>
                  </a:lnTo>
                  <a:lnTo>
                    <a:pt x="1301607" y="18017"/>
                  </a:lnTo>
                  <a:lnTo>
                    <a:pt x="1322160" y="19949"/>
                  </a:lnTo>
                  <a:lnTo>
                    <a:pt x="1342807" y="22229"/>
                  </a:lnTo>
                  <a:lnTo>
                    <a:pt x="1381623" y="27408"/>
                  </a:lnTo>
                  <a:lnTo>
                    <a:pt x="1459790" y="38817"/>
                  </a:lnTo>
                  <a:lnTo>
                    <a:pt x="1479208" y="40761"/>
                  </a:lnTo>
                  <a:lnTo>
                    <a:pt x="1498108" y="42057"/>
                  </a:lnTo>
                  <a:lnTo>
                    <a:pt x="1516661" y="42920"/>
                  </a:lnTo>
                  <a:lnTo>
                    <a:pt x="1533989" y="44489"/>
                  </a:lnTo>
                  <a:lnTo>
                    <a:pt x="1550503" y="46526"/>
                  </a:lnTo>
                  <a:lnTo>
                    <a:pt x="1566473" y="48876"/>
                  </a:lnTo>
                  <a:lnTo>
                    <a:pt x="1581090" y="50443"/>
                  </a:lnTo>
                  <a:lnTo>
                    <a:pt x="1594801" y="51488"/>
                  </a:lnTo>
                  <a:lnTo>
                    <a:pt x="1633062" y="52958"/>
                  </a:lnTo>
                  <a:lnTo>
                    <a:pt x="1687386" y="53496"/>
                  </a:lnTo>
                  <a:lnTo>
                    <a:pt x="1732360" y="53578"/>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0" name="Google Shape;3410;p119"/>
            <p:cNvSpPr/>
            <p:nvPr/>
          </p:nvSpPr>
          <p:spPr>
            <a:xfrm>
              <a:off x="6742481" y="3616167"/>
              <a:ext cx="266650" cy="679641"/>
            </a:xfrm>
            <a:custGeom>
              <a:rect b="b" l="l" r="r" t="t"/>
              <a:pathLst>
                <a:path extrusionOk="0" h="678657" w="267891">
                  <a:moveTo>
                    <a:pt x="0" y="0"/>
                  </a:moveTo>
                  <a:lnTo>
                    <a:pt x="4740" y="4740"/>
                  </a:lnTo>
                  <a:lnTo>
                    <a:pt x="6136" y="7129"/>
                  </a:lnTo>
                  <a:lnTo>
                    <a:pt x="7687" y="12429"/>
                  </a:lnTo>
                  <a:lnTo>
                    <a:pt x="8820" y="29811"/>
                  </a:lnTo>
                  <a:lnTo>
                    <a:pt x="9849" y="32773"/>
                  </a:lnTo>
                  <a:lnTo>
                    <a:pt x="18629" y="47300"/>
                  </a:lnTo>
                  <a:lnTo>
                    <a:pt x="24154" y="57733"/>
                  </a:lnTo>
                  <a:lnTo>
                    <a:pt x="47638" y="104225"/>
                  </a:lnTo>
                  <a:lnTo>
                    <a:pt x="51602" y="111156"/>
                  </a:lnTo>
                  <a:lnTo>
                    <a:pt x="56229" y="118752"/>
                  </a:lnTo>
                  <a:lnTo>
                    <a:pt x="61299" y="126793"/>
                  </a:lnTo>
                  <a:lnTo>
                    <a:pt x="69577" y="141019"/>
                  </a:lnTo>
                  <a:lnTo>
                    <a:pt x="77555" y="154949"/>
                  </a:lnTo>
                  <a:lnTo>
                    <a:pt x="87716" y="171062"/>
                  </a:lnTo>
                  <a:lnTo>
                    <a:pt x="92212" y="179525"/>
                  </a:lnTo>
                  <a:lnTo>
                    <a:pt x="99852" y="196867"/>
                  </a:lnTo>
                  <a:lnTo>
                    <a:pt x="106555" y="214497"/>
                  </a:lnTo>
                  <a:lnTo>
                    <a:pt x="112842" y="233245"/>
                  </a:lnTo>
                  <a:lnTo>
                    <a:pt x="124962" y="274975"/>
                  </a:lnTo>
                  <a:lnTo>
                    <a:pt x="130944" y="294851"/>
                  </a:lnTo>
                  <a:lnTo>
                    <a:pt x="139891" y="327363"/>
                  </a:lnTo>
                  <a:lnTo>
                    <a:pt x="145848" y="346909"/>
                  </a:lnTo>
                  <a:lnTo>
                    <a:pt x="154448" y="378747"/>
                  </a:lnTo>
                  <a:lnTo>
                    <a:pt x="163893" y="414394"/>
                  </a:lnTo>
                  <a:lnTo>
                    <a:pt x="178041" y="464179"/>
                  </a:lnTo>
                  <a:lnTo>
                    <a:pt x="193404" y="522861"/>
                  </a:lnTo>
                  <a:lnTo>
                    <a:pt x="199397" y="542937"/>
                  </a:lnTo>
                  <a:lnTo>
                    <a:pt x="208350" y="570974"/>
                  </a:lnTo>
                  <a:lnTo>
                    <a:pt x="214307" y="586480"/>
                  </a:lnTo>
                  <a:lnTo>
                    <a:pt x="220264" y="600978"/>
                  </a:lnTo>
                  <a:lnTo>
                    <a:pt x="226218" y="617343"/>
                  </a:lnTo>
                  <a:lnTo>
                    <a:pt x="232170" y="629247"/>
                  </a:lnTo>
                  <a:lnTo>
                    <a:pt x="238124" y="638837"/>
                  </a:lnTo>
                  <a:lnTo>
                    <a:pt x="244077" y="649714"/>
                  </a:lnTo>
                  <a:lnTo>
                    <a:pt x="250031" y="658517"/>
                  </a:lnTo>
                  <a:lnTo>
                    <a:pt x="255984" y="665736"/>
                  </a:lnTo>
                  <a:lnTo>
                    <a:pt x="263921" y="674387"/>
                  </a:lnTo>
                  <a:lnTo>
                    <a:pt x="267890" y="678656"/>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1" name="Google Shape;3411;p119"/>
            <p:cNvSpPr/>
            <p:nvPr/>
          </p:nvSpPr>
          <p:spPr>
            <a:xfrm>
              <a:off x="6634551" y="3536769"/>
              <a:ext cx="330139" cy="811441"/>
            </a:xfrm>
            <a:custGeom>
              <a:rect b="b" l="l" r="r" t="t"/>
              <a:pathLst>
                <a:path extrusionOk="0" h="812602" w="330400">
                  <a:moveTo>
                    <a:pt x="330399" y="0"/>
                  </a:moveTo>
                  <a:lnTo>
                    <a:pt x="330399" y="25990"/>
                  </a:lnTo>
                  <a:lnTo>
                    <a:pt x="329407" y="30225"/>
                  </a:lnTo>
                  <a:lnTo>
                    <a:pt x="324261" y="41918"/>
                  </a:lnTo>
                  <a:lnTo>
                    <a:pt x="319374" y="63144"/>
                  </a:lnTo>
                  <a:lnTo>
                    <a:pt x="315577" y="74697"/>
                  </a:lnTo>
                  <a:lnTo>
                    <a:pt x="312447" y="92357"/>
                  </a:lnTo>
                  <a:lnTo>
                    <a:pt x="303004" y="116102"/>
                  </a:lnTo>
                  <a:lnTo>
                    <a:pt x="300229" y="122050"/>
                  </a:lnTo>
                  <a:lnTo>
                    <a:pt x="297146" y="136595"/>
                  </a:lnTo>
                  <a:lnTo>
                    <a:pt x="296324" y="144642"/>
                  </a:lnTo>
                  <a:lnTo>
                    <a:pt x="290119" y="161519"/>
                  </a:lnTo>
                  <a:lnTo>
                    <a:pt x="274706" y="191867"/>
                  </a:lnTo>
                  <a:lnTo>
                    <a:pt x="265169" y="215600"/>
                  </a:lnTo>
                  <a:lnTo>
                    <a:pt x="259074" y="235389"/>
                  </a:lnTo>
                  <a:lnTo>
                    <a:pt x="252066" y="256422"/>
                  </a:lnTo>
                  <a:lnTo>
                    <a:pt x="242336" y="275692"/>
                  </a:lnTo>
                  <a:lnTo>
                    <a:pt x="236964" y="284997"/>
                  </a:lnTo>
                  <a:lnTo>
                    <a:pt x="231399" y="294178"/>
                  </a:lnTo>
                  <a:lnTo>
                    <a:pt x="225703" y="303275"/>
                  </a:lnTo>
                  <a:lnTo>
                    <a:pt x="216729" y="323966"/>
                  </a:lnTo>
                  <a:lnTo>
                    <a:pt x="209434" y="346391"/>
                  </a:lnTo>
                  <a:lnTo>
                    <a:pt x="202884" y="369586"/>
                  </a:lnTo>
                  <a:lnTo>
                    <a:pt x="194019" y="390479"/>
                  </a:lnTo>
                  <a:lnTo>
                    <a:pt x="184458" y="410679"/>
                  </a:lnTo>
                  <a:lnTo>
                    <a:pt x="176900" y="432886"/>
                  </a:lnTo>
                  <a:lnTo>
                    <a:pt x="167589" y="455985"/>
                  </a:lnTo>
                  <a:lnTo>
                    <a:pt x="162328" y="467701"/>
                  </a:lnTo>
                  <a:lnTo>
                    <a:pt x="151190" y="491301"/>
                  </a:lnTo>
                  <a:lnTo>
                    <a:pt x="145441" y="503152"/>
                  </a:lnTo>
                  <a:lnTo>
                    <a:pt x="136409" y="526901"/>
                  </a:lnTo>
                  <a:lnTo>
                    <a:pt x="128095" y="550686"/>
                  </a:lnTo>
                  <a:lnTo>
                    <a:pt x="117785" y="574486"/>
                  </a:lnTo>
                  <a:lnTo>
                    <a:pt x="112259" y="585397"/>
                  </a:lnTo>
                  <a:lnTo>
                    <a:pt x="106588" y="595647"/>
                  </a:lnTo>
                  <a:lnTo>
                    <a:pt x="100824" y="605457"/>
                  </a:lnTo>
                  <a:lnTo>
                    <a:pt x="91775" y="626941"/>
                  </a:lnTo>
                  <a:lnTo>
                    <a:pt x="83453" y="648726"/>
                  </a:lnTo>
                  <a:lnTo>
                    <a:pt x="73140" y="668330"/>
                  </a:lnTo>
                  <a:lnTo>
                    <a:pt x="64587" y="686965"/>
                  </a:lnTo>
                  <a:lnTo>
                    <a:pt x="56486" y="705169"/>
                  </a:lnTo>
                  <a:lnTo>
                    <a:pt x="46272" y="723182"/>
                  </a:lnTo>
                  <a:lnTo>
                    <a:pt x="37764" y="741109"/>
                  </a:lnTo>
                  <a:lnTo>
                    <a:pt x="30674" y="758007"/>
                  </a:lnTo>
                  <a:lnTo>
                    <a:pt x="21105" y="778676"/>
                  </a:lnTo>
                  <a:lnTo>
                    <a:pt x="10729" y="799988"/>
                  </a:lnTo>
                  <a:lnTo>
                    <a:pt x="7084" y="804680"/>
                  </a:lnTo>
                  <a:lnTo>
                    <a:pt x="0" y="812601"/>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2" name="Google Shape;3412;p119"/>
            <p:cNvSpPr/>
            <p:nvPr/>
          </p:nvSpPr>
          <p:spPr>
            <a:xfrm>
              <a:off x="6974213" y="3625694"/>
              <a:ext cx="125389" cy="177850"/>
            </a:xfrm>
            <a:custGeom>
              <a:rect b="b" l="l" r="r" t="t"/>
              <a:pathLst>
                <a:path extrusionOk="0" h="178594" w="125017">
                  <a:moveTo>
                    <a:pt x="0" y="17859"/>
                  </a:moveTo>
                  <a:lnTo>
                    <a:pt x="0" y="74447"/>
                  </a:lnTo>
                  <a:lnTo>
                    <a:pt x="993" y="76421"/>
                  </a:lnTo>
                  <a:lnTo>
                    <a:pt x="2645" y="77736"/>
                  </a:lnTo>
                  <a:lnTo>
                    <a:pt x="4740" y="78613"/>
                  </a:lnTo>
                  <a:lnTo>
                    <a:pt x="6137" y="80190"/>
                  </a:lnTo>
                  <a:lnTo>
                    <a:pt x="7068" y="82233"/>
                  </a:lnTo>
                  <a:lnTo>
                    <a:pt x="8102" y="87150"/>
                  </a:lnTo>
                  <a:lnTo>
                    <a:pt x="8562" y="92642"/>
                  </a:lnTo>
                  <a:lnTo>
                    <a:pt x="8684" y="95495"/>
                  </a:lnTo>
                  <a:lnTo>
                    <a:pt x="8898" y="105424"/>
                  </a:lnTo>
                  <a:lnTo>
                    <a:pt x="8930" y="116075"/>
                  </a:lnTo>
                  <a:lnTo>
                    <a:pt x="8930" y="40430"/>
                  </a:lnTo>
                  <a:lnTo>
                    <a:pt x="9922" y="37867"/>
                  </a:lnTo>
                  <a:lnTo>
                    <a:pt x="13670" y="32374"/>
                  </a:lnTo>
                  <a:lnTo>
                    <a:pt x="15067" y="29520"/>
                  </a:lnTo>
                  <a:lnTo>
                    <a:pt x="15998" y="26626"/>
                  </a:lnTo>
                  <a:lnTo>
                    <a:pt x="17492" y="19590"/>
                  </a:lnTo>
                  <a:lnTo>
                    <a:pt x="20342" y="15983"/>
                  </a:lnTo>
                  <a:lnTo>
                    <a:pt x="25515" y="10323"/>
                  </a:lnTo>
                  <a:lnTo>
                    <a:pt x="26224" y="6903"/>
                  </a:lnTo>
                  <a:lnTo>
                    <a:pt x="26678" y="1363"/>
                  </a:lnTo>
                  <a:lnTo>
                    <a:pt x="27707" y="909"/>
                  </a:lnTo>
                  <a:lnTo>
                    <a:pt x="31497" y="403"/>
                  </a:lnTo>
                  <a:lnTo>
                    <a:pt x="34468" y="119"/>
                  </a:lnTo>
                  <a:lnTo>
                    <a:pt x="37809" y="53"/>
                  </a:lnTo>
                  <a:lnTo>
                    <a:pt x="53459" y="0"/>
                  </a:lnTo>
                  <a:lnTo>
                    <a:pt x="56171" y="2646"/>
                  </a:lnTo>
                  <a:lnTo>
                    <a:pt x="62398" y="8820"/>
                  </a:lnTo>
                  <a:lnTo>
                    <a:pt x="62475" y="13638"/>
                  </a:lnTo>
                  <a:lnTo>
                    <a:pt x="62507" y="22567"/>
                  </a:lnTo>
                  <a:lnTo>
                    <a:pt x="63500" y="23975"/>
                  </a:lnTo>
                  <a:lnTo>
                    <a:pt x="65153" y="24913"/>
                  </a:lnTo>
                  <a:lnTo>
                    <a:pt x="70196" y="26418"/>
                  </a:lnTo>
                  <a:lnTo>
                    <a:pt x="70610" y="27534"/>
                  </a:lnTo>
                  <a:lnTo>
                    <a:pt x="71192" y="32852"/>
                  </a:lnTo>
                  <a:lnTo>
                    <a:pt x="71390" y="37798"/>
                  </a:lnTo>
                  <a:lnTo>
                    <a:pt x="71435" y="44247"/>
                  </a:lnTo>
                  <a:lnTo>
                    <a:pt x="74082" y="47116"/>
                  </a:lnTo>
                  <a:lnTo>
                    <a:pt x="76176" y="49269"/>
                  </a:lnTo>
                  <a:lnTo>
                    <a:pt x="77574" y="51698"/>
                  </a:lnTo>
                  <a:lnTo>
                    <a:pt x="79126" y="57042"/>
                  </a:lnTo>
                  <a:lnTo>
                    <a:pt x="80532" y="58864"/>
                  </a:lnTo>
                  <a:lnTo>
                    <a:pt x="82461" y="60078"/>
                  </a:lnTo>
                  <a:lnTo>
                    <a:pt x="84740" y="60888"/>
                  </a:lnTo>
                  <a:lnTo>
                    <a:pt x="86260" y="62420"/>
                  </a:lnTo>
                  <a:lnTo>
                    <a:pt x="87272" y="64434"/>
                  </a:lnTo>
                  <a:lnTo>
                    <a:pt x="88897" y="70054"/>
                  </a:lnTo>
                  <a:lnTo>
                    <a:pt x="89119" y="73468"/>
                  </a:lnTo>
                  <a:lnTo>
                    <a:pt x="89179" y="75767"/>
                  </a:lnTo>
                  <a:lnTo>
                    <a:pt x="90210" y="78293"/>
                  </a:lnTo>
                  <a:lnTo>
                    <a:pt x="94002" y="83745"/>
                  </a:lnTo>
                  <a:lnTo>
                    <a:pt x="95410" y="86588"/>
                  </a:lnTo>
                  <a:lnTo>
                    <a:pt x="96350" y="89475"/>
                  </a:lnTo>
                  <a:lnTo>
                    <a:pt x="96976" y="92392"/>
                  </a:lnTo>
                  <a:lnTo>
                    <a:pt x="97392" y="95329"/>
                  </a:lnTo>
                  <a:lnTo>
                    <a:pt x="97670" y="98279"/>
                  </a:lnTo>
                  <a:lnTo>
                    <a:pt x="97856" y="101238"/>
                  </a:lnTo>
                  <a:lnTo>
                    <a:pt x="98062" y="107172"/>
                  </a:lnTo>
                  <a:lnTo>
                    <a:pt x="98117" y="110143"/>
                  </a:lnTo>
                  <a:lnTo>
                    <a:pt x="99146" y="113116"/>
                  </a:lnTo>
                  <a:lnTo>
                    <a:pt x="100824" y="116090"/>
                  </a:lnTo>
                  <a:lnTo>
                    <a:pt x="102935" y="119065"/>
                  </a:lnTo>
                  <a:lnTo>
                    <a:pt x="104342" y="122041"/>
                  </a:lnTo>
                  <a:lnTo>
                    <a:pt x="105280" y="125016"/>
                  </a:lnTo>
                  <a:lnTo>
                    <a:pt x="105906" y="127993"/>
                  </a:lnTo>
                  <a:lnTo>
                    <a:pt x="107314" y="130969"/>
                  </a:lnTo>
                  <a:lnTo>
                    <a:pt x="109246" y="133945"/>
                  </a:lnTo>
                  <a:lnTo>
                    <a:pt x="111526" y="136922"/>
                  </a:lnTo>
                  <a:lnTo>
                    <a:pt x="113046" y="139898"/>
                  </a:lnTo>
                  <a:lnTo>
                    <a:pt x="114059" y="142875"/>
                  </a:lnTo>
                  <a:lnTo>
                    <a:pt x="115686" y="150040"/>
                  </a:lnTo>
                  <a:lnTo>
                    <a:pt x="115908" y="153666"/>
                  </a:lnTo>
                  <a:lnTo>
                    <a:pt x="116007" y="158585"/>
                  </a:lnTo>
                  <a:lnTo>
                    <a:pt x="116051" y="164079"/>
                  </a:lnTo>
                  <a:lnTo>
                    <a:pt x="117055" y="166932"/>
                  </a:lnTo>
                  <a:lnTo>
                    <a:pt x="118716" y="169827"/>
                  </a:lnTo>
                  <a:lnTo>
                    <a:pt x="125016" y="178593"/>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3" name="Google Shape;3413;p119"/>
            <p:cNvSpPr/>
            <p:nvPr/>
          </p:nvSpPr>
          <p:spPr>
            <a:xfrm>
              <a:off x="6671056" y="4367266"/>
              <a:ext cx="409499" cy="830496"/>
            </a:xfrm>
            <a:custGeom>
              <a:rect b="b" l="l" r="r" t="t"/>
              <a:pathLst>
                <a:path extrusionOk="0" h="830462" w="410767">
                  <a:moveTo>
                    <a:pt x="0" y="0"/>
                  </a:moveTo>
                  <a:lnTo>
                    <a:pt x="7129" y="13266"/>
                  </a:lnTo>
                  <a:lnTo>
                    <a:pt x="18091" y="29115"/>
                  </a:lnTo>
                  <a:lnTo>
                    <a:pt x="26857" y="47983"/>
                  </a:lnTo>
                  <a:lnTo>
                    <a:pt x="35739" y="72425"/>
                  </a:lnTo>
                  <a:lnTo>
                    <a:pt x="42673" y="89736"/>
                  </a:lnTo>
                  <a:lnTo>
                    <a:pt x="74763" y="150042"/>
                  </a:lnTo>
                  <a:lnTo>
                    <a:pt x="86475" y="173180"/>
                  </a:lnTo>
                  <a:lnTo>
                    <a:pt x="92377" y="185899"/>
                  </a:lnTo>
                  <a:lnTo>
                    <a:pt x="104225" y="213259"/>
                  </a:lnTo>
                  <a:lnTo>
                    <a:pt x="122053" y="256554"/>
                  </a:lnTo>
                  <a:lnTo>
                    <a:pt x="128994" y="271247"/>
                  </a:lnTo>
                  <a:lnTo>
                    <a:pt x="136597" y="286003"/>
                  </a:lnTo>
                  <a:lnTo>
                    <a:pt x="144642" y="300801"/>
                  </a:lnTo>
                  <a:lnTo>
                    <a:pt x="161520" y="330473"/>
                  </a:lnTo>
                  <a:lnTo>
                    <a:pt x="170187" y="345331"/>
                  </a:lnTo>
                  <a:lnTo>
                    <a:pt x="177950" y="360197"/>
                  </a:lnTo>
                  <a:lnTo>
                    <a:pt x="185110" y="375069"/>
                  </a:lnTo>
                  <a:lnTo>
                    <a:pt x="199349" y="405814"/>
                  </a:lnTo>
                  <a:lnTo>
                    <a:pt x="215599" y="439322"/>
                  </a:lnTo>
                  <a:lnTo>
                    <a:pt x="223108" y="456592"/>
                  </a:lnTo>
                  <a:lnTo>
                    <a:pt x="230098" y="474059"/>
                  </a:lnTo>
                  <a:lnTo>
                    <a:pt x="255574" y="540125"/>
                  </a:lnTo>
                  <a:lnTo>
                    <a:pt x="273723" y="585905"/>
                  </a:lnTo>
                  <a:lnTo>
                    <a:pt x="280708" y="600947"/>
                  </a:lnTo>
                  <a:lnTo>
                    <a:pt x="288342" y="615936"/>
                  </a:lnTo>
                  <a:lnTo>
                    <a:pt x="296408" y="630889"/>
                  </a:lnTo>
                  <a:lnTo>
                    <a:pt x="302777" y="644827"/>
                  </a:lnTo>
                  <a:lnTo>
                    <a:pt x="308015" y="658088"/>
                  </a:lnTo>
                  <a:lnTo>
                    <a:pt x="318467" y="683405"/>
                  </a:lnTo>
                  <a:lnTo>
                    <a:pt x="325420" y="695712"/>
                  </a:lnTo>
                  <a:lnTo>
                    <a:pt x="333032" y="707886"/>
                  </a:lnTo>
                  <a:lnTo>
                    <a:pt x="344136" y="731996"/>
                  </a:lnTo>
                  <a:lnTo>
                    <a:pt x="353372" y="753956"/>
                  </a:lnTo>
                  <a:lnTo>
                    <a:pt x="364090" y="770331"/>
                  </a:lnTo>
                  <a:lnTo>
                    <a:pt x="376541" y="795446"/>
                  </a:lnTo>
                  <a:lnTo>
                    <a:pt x="381004" y="802157"/>
                  </a:lnTo>
                  <a:lnTo>
                    <a:pt x="391254" y="812259"/>
                  </a:lnTo>
                  <a:lnTo>
                    <a:pt x="403441" y="823524"/>
                  </a:lnTo>
                  <a:lnTo>
                    <a:pt x="410766" y="830461"/>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4" name="Google Shape;3414;p119"/>
            <p:cNvSpPr/>
            <p:nvPr/>
          </p:nvSpPr>
          <p:spPr>
            <a:xfrm>
              <a:off x="6590109" y="4456191"/>
              <a:ext cx="419022" cy="660586"/>
            </a:xfrm>
            <a:custGeom>
              <a:rect b="b" l="l" r="r" t="t"/>
              <a:pathLst>
                <a:path extrusionOk="0" h="660797" w="419696">
                  <a:moveTo>
                    <a:pt x="419695" y="0"/>
                  </a:moveTo>
                  <a:lnTo>
                    <a:pt x="419695" y="4740"/>
                  </a:lnTo>
                  <a:lnTo>
                    <a:pt x="418703" y="7128"/>
                  </a:lnTo>
                  <a:lnTo>
                    <a:pt x="413558" y="15231"/>
                  </a:lnTo>
                  <a:lnTo>
                    <a:pt x="406393" y="34551"/>
                  </a:lnTo>
                  <a:lnTo>
                    <a:pt x="401215" y="48098"/>
                  </a:lnTo>
                  <a:lnTo>
                    <a:pt x="394615" y="64041"/>
                  </a:lnTo>
                  <a:lnTo>
                    <a:pt x="385066" y="81048"/>
                  </a:lnTo>
                  <a:lnTo>
                    <a:pt x="376854" y="98528"/>
                  </a:lnTo>
                  <a:lnTo>
                    <a:pt x="367912" y="117212"/>
                  </a:lnTo>
                  <a:lnTo>
                    <a:pt x="361362" y="127751"/>
                  </a:lnTo>
                  <a:lnTo>
                    <a:pt x="354016" y="138745"/>
                  </a:lnTo>
                  <a:lnTo>
                    <a:pt x="347135" y="150044"/>
                  </a:lnTo>
                  <a:lnTo>
                    <a:pt x="340564" y="161544"/>
                  </a:lnTo>
                  <a:lnTo>
                    <a:pt x="334199" y="173180"/>
                  </a:lnTo>
                  <a:lnTo>
                    <a:pt x="326979" y="184906"/>
                  </a:lnTo>
                  <a:lnTo>
                    <a:pt x="319189" y="196693"/>
                  </a:lnTo>
                  <a:lnTo>
                    <a:pt x="311020" y="208519"/>
                  </a:lnTo>
                  <a:lnTo>
                    <a:pt x="302596" y="221364"/>
                  </a:lnTo>
                  <a:lnTo>
                    <a:pt x="285300" y="248865"/>
                  </a:lnTo>
                  <a:lnTo>
                    <a:pt x="276519" y="262152"/>
                  </a:lnTo>
                  <a:lnTo>
                    <a:pt x="227392" y="333562"/>
                  </a:lnTo>
                  <a:lnTo>
                    <a:pt x="207227" y="364877"/>
                  </a:lnTo>
                  <a:lnTo>
                    <a:pt x="197682" y="380172"/>
                  </a:lnTo>
                  <a:lnTo>
                    <a:pt x="187351" y="395331"/>
                  </a:lnTo>
                  <a:lnTo>
                    <a:pt x="176494" y="410397"/>
                  </a:lnTo>
                  <a:lnTo>
                    <a:pt x="165287" y="425403"/>
                  </a:lnTo>
                  <a:lnTo>
                    <a:pt x="142253" y="457950"/>
                  </a:lnTo>
                  <a:lnTo>
                    <a:pt x="130554" y="474964"/>
                  </a:lnTo>
                  <a:lnTo>
                    <a:pt x="118786" y="491267"/>
                  </a:lnTo>
                  <a:lnTo>
                    <a:pt x="83261" y="538907"/>
                  </a:lnTo>
                  <a:lnTo>
                    <a:pt x="59495" y="572889"/>
                  </a:lnTo>
                  <a:lnTo>
                    <a:pt x="49585" y="588301"/>
                  </a:lnTo>
                  <a:lnTo>
                    <a:pt x="40993" y="602544"/>
                  </a:lnTo>
                  <a:lnTo>
                    <a:pt x="33282" y="616008"/>
                  </a:lnTo>
                  <a:lnTo>
                    <a:pt x="26156" y="626969"/>
                  </a:lnTo>
                  <a:lnTo>
                    <a:pt x="19422" y="636260"/>
                  </a:lnTo>
                  <a:lnTo>
                    <a:pt x="0" y="660796"/>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5" name="Google Shape;3415;p119"/>
            <p:cNvSpPr/>
            <p:nvPr/>
          </p:nvSpPr>
          <p:spPr>
            <a:xfrm>
              <a:off x="7134520" y="2955581"/>
              <a:ext cx="401563" cy="652647"/>
            </a:xfrm>
            <a:custGeom>
              <a:rect b="b" l="l" r="r" t="t"/>
              <a:pathLst>
                <a:path extrusionOk="0" h="651868" w="401837">
                  <a:moveTo>
                    <a:pt x="0" y="0"/>
                  </a:moveTo>
                  <a:lnTo>
                    <a:pt x="4740" y="4740"/>
                  </a:lnTo>
                  <a:lnTo>
                    <a:pt x="6137" y="7129"/>
                  </a:lnTo>
                  <a:lnTo>
                    <a:pt x="9094" y="15231"/>
                  </a:lnTo>
                  <a:lnTo>
                    <a:pt x="18479" y="26858"/>
                  </a:lnTo>
                  <a:lnTo>
                    <a:pt x="21249" y="29811"/>
                  </a:lnTo>
                  <a:lnTo>
                    <a:pt x="23095" y="33765"/>
                  </a:lnTo>
                  <a:lnTo>
                    <a:pt x="26687" y="47818"/>
                  </a:lnTo>
                  <a:lnTo>
                    <a:pt x="56588" y="104302"/>
                  </a:lnTo>
                  <a:lnTo>
                    <a:pt x="62523" y="118786"/>
                  </a:lnTo>
                  <a:lnTo>
                    <a:pt x="69460" y="135145"/>
                  </a:lnTo>
                  <a:lnTo>
                    <a:pt x="79157" y="152338"/>
                  </a:lnTo>
                  <a:lnTo>
                    <a:pt x="87436" y="169901"/>
                  </a:lnTo>
                  <a:lnTo>
                    <a:pt x="95414" y="188621"/>
                  </a:lnTo>
                  <a:lnTo>
                    <a:pt x="105576" y="210170"/>
                  </a:lnTo>
                  <a:lnTo>
                    <a:pt x="157794" y="315563"/>
                  </a:lnTo>
                  <a:lnTo>
                    <a:pt x="164727" y="328446"/>
                  </a:lnTo>
                  <a:lnTo>
                    <a:pt x="187713" y="369287"/>
                  </a:lnTo>
                  <a:lnTo>
                    <a:pt x="201167" y="394646"/>
                  </a:lnTo>
                  <a:lnTo>
                    <a:pt x="208526" y="406964"/>
                  </a:lnTo>
                  <a:lnTo>
                    <a:pt x="216408" y="419145"/>
                  </a:lnTo>
                  <a:lnTo>
                    <a:pt x="224639" y="431235"/>
                  </a:lnTo>
                  <a:lnTo>
                    <a:pt x="241723" y="455251"/>
                  </a:lnTo>
                  <a:lnTo>
                    <a:pt x="258245" y="478162"/>
                  </a:lnTo>
                  <a:lnTo>
                    <a:pt x="272202" y="498267"/>
                  </a:lnTo>
                  <a:lnTo>
                    <a:pt x="279694" y="507795"/>
                  </a:lnTo>
                  <a:lnTo>
                    <a:pt x="287667" y="517124"/>
                  </a:lnTo>
                  <a:lnTo>
                    <a:pt x="295957" y="526319"/>
                  </a:lnTo>
                  <a:lnTo>
                    <a:pt x="303468" y="535426"/>
                  </a:lnTo>
                  <a:lnTo>
                    <a:pt x="310461" y="544474"/>
                  </a:lnTo>
                  <a:lnTo>
                    <a:pt x="317107" y="553483"/>
                  </a:lnTo>
                  <a:lnTo>
                    <a:pt x="329782" y="571430"/>
                  </a:lnTo>
                  <a:lnTo>
                    <a:pt x="342031" y="588336"/>
                  </a:lnTo>
                  <a:lnTo>
                    <a:pt x="354088" y="602464"/>
                  </a:lnTo>
                  <a:lnTo>
                    <a:pt x="366062" y="612713"/>
                  </a:lnTo>
                  <a:lnTo>
                    <a:pt x="372034" y="616835"/>
                  </a:lnTo>
                  <a:lnTo>
                    <a:pt x="381315" y="626706"/>
                  </a:lnTo>
                  <a:lnTo>
                    <a:pt x="385178" y="632117"/>
                  </a:lnTo>
                  <a:lnTo>
                    <a:pt x="388746" y="635723"/>
                  </a:lnTo>
                  <a:lnTo>
                    <a:pt x="392117" y="638128"/>
                  </a:lnTo>
                  <a:lnTo>
                    <a:pt x="395356" y="639731"/>
                  </a:lnTo>
                  <a:lnTo>
                    <a:pt x="397516" y="641792"/>
                  </a:lnTo>
                  <a:lnTo>
                    <a:pt x="398955" y="644158"/>
                  </a:lnTo>
                  <a:lnTo>
                    <a:pt x="401836" y="651867"/>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6" name="Google Shape;3416;p119"/>
            <p:cNvSpPr/>
            <p:nvPr/>
          </p:nvSpPr>
          <p:spPr>
            <a:xfrm>
              <a:off x="7045636" y="2839661"/>
              <a:ext cx="392040" cy="749511"/>
            </a:xfrm>
            <a:custGeom>
              <a:rect b="b" l="l" r="r" t="t"/>
              <a:pathLst>
                <a:path extrusionOk="0" h="750095" w="392907">
                  <a:moveTo>
                    <a:pt x="392906" y="0"/>
                  </a:moveTo>
                  <a:lnTo>
                    <a:pt x="392906" y="4741"/>
                  </a:lnTo>
                  <a:lnTo>
                    <a:pt x="391914" y="7129"/>
                  </a:lnTo>
                  <a:lnTo>
                    <a:pt x="386769" y="15231"/>
                  </a:lnTo>
                  <a:lnTo>
                    <a:pt x="379604" y="34552"/>
                  </a:lnTo>
                  <a:lnTo>
                    <a:pt x="368818" y="57905"/>
                  </a:lnTo>
                  <a:lnTo>
                    <a:pt x="360082" y="80657"/>
                  </a:lnTo>
                  <a:lnTo>
                    <a:pt x="350217" y="101399"/>
                  </a:lnTo>
                  <a:lnTo>
                    <a:pt x="340530" y="117496"/>
                  </a:lnTo>
                  <a:lnTo>
                    <a:pt x="332256" y="134572"/>
                  </a:lnTo>
                  <a:lnTo>
                    <a:pt x="324279" y="153075"/>
                  </a:lnTo>
                  <a:lnTo>
                    <a:pt x="314118" y="174528"/>
                  </a:lnTo>
                  <a:lnTo>
                    <a:pt x="302988" y="194646"/>
                  </a:lnTo>
                  <a:lnTo>
                    <a:pt x="291427" y="214502"/>
                  </a:lnTo>
                  <a:lnTo>
                    <a:pt x="279674" y="236555"/>
                  </a:lnTo>
                  <a:lnTo>
                    <a:pt x="244067" y="306710"/>
                  </a:lnTo>
                  <a:lnTo>
                    <a:pt x="238118" y="319567"/>
                  </a:lnTo>
                  <a:lnTo>
                    <a:pt x="220264" y="360372"/>
                  </a:lnTo>
                  <a:lnTo>
                    <a:pt x="202405" y="399031"/>
                  </a:lnTo>
                  <a:lnTo>
                    <a:pt x="190499" y="427048"/>
                  </a:lnTo>
                  <a:lnTo>
                    <a:pt x="183554" y="440472"/>
                  </a:lnTo>
                  <a:lnTo>
                    <a:pt x="175947" y="453390"/>
                  </a:lnTo>
                  <a:lnTo>
                    <a:pt x="167900" y="465971"/>
                  </a:lnTo>
                  <a:lnTo>
                    <a:pt x="160551" y="478327"/>
                  </a:lnTo>
                  <a:lnTo>
                    <a:pt x="153667" y="490533"/>
                  </a:lnTo>
                  <a:lnTo>
                    <a:pt x="140726" y="514679"/>
                  </a:lnTo>
                  <a:lnTo>
                    <a:pt x="128359" y="538639"/>
                  </a:lnTo>
                  <a:lnTo>
                    <a:pt x="121292" y="550585"/>
                  </a:lnTo>
                  <a:lnTo>
                    <a:pt x="113603" y="562518"/>
                  </a:lnTo>
                  <a:lnTo>
                    <a:pt x="105501" y="574442"/>
                  </a:lnTo>
                  <a:lnTo>
                    <a:pt x="98115" y="586360"/>
                  </a:lnTo>
                  <a:lnTo>
                    <a:pt x="91207" y="598274"/>
                  </a:lnTo>
                  <a:lnTo>
                    <a:pt x="84617" y="610185"/>
                  </a:lnTo>
                  <a:lnTo>
                    <a:pt x="78239" y="621103"/>
                  </a:lnTo>
                  <a:lnTo>
                    <a:pt x="65861" y="641170"/>
                  </a:lnTo>
                  <a:lnTo>
                    <a:pt x="47736" y="669203"/>
                  </a:lnTo>
                  <a:lnTo>
                    <a:pt x="35768" y="684708"/>
                  </a:lnTo>
                  <a:lnTo>
                    <a:pt x="24827" y="698213"/>
                  </a:lnTo>
                  <a:lnTo>
                    <a:pt x="13088" y="715980"/>
                  </a:lnTo>
                  <a:lnTo>
                    <a:pt x="4319" y="727970"/>
                  </a:lnTo>
                  <a:lnTo>
                    <a:pt x="1919" y="734639"/>
                  </a:lnTo>
                  <a:lnTo>
                    <a:pt x="0" y="750094"/>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7" name="Google Shape;3417;p119"/>
            <p:cNvSpPr/>
            <p:nvPr/>
          </p:nvSpPr>
          <p:spPr>
            <a:xfrm>
              <a:off x="7420217" y="2876183"/>
              <a:ext cx="157134" cy="177850"/>
            </a:xfrm>
            <a:custGeom>
              <a:rect b="b" l="l" r="r" t="t"/>
              <a:pathLst>
                <a:path extrusionOk="0" h="177307" w="156926">
                  <a:moveTo>
                    <a:pt x="0" y="7643"/>
                  </a:moveTo>
                  <a:lnTo>
                    <a:pt x="0" y="25685"/>
                  </a:lnTo>
                  <a:lnTo>
                    <a:pt x="992" y="29593"/>
                  </a:lnTo>
                  <a:lnTo>
                    <a:pt x="2645" y="33190"/>
                  </a:lnTo>
                  <a:lnTo>
                    <a:pt x="4740" y="36581"/>
                  </a:lnTo>
                  <a:lnTo>
                    <a:pt x="6137" y="39833"/>
                  </a:lnTo>
                  <a:lnTo>
                    <a:pt x="7068" y="42993"/>
                  </a:lnTo>
                  <a:lnTo>
                    <a:pt x="7688" y="46093"/>
                  </a:lnTo>
                  <a:lnTo>
                    <a:pt x="8102" y="50143"/>
                  </a:lnTo>
                  <a:lnTo>
                    <a:pt x="8378" y="54828"/>
                  </a:lnTo>
                  <a:lnTo>
                    <a:pt x="8684" y="64332"/>
                  </a:lnTo>
                  <a:lnTo>
                    <a:pt x="8857" y="76254"/>
                  </a:lnTo>
                  <a:lnTo>
                    <a:pt x="8930" y="132622"/>
                  </a:lnTo>
                  <a:lnTo>
                    <a:pt x="8930" y="119355"/>
                  </a:lnTo>
                  <a:lnTo>
                    <a:pt x="9922" y="115852"/>
                  </a:lnTo>
                  <a:lnTo>
                    <a:pt x="11574" y="111532"/>
                  </a:lnTo>
                  <a:lnTo>
                    <a:pt x="13670" y="106668"/>
                  </a:lnTo>
                  <a:lnTo>
                    <a:pt x="15066" y="102433"/>
                  </a:lnTo>
                  <a:lnTo>
                    <a:pt x="15997" y="98617"/>
                  </a:lnTo>
                  <a:lnTo>
                    <a:pt x="16617" y="95081"/>
                  </a:lnTo>
                  <a:lnTo>
                    <a:pt x="16039" y="91732"/>
                  </a:lnTo>
                  <a:lnTo>
                    <a:pt x="14662" y="88507"/>
                  </a:lnTo>
                  <a:lnTo>
                    <a:pt x="12751" y="85364"/>
                  </a:lnTo>
                  <a:lnTo>
                    <a:pt x="11477" y="82277"/>
                  </a:lnTo>
                  <a:lnTo>
                    <a:pt x="10628" y="79227"/>
                  </a:lnTo>
                  <a:lnTo>
                    <a:pt x="10062" y="76202"/>
                  </a:lnTo>
                  <a:lnTo>
                    <a:pt x="9684" y="72200"/>
                  </a:lnTo>
                  <a:lnTo>
                    <a:pt x="9433" y="67548"/>
                  </a:lnTo>
                  <a:lnTo>
                    <a:pt x="9265" y="62462"/>
                  </a:lnTo>
                  <a:lnTo>
                    <a:pt x="10146" y="58080"/>
                  </a:lnTo>
                  <a:lnTo>
                    <a:pt x="11725" y="54166"/>
                  </a:lnTo>
                  <a:lnTo>
                    <a:pt x="13770" y="50564"/>
                  </a:lnTo>
                  <a:lnTo>
                    <a:pt x="15132" y="47171"/>
                  </a:lnTo>
                  <a:lnTo>
                    <a:pt x="16041" y="43917"/>
                  </a:lnTo>
                  <a:lnTo>
                    <a:pt x="16648" y="40755"/>
                  </a:lnTo>
                  <a:lnTo>
                    <a:pt x="17051" y="37655"/>
                  </a:lnTo>
                  <a:lnTo>
                    <a:pt x="17320" y="34596"/>
                  </a:lnTo>
                  <a:lnTo>
                    <a:pt x="17500" y="31565"/>
                  </a:lnTo>
                  <a:lnTo>
                    <a:pt x="18611" y="28551"/>
                  </a:lnTo>
                  <a:lnTo>
                    <a:pt x="20345" y="25550"/>
                  </a:lnTo>
                  <a:lnTo>
                    <a:pt x="22493" y="22558"/>
                  </a:lnTo>
                  <a:lnTo>
                    <a:pt x="24917" y="19570"/>
                  </a:lnTo>
                  <a:lnTo>
                    <a:pt x="27526" y="16587"/>
                  </a:lnTo>
                  <a:lnTo>
                    <a:pt x="35239" y="8166"/>
                  </a:lnTo>
                  <a:lnTo>
                    <a:pt x="40317" y="3057"/>
                  </a:lnTo>
                  <a:lnTo>
                    <a:pt x="42752" y="1609"/>
                  </a:lnTo>
                  <a:lnTo>
                    <a:pt x="45368" y="644"/>
                  </a:lnTo>
                  <a:lnTo>
                    <a:pt x="48105" y="0"/>
                  </a:lnTo>
                  <a:lnTo>
                    <a:pt x="50922" y="563"/>
                  </a:lnTo>
                  <a:lnTo>
                    <a:pt x="53791" y="1931"/>
                  </a:lnTo>
                  <a:lnTo>
                    <a:pt x="56697" y="3835"/>
                  </a:lnTo>
                  <a:lnTo>
                    <a:pt x="59626" y="5104"/>
                  </a:lnTo>
                  <a:lnTo>
                    <a:pt x="62571" y="5950"/>
                  </a:lnTo>
                  <a:lnTo>
                    <a:pt x="65526" y="6514"/>
                  </a:lnTo>
                  <a:lnTo>
                    <a:pt x="68489" y="6890"/>
                  </a:lnTo>
                  <a:lnTo>
                    <a:pt x="71457" y="7141"/>
                  </a:lnTo>
                  <a:lnTo>
                    <a:pt x="74426" y="7308"/>
                  </a:lnTo>
                  <a:lnTo>
                    <a:pt x="77398" y="8412"/>
                  </a:lnTo>
                  <a:lnTo>
                    <a:pt x="80372" y="10140"/>
                  </a:lnTo>
                  <a:lnTo>
                    <a:pt x="83347" y="12284"/>
                  </a:lnTo>
                  <a:lnTo>
                    <a:pt x="86322" y="14705"/>
                  </a:lnTo>
                  <a:lnTo>
                    <a:pt x="89298" y="17312"/>
                  </a:lnTo>
                  <a:lnTo>
                    <a:pt x="92275" y="20042"/>
                  </a:lnTo>
                  <a:lnTo>
                    <a:pt x="98227" y="25721"/>
                  </a:lnTo>
                  <a:lnTo>
                    <a:pt x="110132" y="37451"/>
                  </a:lnTo>
                  <a:lnTo>
                    <a:pt x="112116" y="41406"/>
                  </a:lnTo>
                  <a:lnTo>
                    <a:pt x="113440" y="46026"/>
                  </a:lnTo>
                  <a:lnTo>
                    <a:pt x="114322" y="51091"/>
                  </a:lnTo>
                  <a:lnTo>
                    <a:pt x="115902" y="55460"/>
                  </a:lnTo>
                  <a:lnTo>
                    <a:pt x="117948" y="59364"/>
                  </a:lnTo>
                  <a:lnTo>
                    <a:pt x="120303" y="62960"/>
                  </a:lnTo>
                  <a:lnTo>
                    <a:pt x="122867" y="67341"/>
                  </a:lnTo>
                  <a:lnTo>
                    <a:pt x="125567" y="72246"/>
                  </a:lnTo>
                  <a:lnTo>
                    <a:pt x="128360" y="77501"/>
                  </a:lnTo>
                  <a:lnTo>
                    <a:pt x="130221" y="81996"/>
                  </a:lnTo>
                  <a:lnTo>
                    <a:pt x="131462" y="85985"/>
                  </a:lnTo>
                  <a:lnTo>
                    <a:pt x="132290" y="89636"/>
                  </a:lnTo>
                  <a:lnTo>
                    <a:pt x="133834" y="94055"/>
                  </a:lnTo>
                  <a:lnTo>
                    <a:pt x="135855" y="98985"/>
                  </a:lnTo>
                  <a:lnTo>
                    <a:pt x="138195" y="104256"/>
                  </a:lnTo>
                  <a:lnTo>
                    <a:pt x="139755" y="108763"/>
                  </a:lnTo>
                  <a:lnTo>
                    <a:pt x="140795" y="112759"/>
                  </a:lnTo>
                  <a:lnTo>
                    <a:pt x="141488" y="116416"/>
                  </a:lnTo>
                  <a:lnTo>
                    <a:pt x="142942" y="120838"/>
                  </a:lnTo>
                  <a:lnTo>
                    <a:pt x="144904" y="125770"/>
                  </a:lnTo>
                  <a:lnTo>
                    <a:pt x="147205" y="131043"/>
                  </a:lnTo>
                  <a:lnTo>
                    <a:pt x="148737" y="135550"/>
                  </a:lnTo>
                  <a:lnTo>
                    <a:pt x="149760" y="139547"/>
                  </a:lnTo>
                  <a:lnTo>
                    <a:pt x="150441" y="143204"/>
                  </a:lnTo>
                  <a:lnTo>
                    <a:pt x="150896" y="146634"/>
                  </a:lnTo>
                  <a:lnTo>
                    <a:pt x="151199" y="149913"/>
                  </a:lnTo>
                  <a:lnTo>
                    <a:pt x="151400" y="153091"/>
                  </a:lnTo>
                  <a:lnTo>
                    <a:pt x="151625" y="159268"/>
                  </a:lnTo>
                  <a:lnTo>
                    <a:pt x="151685" y="162304"/>
                  </a:lnTo>
                  <a:lnTo>
                    <a:pt x="152717" y="164328"/>
                  </a:lnTo>
                  <a:lnTo>
                    <a:pt x="154397" y="165678"/>
                  </a:lnTo>
                  <a:lnTo>
                    <a:pt x="156510" y="166577"/>
                  </a:lnTo>
                  <a:lnTo>
                    <a:pt x="156925" y="168169"/>
                  </a:lnTo>
                  <a:lnTo>
                    <a:pt x="156210" y="170223"/>
                  </a:lnTo>
                  <a:lnTo>
                    <a:pt x="151805" y="177306"/>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8" name="Google Shape;3418;p119"/>
            <p:cNvSpPr/>
            <p:nvPr/>
          </p:nvSpPr>
          <p:spPr>
            <a:xfrm>
              <a:off x="7848762" y="2849189"/>
              <a:ext cx="233320" cy="454153"/>
            </a:xfrm>
            <a:custGeom>
              <a:rect b="b" l="l" r="r" t="t"/>
              <a:pathLst>
                <a:path extrusionOk="0" h="455415" w="232173">
                  <a:moveTo>
                    <a:pt x="0" y="0"/>
                  </a:moveTo>
                  <a:lnTo>
                    <a:pt x="0" y="21864"/>
                  </a:lnTo>
                  <a:lnTo>
                    <a:pt x="4740" y="34810"/>
                  </a:lnTo>
                  <a:lnTo>
                    <a:pt x="9712" y="45567"/>
                  </a:lnTo>
                  <a:lnTo>
                    <a:pt x="15231" y="57955"/>
                  </a:lnTo>
                  <a:lnTo>
                    <a:pt x="18091" y="65425"/>
                  </a:lnTo>
                  <a:lnTo>
                    <a:pt x="20990" y="73383"/>
                  </a:lnTo>
                  <a:lnTo>
                    <a:pt x="26857" y="87515"/>
                  </a:lnTo>
                  <a:lnTo>
                    <a:pt x="32773" y="101403"/>
                  </a:lnTo>
                  <a:lnTo>
                    <a:pt x="38708" y="117498"/>
                  </a:lnTo>
                  <a:lnTo>
                    <a:pt x="41680" y="124965"/>
                  </a:lnTo>
                  <a:lnTo>
                    <a:pt x="47628" y="138553"/>
                  </a:lnTo>
                  <a:lnTo>
                    <a:pt x="51597" y="145947"/>
                  </a:lnTo>
                  <a:lnTo>
                    <a:pt x="56226" y="153852"/>
                  </a:lnTo>
                  <a:lnTo>
                    <a:pt x="61296" y="162099"/>
                  </a:lnTo>
                  <a:lnTo>
                    <a:pt x="65669" y="170574"/>
                  </a:lnTo>
                  <a:lnTo>
                    <a:pt x="69576" y="179200"/>
                  </a:lnTo>
                  <a:lnTo>
                    <a:pt x="73173" y="187927"/>
                  </a:lnTo>
                  <a:lnTo>
                    <a:pt x="77555" y="196723"/>
                  </a:lnTo>
                  <a:lnTo>
                    <a:pt x="82461" y="205562"/>
                  </a:lnTo>
                  <a:lnTo>
                    <a:pt x="87715" y="214432"/>
                  </a:lnTo>
                  <a:lnTo>
                    <a:pt x="98846" y="232225"/>
                  </a:lnTo>
                  <a:lnTo>
                    <a:pt x="104593" y="241137"/>
                  </a:lnTo>
                  <a:lnTo>
                    <a:pt x="109416" y="250055"/>
                  </a:lnTo>
                  <a:lnTo>
                    <a:pt x="113624" y="258976"/>
                  </a:lnTo>
                  <a:lnTo>
                    <a:pt x="117421" y="267901"/>
                  </a:lnTo>
                  <a:lnTo>
                    <a:pt x="121936" y="276827"/>
                  </a:lnTo>
                  <a:lnTo>
                    <a:pt x="126931" y="285754"/>
                  </a:lnTo>
                  <a:lnTo>
                    <a:pt x="132247" y="294682"/>
                  </a:lnTo>
                  <a:lnTo>
                    <a:pt x="136781" y="303611"/>
                  </a:lnTo>
                  <a:lnTo>
                    <a:pt x="140797" y="312540"/>
                  </a:lnTo>
                  <a:lnTo>
                    <a:pt x="144466" y="321469"/>
                  </a:lnTo>
                  <a:lnTo>
                    <a:pt x="150881" y="333375"/>
                  </a:lnTo>
                  <a:lnTo>
                    <a:pt x="159126" y="347266"/>
                  </a:lnTo>
                  <a:lnTo>
                    <a:pt x="168592" y="362479"/>
                  </a:lnTo>
                  <a:lnTo>
                    <a:pt x="175895" y="374606"/>
                  </a:lnTo>
                  <a:lnTo>
                    <a:pt x="186654" y="393372"/>
                  </a:lnTo>
                  <a:lnTo>
                    <a:pt x="194744" y="408326"/>
                  </a:lnTo>
                  <a:lnTo>
                    <a:pt x="198289" y="415093"/>
                  </a:lnTo>
                  <a:lnTo>
                    <a:pt x="202638" y="421588"/>
                  </a:lnTo>
                  <a:lnTo>
                    <a:pt x="207521" y="427902"/>
                  </a:lnTo>
                  <a:lnTo>
                    <a:pt x="212762" y="434096"/>
                  </a:lnTo>
                  <a:lnTo>
                    <a:pt x="217247" y="439218"/>
                  </a:lnTo>
                  <a:lnTo>
                    <a:pt x="232172" y="455414"/>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9" name="Google Shape;3419;p119"/>
            <p:cNvSpPr/>
            <p:nvPr/>
          </p:nvSpPr>
          <p:spPr>
            <a:xfrm>
              <a:off x="7974152" y="2768203"/>
              <a:ext cx="241255" cy="884487"/>
            </a:xfrm>
            <a:custGeom>
              <a:rect b="b" l="l" r="r" t="t"/>
              <a:pathLst>
                <a:path extrusionOk="0" h="884040" w="241103">
                  <a:moveTo>
                    <a:pt x="241102" y="0"/>
                  </a:moveTo>
                  <a:lnTo>
                    <a:pt x="241102" y="12428"/>
                  </a:lnTo>
                  <a:lnTo>
                    <a:pt x="234033" y="36571"/>
                  </a:lnTo>
                  <a:lnTo>
                    <a:pt x="232006" y="48003"/>
                  </a:lnTo>
                  <a:lnTo>
                    <a:pt x="225288" y="66589"/>
                  </a:lnTo>
                  <a:lnTo>
                    <a:pt x="211213" y="107693"/>
                  </a:lnTo>
                  <a:lnTo>
                    <a:pt x="207110" y="134104"/>
                  </a:lnTo>
                  <a:lnTo>
                    <a:pt x="203506" y="154521"/>
                  </a:lnTo>
                  <a:lnTo>
                    <a:pt x="198595" y="176824"/>
                  </a:lnTo>
                  <a:lnTo>
                    <a:pt x="193106" y="199966"/>
                  </a:lnTo>
                  <a:lnTo>
                    <a:pt x="189260" y="211693"/>
                  </a:lnTo>
                  <a:lnTo>
                    <a:pt x="184713" y="223480"/>
                  </a:lnTo>
                  <a:lnTo>
                    <a:pt x="179696" y="235307"/>
                  </a:lnTo>
                  <a:lnTo>
                    <a:pt x="175361" y="248153"/>
                  </a:lnTo>
                  <a:lnTo>
                    <a:pt x="167896" y="275654"/>
                  </a:lnTo>
                  <a:lnTo>
                    <a:pt x="161271" y="304414"/>
                  </a:lnTo>
                  <a:lnTo>
                    <a:pt x="148935" y="363299"/>
                  </a:lnTo>
                  <a:lnTo>
                    <a:pt x="144930" y="379121"/>
                  </a:lnTo>
                  <a:lnTo>
                    <a:pt x="140276" y="395622"/>
                  </a:lnTo>
                  <a:lnTo>
                    <a:pt x="135190" y="412576"/>
                  </a:lnTo>
                  <a:lnTo>
                    <a:pt x="130806" y="428840"/>
                  </a:lnTo>
                  <a:lnTo>
                    <a:pt x="126892" y="444643"/>
                  </a:lnTo>
                  <a:lnTo>
                    <a:pt x="119897" y="475431"/>
                  </a:lnTo>
                  <a:lnTo>
                    <a:pt x="113480" y="505651"/>
                  </a:lnTo>
                  <a:lnTo>
                    <a:pt x="109388" y="520655"/>
                  </a:lnTo>
                  <a:lnTo>
                    <a:pt x="104675" y="535619"/>
                  </a:lnTo>
                  <a:lnTo>
                    <a:pt x="99550" y="550556"/>
                  </a:lnTo>
                  <a:lnTo>
                    <a:pt x="95140" y="565475"/>
                  </a:lnTo>
                  <a:lnTo>
                    <a:pt x="91208" y="580381"/>
                  </a:lnTo>
                  <a:lnTo>
                    <a:pt x="84193" y="610173"/>
                  </a:lnTo>
                  <a:lnTo>
                    <a:pt x="71605" y="667076"/>
                  </a:lnTo>
                  <a:lnTo>
                    <a:pt x="59564" y="716828"/>
                  </a:lnTo>
                  <a:lnTo>
                    <a:pt x="55585" y="728908"/>
                  </a:lnTo>
                  <a:lnTo>
                    <a:pt x="50946" y="740931"/>
                  </a:lnTo>
                  <a:lnTo>
                    <a:pt x="45871" y="752915"/>
                  </a:lnTo>
                  <a:lnTo>
                    <a:pt x="41496" y="763881"/>
                  </a:lnTo>
                  <a:lnTo>
                    <a:pt x="33986" y="784002"/>
                  </a:lnTo>
                  <a:lnTo>
                    <a:pt x="29988" y="802867"/>
                  </a:lnTo>
                  <a:lnTo>
                    <a:pt x="28922" y="812065"/>
                  </a:lnTo>
                  <a:lnTo>
                    <a:pt x="22446" y="830222"/>
                  </a:lnTo>
                  <a:lnTo>
                    <a:pt x="14936" y="847222"/>
                  </a:lnTo>
                  <a:lnTo>
                    <a:pt x="9717" y="866956"/>
                  </a:lnTo>
                  <a:lnTo>
                    <a:pt x="7471" y="871658"/>
                  </a:lnTo>
                  <a:lnTo>
                    <a:pt x="0" y="884039"/>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0" name="Google Shape;3420;p119"/>
            <p:cNvSpPr/>
            <p:nvPr/>
          </p:nvSpPr>
          <p:spPr>
            <a:xfrm>
              <a:off x="7198008" y="3741615"/>
              <a:ext cx="195227" cy="554193"/>
            </a:xfrm>
            <a:custGeom>
              <a:rect b="b" l="l" r="r" t="t"/>
              <a:pathLst>
                <a:path extrusionOk="0" h="553641" w="196454">
                  <a:moveTo>
                    <a:pt x="0" y="0"/>
                  </a:moveTo>
                  <a:lnTo>
                    <a:pt x="0" y="29911"/>
                  </a:lnTo>
                  <a:lnTo>
                    <a:pt x="992" y="32839"/>
                  </a:lnTo>
                  <a:lnTo>
                    <a:pt x="4740" y="38738"/>
                  </a:lnTo>
                  <a:lnTo>
                    <a:pt x="7067" y="47313"/>
                  </a:lnTo>
                  <a:lnTo>
                    <a:pt x="7688" y="52378"/>
                  </a:lnTo>
                  <a:lnTo>
                    <a:pt x="9094" y="56746"/>
                  </a:lnTo>
                  <a:lnTo>
                    <a:pt x="13302" y="64246"/>
                  </a:lnTo>
                  <a:lnTo>
                    <a:pt x="18479" y="73533"/>
                  </a:lnTo>
                  <a:lnTo>
                    <a:pt x="23095" y="83283"/>
                  </a:lnTo>
                  <a:lnTo>
                    <a:pt x="28704" y="100272"/>
                  </a:lnTo>
                  <a:lnTo>
                    <a:pt x="33594" y="110049"/>
                  </a:lnTo>
                  <a:lnTo>
                    <a:pt x="39073" y="117702"/>
                  </a:lnTo>
                  <a:lnTo>
                    <a:pt x="44815" y="127057"/>
                  </a:lnTo>
                  <a:lnTo>
                    <a:pt x="49683" y="136836"/>
                  </a:lnTo>
                  <a:lnTo>
                    <a:pt x="55454" y="153845"/>
                  </a:lnTo>
                  <a:lnTo>
                    <a:pt x="60364" y="164617"/>
                  </a:lnTo>
                  <a:lnTo>
                    <a:pt x="71601" y="187702"/>
                  </a:lnTo>
                  <a:lnTo>
                    <a:pt x="76472" y="199509"/>
                  </a:lnTo>
                  <a:lnTo>
                    <a:pt x="78635" y="211371"/>
                  </a:lnTo>
                  <a:lnTo>
                    <a:pt x="82243" y="223258"/>
                  </a:lnTo>
                  <a:lnTo>
                    <a:pt x="86161" y="235155"/>
                  </a:lnTo>
                  <a:lnTo>
                    <a:pt x="87903" y="247057"/>
                  </a:lnTo>
                  <a:lnTo>
                    <a:pt x="91323" y="258962"/>
                  </a:lnTo>
                  <a:lnTo>
                    <a:pt x="96150" y="270867"/>
                  </a:lnTo>
                  <a:lnTo>
                    <a:pt x="101603" y="282773"/>
                  </a:lnTo>
                  <a:lnTo>
                    <a:pt x="104688" y="294680"/>
                  </a:lnTo>
                  <a:lnTo>
                    <a:pt x="107050" y="307578"/>
                  </a:lnTo>
                  <a:lnTo>
                    <a:pt x="111409" y="323232"/>
                  </a:lnTo>
                  <a:lnTo>
                    <a:pt x="116653" y="337466"/>
                  </a:lnTo>
                  <a:lnTo>
                    <a:pt x="121298" y="350406"/>
                  </a:lnTo>
                  <a:lnTo>
                    <a:pt x="123363" y="362772"/>
                  </a:lnTo>
                  <a:lnTo>
                    <a:pt x="126927" y="374883"/>
                  </a:lnTo>
                  <a:lnTo>
                    <a:pt x="131818" y="386880"/>
                  </a:lnTo>
                  <a:lnTo>
                    <a:pt x="137299" y="398826"/>
                  </a:lnTo>
                  <a:lnTo>
                    <a:pt x="145962" y="416708"/>
                  </a:lnTo>
                  <a:lnTo>
                    <a:pt x="149208" y="428620"/>
                  </a:lnTo>
                  <a:lnTo>
                    <a:pt x="151642" y="440529"/>
                  </a:lnTo>
                  <a:lnTo>
                    <a:pt x="156031" y="452436"/>
                  </a:lnTo>
                  <a:lnTo>
                    <a:pt x="161290" y="464343"/>
                  </a:lnTo>
                  <a:lnTo>
                    <a:pt x="169828" y="482203"/>
                  </a:lnTo>
                  <a:lnTo>
                    <a:pt x="174698" y="493117"/>
                  </a:lnTo>
                  <a:lnTo>
                    <a:pt x="178431" y="504839"/>
                  </a:lnTo>
                  <a:lnTo>
                    <a:pt x="185380" y="515589"/>
                  </a:lnTo>
                  <a:lnTo>
                    <a:pt x="190870" y="525484"/>
                  </a:lnTo>
                  <a:lnTo>
                    <a:pt x="194799" y="532729"/>
                  </a:lnTo>
                  <a:lnTo>
                    <a:pt x="195717" y="537070"/>
                  </a:lnTo>
                  <a:lnTo>
                    <a:pt x="196453" y="55364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1" name="Google Shape;3421;p119"/>
            <p:cNvSpPr/>
            <p:nvPr/>
          </p:nvSpPr>
          <p:spPr>
            <a:xfrm>
              <a:off x="7171026" y="3803544"/>
              <a:ext cx="187290" cy="438273"/>
            </a:xfrm>
            <a:custGeom>
              <a:rect b="b" l="l" r="r" t="t"/>
              <a:pathLst>
                <a:path extrusionOk="0" h="437556" w="187524">
                  <a:moveTo>
                    <a:pt x="187523" y="0"/>
                  </a:moveTo>
                  <a:lnTo>
                    <a:pt x="187523" y="13303"/>
                  </a:lnTo>
                  <a:lnTo>
                    <a:pt x="186531" y="15814"/>
                  </a:lnTo>
                  <a:lnTo>
                    <a:pt x="182783" y="21249"/>
                  </a:lnTo>
                  <a:lnTo>
                    <a:pt x="181385" y="25081"/>
                  </a:lnTo>
                  <a:lnTo>
                    <a:pt x="179834" y="34629"/>
                  </a:lnTo>
                  <a:lnTo>
                    <a:pt x="178961" y="46420"/>
                  </a:lnTo>
                  <a:lnTo>
                    <a:pt x="176111" y="55688"/>
                  </a:lnTo>
                  <a:lnTo>
                    <a:pt x="172529" y="66423"/>
                  </a:lnTo>
                  <a:lnTo>
                    <a:pt x="170937" y="77808"/>
                  </a:lnTo>
                  <a:lnTo>
                    <a:pt x="167584" y="89483"/>
                  </a:lnTo>
                  <a:lnTo>
                    <a:pt x="162787" y="101286"/>
                  </a:lnTo>
                  <a:lnTo>
                    <a:pt x="157347" y="113147"/>
                  </a:lnTo>
                  <a:lnTo>
                    <a:pt x="148705" y="130980"/>
                  </a:lnTo>
                  <a:lnTo>
                    <a:pt x="145770" y="137921"/>
                  </a:lnTo>
                  <a:lnTo>
                    <a:pt x="142820" y="145526"/>
                  </a:lnTo>
                  <a:lnTo>
                    <a:pt x="139862" y="153572"/>
                  </a:lnTo>
                  <a:lnTo>
                    <a:pt x="136897" y="160920"/>
                  </a:lnTo>
                  <a:lnTo>
                    <a:pt x="133929" y="167804"/>
                  </a:lnTo>
                  <a:lnTo>
                    <a:pt x="130957" y="174377"/>
                  </a:lnTo>
                  <a:lnTo>
                    <a:pt x="126993" y="181736"/>
                  </a:lnTo>
                  <a:lnTo>
                    <a:pt x="122365" y="189618"/>
                  </a:lnTo>
                  <a:lnTo>
                    <a:pt x="117295" y="197850"/>
                  </a:lnTo>
                  <a:lnTo>
                    <a:pt x="112924" y="205322"/>
                  </a:lnTo>
                  <a:lnTo>
                    <a:pt x="105419" y="218916"/>
                  </a:lnTo>
                  <a:lnTo>
                    <a:pt x="102029" y="226311"/>
                  </a:lnTo>
                  <a:lnTo>
                    <a:pt x="98777" y="234218"/>
                  </a:lnTo>
                  <a:lnTo>
                    <a:pt x="95617" y="242465"/>
                  </a:lnTo>
                  <a:lnTo>
                    <a:pt x="92518" y="249948"/>
                  </a:lnTo>
                  <a:lnTo>
                    <a:pt x="89460" y="256922"/>
                  </a:lnTo>
                  <a:lnTo>
                    <a:pt x="86428" y="263554"/>
                  </a:lnTo>
                  <a:lnTo>
                    <a:pt x="82424" y="269961"/>
                  </a:lnTo>
                  <a:lnTo>
                    <a:pt x="77769" y="276216"/>
                  </a:lnTo>
                  <a:lnTo>
                    <a:pt x="72682" y="282371"/>
                  </a:lnTo>
                  <a:lnTo>
                    <a:pt x="68298" y="289451"/>
                  </a:lnTo>
                  <a:lnTo>
                    <a:pt x="64383" y="297147"/>
                  </a:lnTo>
                  <a:lnTo>
                    <a:pt x="57388" y="312643"/>
                  </a:lnTo>
                  <a:lnTo>
                    <a:pt x="47871" y="332524"/>
                  </a:lnTo>
                  <a:lnTo>
                    <a:pt x="14885" y="398850"/>
                  </a:lnTo>
                  <a:lnTo>
                    <a:pt x="11907" y="403814"/>
                  </a:lnTo>
                  <a:lnTo>
                    <a:pt x="8931" y="408115"/>
                  </a:lnTo>
                  <a:lnTo>
                    <a:pt x="5953" y="411975"/>
                  </a:lnTo>
                  <a:lnTo>
                    <a:pt x="2645" y="418910"/>
                  </a:lnTo>
                  <a:lnTo>
                    <a:pt x="782" y="428393"/>
                  </a:lnTo>
                  <a:lnTo>
                    <a:pt x="0" y="43755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2" name="Google Shape;3422;p119"/>
            <p:cNvSpPr/>
            <p:nvPr/>
          </p:nvSpPr>
          <p:spPr>
            <a:xfrm>
              <a:off x="7375775" y="3759082"/>
              <a:ext cx="71425" cy="98453"/>
            </a:xfrm>
            <a:custGeom>
              <a:rect b="b" l="l" r="r" t="t"/>
              <a:pathLst>
                <a:path extrusionOk="0" h="98228" w="71439">
                  <a:moveTo>
                    <a:pt x="0" y="0"/>
                  </a:moveTo>
                  <a:lnTo>
                    <a:pt x="0" y="16509"/>
                  </a:lnTo>
                  <a:lnTo>
                    <a:pt x="993" y="17951"/>
                  </a:lnTo>
                  <a:lnTo>
                    <a:pt x="2645" y="19905"/>
                  </a:lnTo>
                  <a:lnTo>
                    <a:pt x="4740" y="22199"/>
                  </a:lnTo>
                  <a:lnTo>
                    <a:pt x="6137" y="24721"/>
                  </a:lnTo>
                  <a:lnTo>
                    <a:pt x="7068" y="27395"/>
                  </a:lnTo>
                  <a:lnTo>
                    <a:pt x="7688" y="30169"/>
                  </a:lnTo>
                  <a:lnTo>
                    <a:pt x="8102" y="33011"/>
                  </a:lnTo>
                  <a:lnTo>
                    <a:pt x="8378" y="35898"/>
                  </a:lnTo>
                  <a:lnTo>
                    <a:pt x="8821" y="42919"/>
                  </a:lnTo>
                  <a:lnTo>
                    <a:pt x="8882" y="46526"/>
                  </a:lnTo>
                  <a:lnTo>
                    <a:pt x="8930" y="83714"/>
                  </a:lnTo>
                  <a:lnTo>
                    <a:pt x="7938" y="85575"/>
                  </a:lnTo>
                  <a:lnTo>
                    <a:pt x="6284" y="86816"/>
                  </a:lnTo>
                  <a:lnTo>
                    <a:pt x="368" y="89151"/>
                  </a:lnTo>
                  <a:lnTo>
                    <a:pt x="164" y="91878"/>
                  </a:lnTo>
                  <a:lnTo>
                    <a:pt x="72" y="94412"/>
                  </a:lnTo>
                  <a:lnTo>
                    <a:pt x="32" y="92232"/>
                  </a:lnTo>
                  <a:lnTo>
                    <a:pt x="1" y="84633"/>
                  </a:lnTo>
                  <a:lnTo>
                    <a:pt x="993" y="82219"/>
                  </a:lnTo>
                  <a:lnTo>
                    <a:pt x="2646" y="79617"/>
                  </a:lnTo>
                  <a:lnTo>
                    <a:pt x="7688" y="73053"/>
                  </a:lnTo>
                  <a:lnTo>
                    <a:pt x="7110" y="71522"/>
                  </a:lnTo>
                  <a:lnTo>
                    <a:pt x="5733" y="69509"/>
                  </a:lnTo>
                  <a:lnTo>
                    <a:pt x="3822" y="67176"/>
                  </a:lnTo>
                  <a:lnTo>
                    <a:pt x="3540" y="64627"/>
                  </a:lnTo>
                  <a:lnTo>
                    <a:pt x="4345" y="61936"/>
                  </a:lnTo>
                  <a:lnTo>
                    <a:pt x="5873" y="59150"/>
                  </a:lnTo>
                  <a:lnTo>
                    <a:pt x="6891" y="56301"/>
                  </a:lnTo>
                  <a:lnTo>
                    <a:pt x="7572" y="53409"/>
                  </a:lnTo>
                  <a:lnTo>
                    <a:pt x="8661" y="46379"/>
                  </a:lnTo>
                  <a:lnTo>
                    <a:pt x="8751" y="44810"/>
                  </a:lnTo>
                  <a:lnTo>
                    <a:pt x="8850" y="40421"/>
                  </a:lnTo>
                  <a:lnTo>
                    <a:pt x="8929" y="18372"/>
                  </a:lnTo>
                  <a:lnTo>
                    <a:pt x="9922" y="17209"/>
                  </a:lnTo>
                  <a:lnTo>
                    <a:pt x="11575" y="15442"/>
                  </a:lnTo>
                  <a:lnTo>
                    <a:pt x="17492" y="9311"/>
                  </a:lnTo>
                  <a:lnTo>
                    <a:pt x="18606" y="9183"/>
                  </a:lnTo>
                  <a:lnTo>
                    <a:pt x="20342" y="9099"/>
                  </a:lnTo>
                  <a:lnTo>
                    <a:pt x="26412" y="8939"/>
                  </a:lnTo>
                  <a:lnTo>
                    <a:pt x="31418" y="8932"/>
                  </a:lnTo>
                  <a:lnTo>
                    <a:pt x="33843" y="9923"/>
                  </a:lnTo>
                  <a:lnTo>
                    <a:pt x="36454" y="11577"/>
                  </a:lnTo>
                  <a:lnTo>
                    <a:pt x="43030" y="16618"/>
                  </a:lnTo>
                  <a:lnTo>
                    <a:pt x="44561" y="18024"/>
                  </a:lnTo>
                  <a:lnTo>
                    <a:pt x="48910" y="22232"/>
                  </a:lnTo>
                  <a:lnTo>
                    <a:pt x="50466" y="24743"/>
                  </a:lnTo>
                  <a:lnTo>
                    <a:pt x="51503" y="27410"/>
                  </a:lnTo>
                  <a:lnTo>
                    <a:pt x="52195" y="30179"/>
                  </a:lnTo>
                  <a:lnTo>
                    <a:pt x="53647" y="32026"/>
                  </a:lnTo>
                  <a:lnTo>
                    <a:pt x="55609" y="33257"/>
                  </a:lnTo>
                  <a:lnTo>
                    <a:pt x="57908" y="34077"/>
                  </a:lnTo>
                  <a:lnTo>
                    <a:pt x="59441" y="35617"/>
                  </a:lnTo>
                  <a:lnTo>
                    <a:pt x="60464" y="37635"/>
                  </a:lnTo>
                  <a:lnTo>
                    <a:pt x="61145" y="39973"/>
                  </a:lnTo>
                  <a:lnTo>
                    <a:pt x="61600" y="42524"/>
                  </a:lnTo>
                  <a:lnTo>
                    <a:pt x="61903" y="45216"/>
                  </a:lnTo>
                  <a:lnTo>
                    <a:pt x="62104" y="48004"/>
                  </a:lnTo>
                  <a:lnTo>
                    <a:pt x="62238" y="50854"/>
                  </a:lnTo>
                  <a:lnTo>
                    <a:pt x="62389" y="56667"/>
                  </a:lnTo>
                  <a:lnTo>
                    <a:pt x="63421" y="59606"/>
                  </a:lnTo>
                  <a:lnTo>
                    <a:pt x="65100" y="62558"/>
                  </a:lnTo>
                  <a:lnTo>
                    <a:pt x="70186" y="69683"/>
                  </a:lnTo>
                  <a:lnTo>
                    <a:pt x="70603" y="71260"/>
                  </a:lnTo>
                  <a:lnTo>
                    <a:pt x="70881" y="73304"/>
                  </a:lnTo>
                  <a:lnTo>
                    <a:pt x="71067" y="75658"/>
                  </a:lnTo>
                  <a:lnTo>
                    <a:pt x="71191" y="78220"/>
                  </a:lnTo>
                  <a:lnTo>
                    <a:pt x="71405" y="87642"/>
                  </a:lnTo>
                  <a:lnTo>
                    <a:pt x="71438" y="98227"/>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3" name="Google Shape;3423;p119"/>
            <p:cNvSpPr/>
            <p:nvPr/>
          </p:nvSpPr>
          <p:spPr>
            <a:xfrm>
              <a:off x="7509100" y="3776550"/>
              <a:ext cx="179355" cy="509730"/>
            </a:xfrm>
            <a:custGeom>
              <a:rect b="b" l="l" r="r" t="t"/>
              <a:pathLst>
                <a:path extrusionOk="0" h="508994" w="178594">
                  <a:moveTo>
                    <a:pt x="0" y="0"/>
                  </a:moveTo>
                  <a:lnTo>
                    <a:pt x="0" y="12429"/>
                  </a:lnTo>
                  <a:lnTo>
                    <a:pt x="992" y="15232"/>
                  </a:lnTo>
                  <a:lnTo>
                    <a:pt x="6137" y="23916"/>
                  </a:lnTo>
                  <a:lnTo>
                    <a:pt x="7688" y="29812"/>
                  </a:lnTo>
                  <a:lnTo>
                    <a:pt x="9676" y="42673"/>
                  </a:lnTo>
                  <a:lnTo>
                    <a:pt x="13560" y="52370"/>
                  </a:lnTo>
                  <a:lnTo>
                    <a:pt x="18594" y="63294"/>
                  </a:lnTo>
                  <a:lnTo>
                    <a:pt x="29910" y="86476"/>
                  </a:lnTo>
                  <a:lnTo>
                    <a:pt x="33137" y="98295"/>
                  </a:lnTo>
                  <a:lnTo>
                    <a:pt x="35563" y="111156"/>
                  </a:lnTo>
                  <a:lnTo>
                    <a:pt x="39948" y="126794"/>
                  </a:lnTo>
                  <a:lnTo>
                    <a:pt x="45205" y="141020"/>
                  </a:lnTo>
                  <a:lnTo>
                    <a:pt x="47995" y="147591"/>
                  </a:lnTo>
                  <a:lnTo>
                    <a:pt x="50849" y="154949"/>
                  </a:lnTo>
                  <a:lnTo>
                    <a:pt x="56664" y="171062"/>
                  </a:lnTo>
                  <a:lnTo>
                    <a:pt x="74423" y="223365"/>
                  </a:lnTo>
                  <a:lnTo>
                    <a:pt x="78389" y="232254"/>
                  </a:lnTo>
                  <a:lnTo>
                    <a:pt x="83016" y="241156"/>
                  </a:lnTo>
                  <a:lnTo>
                    <a:pt x="88087" y="250068"/>
                  </a:lnTo>
                  <a:lnTo>
                    <a:pt x="92458" y="258985"/>
                  </a:lnTo>
                  <a:lnTo>
                    <a:pt x="96365" y="267907"/>
                  </a:lnTo>
                  <a:lnTo>
                    <a:pt x="99962" y="276831"/>
                  </a:lnTo>
                  <a:lnTo>
                    <a:pt x="102360" y="285757"/>
                  </a:lnTo>
                  <a:lnTo>
                    <a:pt x="103958" y="294685"/>
                  </a:lnTo>
                  <a:lnTo>
                    <a:pt x="105024" y="303613"/>
                  </a:lnTo>
                  <a:lnTo>
                    <a:pt x="107719" y="312541"/>
                  </a:lnTo>
                  <a:lnTo>
                    <a:pt x="111501" y="321470"/>
                  </a:lnTo>
                  <a:lnTo>
                    <a:pt x="116004" y="330400"/>
                  </a:lnTo>
                  <a:lnTo>
                    <a:pt x="121010" y="345613"/>
                  </a:lnTo>
                  <a:lnTo>
                    <a:pt x="124228" y="359981"/>
                  </a:lnTo>
                  <a:lnTo>
                    <a:pt x="126474" y="367980"/>
                  </a:lnTo>
                  <a:lnTo>
                    <a:pt x="131617" y="383812"/>
                  </a:lnTo>
                  <a:lnTo>
                    <a:pt x="134377" y="390813"/>
                  </a:lnTo>
                  <a:lnTo>
                    <a:pt x="137210" y="397464"/>
                  </a:lnTo>
                  <a:lnTo>
                    <a:pt x="143003" y="410145"/>
                  </a:lnTo>
                  <a:lnTo>
                    <a:pt x="145937" y="416305"/>
                  </a:lnTo>
                  <a:lnTo>
                    <a:pt x="149197" y="431088"/>
                  </a:lnTo>
                  <a:lnTo>
                    <a:pt x="151638" y="445594"/>
                  </a:lnTo>
                  <a:lnTo>
                    <a:pt x="156030" y="455349"/>
                  </a:lnTo>
                  <a:lnTo>
                    <a:pt x="158643" y="465638"/>
                  </a:lnTo>
                  <a:lnTo>
                    <a:pt x="159340" y="471160"/>
                  </a:lnTo>
                  <a:lnTo>
                    <a:pt x="162760" y="479941"/>
                  </a:lnTo>
                  <a:lnTo>
                    <a:pt x="167588" y="487151"/>
                  </a:lnTo>
                  <a:lnTo>
                    <a:pt x="173040" y="493662"/>
                  </a:lnTo>
                  <a:lnTo>
                    <a:pt x="174891" y="496788"/>
                  </a:lnTo>
                  <a:lnTo>
                    <a:pt x="178593" y="50899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4" name="Google Shape;3424;p119"/>
            <p:cNvSpPr/>
            <p:nvPr/>
          </p:nvSpPr>
          <p:spPr>
            <a:xfrm>
              <a:off x="7447200" y="3759082"/>
              <a:ext cx="187290" cy="446214"/>
            </a:xfrm>
            <a:custGeom>
              <a:rect b="b" l="l" r="r" t="t"/>
              <a:pathLst>
                <a:path extrusionOk="0" h="446485" w="187524">
                  <a:moveTo>
                    <a:pt x="187523" y="0"/>
                  </a:moveTo>
                  <a:lnTo>
                    <a:pt x="187523" y="7688"/>
                  </a:lnTo>
                  <a:lnTo>
                    <a:pt x="182783" y="13303"/>
                  </a:lnTo>
                  <a:lnTo>
                    <a:pt x="181386" y="16806"/>
                  </a:lnTo>
                  <a:lnTo>
                    <a:pt x="179421" y="30225"/>
                  </a:lnTo>
                  <a:lnTo>
                    <a:pt x="178961" y="37577"/>
                  </a:lnTo>
                  <a:lnTo>
                    <a:pt x="176111" y="46797"/>
                  </a:lnTo>
                  <a:lnTo>
                    <a:pt x="172530" y="57510"/>
                  </a:lnTo>
                  <a:lnTo>
                    <a:pt x="170938" y="68885"/>
                  </a:lnTo>
                  <a:lnTo>
                    <a:pt x="167584" y="80555"/>
                  </a:lnTo>
                  <a:lnTo>
                    <a:pt x="162787" y="92357"/>
                  </a:lnTo>
                  <a:lnTo>
                    <a:pt x="157347" y="104217"/>
                  </a:lnTo>
                  <a:lnTo>
                    <a:pt x="154268" y="116102"/>
                  </a:lnTo>
                  <a:lnTo>
                    <a:pt x="151906" y="128991"/>
                  </a:lnTo>
                  <a:lnTo>
                    <a:pt x="149888" y="136595"/>
                  </a:lnTo>
                  <a:lnTo>
                    <a:pt x="147551" y="144642"/>
                  </a:lnTo>
                  <a:lnTo>
                    <a:pt x="145000" y="151990"/>
                  </a:lnTo>
                  <a:lnTo>
                    <a:pt x="136669" y="172806"/>
                  </a:lnTo>
                  <a:lnTo>
                    <a:pt x="130856" y="188919"/>
                  </a:lnTo>
                  <a:lnTo>
                    <a:pt x="127918" y="196392"/>
                  </a:lnTo>
                  <a:lnTo>
                    <a:pt x="124965" y="203357"/>
                  </a:lnTo>
                  <a:lnTo>
                    <a:pt x="122006" y="209986"/>
                  </a:lnTo>
                  <a:lnTo>
                    <a:pt x="118048" y="217381"/>
                  </a:lnTo>
                  <a:lnTo>
                    <a:pt x="113425" y="225288"/>
                  </a:lnTo>
                  <a:lnTo>
                    <a:pt x="108358" y="233535"/>
                  </a:lnTo>
                  <a:lnTo>
                    <a:pt x="103989" y="242011"/>
                  </a:lnTo>
                  <a:lnTo>
                    <a:pt x="100084" y="250637"/>
                  </a:lnTo>
                  <a:lnTo>
                    <a:pt x="96489" y="259365"/>
                  </a:lnTo>
                  <a:lnTo>
                    <a:pt x="93098" y="267168"/>
                  </a:lnTo>
                  <a:lnTo>
                    <a:pt x="86687" y="281129"/>
                  </a:lnTo>
                  <a:lnTo>
                    <a:pt x="82596" y="288622"/>
                  </a:lnTo>
                  <a:lnTo>
                    <a:pt x="77883" y="296595"/>
                  </a:lnTo>
                  <a:lnTo>
                    <a:pt x="72758" y="304886"/>
                  </a:lnTo>
                  <a:lnTo>
                    <a:pt x="68349" y="312398"/>
                  </a:lnTo>
                  <a:lnTo>
                    <a:pt x="64418" y="319390"/>
                  </a:lnTo>
                  <a:lnTo>
                    <a:pt x="60804" y="326036"/>
                  </a:lnTo>
                  <a:lnTo>
                    <a:pt x="56412" y="333443"/>
                  </a:lnTo>
                  <a:lnTo>
                    <a:pt x="46237" y="349611"/>
                  </a:lnTo>
                  <a:lnTo>
                    <a:pt x="41739" y="357098"/>
                  </a:lnTo>
                  <a:lnTo>
                    <a:pt x="37748" y="364073"/>
                  </a:lnTo>
                  <a:lnTo>
                    <a:pt x="30668" y="377115"/>
                  </a:lnTo>
                  <a:lnTo>
                    <a:pt x="18037" y="401656"/>
                  </a:lnTo>
                  <a:lnTo>
                    <a:pt x="15001" y="407669"/>
                  </a:lnTo>
                  <a:lnTo>
                    <a:pt x="11985" y="412670"/>
                  </a:lnTo>
                  <a:lnTo>
                    <a:pt x="8982" y="416996"/>
                  </a:lnTo>
                  <a:lnTo>
                    <a:pt x="5988" y="420872"/>
                  </a:lnTo>
                  <a:lnTo>
                    <a:pt x="2661" y="427825"/>
                  </a:lnTo>
                  <a:lnTo>
                    <a:pt x="789" y="437318"/>
                  </a:lnTo>
                  <a:lnTo>
                    <a:pt x="0" y="44648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5" name="Google Shape;3425;p119"/>
            <p:cNvSpPr/>
            <p:nvPr/>
          </p:nvSpPr>
          <p:spPr>
            <a:xfrm>
              <a:off x="7661472" y="3795605"/>
              <a:ext cx="88883" cy="106392"/>
            </a:xfrm>
            <a:custGeom>
              <a:rect b="b" l="l" r="r" t="t"/>
              <a:pathLst>
                <a:path extrusionOk="0" h="107157" w="89266">
                  <a:moveTo>
                    <a:pt x="8898" y="17859"/>
                  </a:moveTo>
                  <a:lnTo>
                    <a:pt x="336" y="26421"/>
                  </a:lnTo>
                  <a:lnTo>
                    <a:pt x="132" y="29271"/>
                  </a:lnTo>
                  <a:lnTo>
                    <a:pt x="0" y="34445"/>
                  </a:lnTo>
                  <a:lnTo>
                    <a:pt x="981" y="35861"/>
                  </a:lnTo>
                  <a:lnTo>
                    <a:pt x="2628" y="37798"/>
                  </a:lnTo>
                  <a:lnTo>
                    <a:pt x="4718" y="40082"/>
                  </a:lnTo>
                  <a:lnTo>
                    <a:pt x="6111" y="42596"/>
                  </a:lnTo>
                  <a:lnTo>
                    <a:pt x="7040" y="45264"/>
                  </a:lnTo>
                  <a:lnTo>
                    <a:pt x="7659" y="48035"/>
                  </a:lnTo>
                  <a:lnTo>
                    <a:pt x="8073" y="50875"/>
                  </a:lnTo>
                  <a:lnTo>
                    <a:pt x="8348" y="53760"/>
                  </a:lnTo>
                  <a:lnTo>
                    <a:pt x="8788" y="60780"/>
                  </a:lnTo>
                  <a:lnTo>
                    <a:pt x="8848" y="64386"/>
                  </a:lnTo>
                  <a:lnTo>
                    <a:pt x="8898" y="89184"/>
                  </a:lnTo>
                  <a:lnTo>
                    <a:pt x="8898" y="41552"/>
                  </a:lnTo>
                  <a:lnTo>
                    <a:pt x="9889" y="39607"/>
                  </a:lnTo>
                  <a:lnTo>
                    <a:pt x="11543" y="38311"/>
                  </a:lnTo>
                  <a:lnTo>
                    <a:pt x="13638" y="37447"/>
                  </a:lnTo>
                  <a:lnTo>
                    <a:pt x="15034" y="35878"/>
                  </a:lnTo>
                  <a:lnTo>
                    <a:pt x="15966" y="33841"/>
                  </a:lnTo>
                  <a:lnTo>
                    <a:pt x="16586" y="31490"/>
                  </a:lnTo>
                  <a:lnTo>
                    <a:pt x="17000" y="28930"/>
                  </a:lnTo>
                  <a:lnTo>
                    <a:pt x="17275" y="26232"/>
                  </a:lnTo>
                  <a:lnTo>
                    <a:pt x="17718" y="19512"/>
                  </a:lnTo>
                  <a:lnTo>
                    <a:pt x="18746" y="17969"/>
                  </a:lnTo>
                  <a:lnTo>
                    <a:pt x="20424" y="15948"/>
                  </a:lnTo>
                  <a:lnTo>
                    <a:pt x="25506" y="10315"/>
                  </a:lnTo>
                  <a:lnTo>
                    <a:pt x="25923" y="8862"/>
                  </a:lnTo>
                  <a:lnTo>
                    <a:pt x="26201" y="6899"/>
                  </a:lnTo>
                  <a:lnTo>
                    <a:pt x="26724" y="403"/>
                  </a:lnTo>
                  <a:lnTo>
                    <a:pt x="29388" y="179"/>
                  </a:lnTo>
                  <a:lnTo>
                    <a:pt x="34443" y="35"/>
                  </a:lnTo>
                  <a:lnTo>
                    <a:pt x="48958" y="0"/>
                  </a:lnTo>
                  <a:lnTo>
                    <a:pt x="50487" y="992"/>
                  </a:lnTo>
                  <a:lnTo>
                    <a:pt x="51506" y="2646"/>
                  </a:lnTo>
                  <a:lnTo>
                    <a:pt x="53143" y="7688"/>
                  </a:lnTo>
                  <a:lnTo>
                    <a:pt x="54270" y="9094"/>
                  </a:lnTo>
                  <a:lnTo>
                    <a:pt x="56012" y="11023"/>
                  </a:lnTo>
                  <a:lnTo>
                    <a:pt x="60596" y="15813"/>
                  </a:lnTo>
                  <a:lnTo>
                    <a:pt x="69786" y="25147"/>
                  </a:lnTo>
                  <a:lnTo>
                    <a:pt x="70326" y="26686"/>
                  </a:lnTo>
                  <a:lnTo>
                    <a:pt x="70686" y="28705"/>
                  </a:lnTo>
                  <a:lnTo>
                    <a:pt x="70925" y="31043"/>
                  </a:lnTo>
                  <a:lnTo>
                    <a:pt x="71085" y="33594"/>
                  </a:lnTo>
                  <a:lnTo>
                    <a:pt x="71192" y="36286"/>
                  </a:lnTo>
                  <a:lnTo>
                    <a:pt x="71263" y="39073"/>
                  </a:lnTo>
                  <a:lnTo>
                    <a:pt x="72303" y="41923"/>
                  </a:lnTo>
                  <a:lnTo>
                    <a:pt x="73989" y="44816"/>
                  </a:lnTo>
                  <a:lnTo>
                    <a:pt x="76103" y="47737"/>
                  </a:lnTo>
                  <a:lnTo>
                    <a:pt x="77514" y="50676"/>
                  </a:lnTo>
                  <a:lnTo>
                    <a:pt x="78454" y="53628"/>
                  </a:lnTo>
                  <a:lnTo>
                    <a:pt x="79963" y="60753"/>
                  </a:lnTo>
                  <a:lnTo>
                    <a:pt x="80088" y="62330"/>
                  </a:lnTo>
                  <a:lnTo>
                    <a:pt x="80170" y="64374"/>
                  </a:lnTo>
                  <a:lnTo>
                    <a:pt x="80261" y="69290"/>
                  </a:lnTo>
                  <a:lnTo>
                    <a:pt x="80334" y="93524"/>
                  </a:lnTo>
                  <a:lnTo>
                    <a:pt x="81326" y="95092"/>
                  </a:lnTo>
                  <a:lnTo>
                    <a:pt x="82980" y="96136"/>
                  </a:lnTo>
                  <a:lnTo>
                    <a:pt x="88023" y="97813"/>
                  </a:lnTo>
                  <a:lnTo>
                    <a:pt x="88437" y="98943"/>
                  </a:lnTo>
                  <a:lnTo>
                    <a:pt x="88713" y="100689"/>
                  </a:lnTo>
                  <a:lnTo>
                    <a:pt x="89265" y="107156"/>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6" name="Google Shape;3426;p119"/>
            <p:cNvSpPr/>
            <p:nvPr/>
          </p:nvSpPr>
          <p:spPr>
            <a:xfrm>
              <a:off x="7912250" y="3751143"/>
              <a:ext cx="249192" cy="544665"/>
            </a:xfrm>
            <a:custGeom>
              <a:rect b="b" l="l" r="r" t="t"/>
              <a:pathLst>
                <a:path extrusionOk="0" h="544712" w="250032">
                  <a:moveTo>
                    <a:pt x="0" y="0"/>
                  </a:moveTo>
                  <a:lnTo>
                    <a:pt x="0" y="4741"/>
                  </a:lnTo>
                  <a:lnTo>
                    <a:pt x="992" y="6137"/>
                  </a:lnTo>
                  <a:lnTo>
                    <a:pt x="2644" y="7068"/>
                  </a:lnTo>
                  <a:lnTo>
                    <a:pt x="4740" y="7689"/>
                  </a:lnTo>
                  <a:lnTo>
                    <a:pt x="6136" y="9094"/>
                  </a:lnTo>
                  <a:lnTo>
                    <a:pt x="7067" y="11024"/>
                  </a:lnTo>
                  <a:lnTo>
                    <a:pt x="8101" y="15814"/>
                  </a:lnTo>
                  <a:lnTo>
                    <a:pt x="8820" y="25148"/>
                  </a:lnTo>
                  <a:lnTo>
                    <a:pt x="15044" y="39731"/>
                  </a:lnTo>
                  <a:lnTo>
                    <a:pt x="16608" y="46763"/>
                  </a:lnTo>
                  <a:lnTo>
                    <a:pt x="19949" y="53195"/>
                  </a:lnTo>
                  <a:lnTo>
                    <a:pt x="27407" y="65040"/>
                  </a:lnTo>
                  <a:lnTo>
                    <a:pt x="33017" y="75540"/>
                  </a:lnTo>
                  <a:lnTo>
                    <a:pt x="38817" y="86821"/>
                  </a:lnTo>
                  <a:lnTo>
                    <a:pt x="42057" y="101095"/>
                  </a:lnTo>
                  <a:lnTo>
                    <a:pt x="42919" y="109068"/>
                  </a:lnTo>
                  <a:lnTo>
                    <a:pt x="45480" y="116368"/>
                  </a:lnTo>
                  <a:lnTo>
                    <a:pt x="49171" y="123220"/>
                  </a:lnTo>
                  <a:lnTo>
                    <a:pt x="53617" y="129771"/>
                  </a:lnTo>
                  <a:lnTo>
                    <a:pt x="61201" y="144989"/>
                  </a:lnTo>
                  <a:lnTo>
                    <a:pt x="67881" y="161674"/>
                  </a:lnTo>
                  <a:lnTo>
                    <a:pt x="74156" y="179011"/>
                  </a:lnTo>
                  <a:lnTo>
                    <a:pt x="78210" y="187802"/>
                  </a:lnTo>
                  <a:lnTo>
                    <a:pt x="82897" y="196639"/>
                  </a:lnTo>
                  <a:lnTo>
                    <a:pt x="88007" y="205507"/>
                  </a:lnTo>
                  <a:lnTo>
                    <a:pt x="92406" y="214395"/>
                  </a:lnTo>
                  <a:lnTo>
                    <a:pt x="96330" y="223297"/>
                  </a:lnTo>
                  <a:lnTo>
                    <a:pt x="99938" y="232209"/>
                  </a:lnTo>
                  <a:lnTo>
                    <a:pt x="104328" y="241126"/>
                  </a:lnTo>
                  <a:lnTo>
                    <a:pt x="109239" y="250048"/>
                  </a:lnTo>
                  <a:lnTo>
                    <a:pt x="114499" y="258972"/>
                  </a:lnTo>
                  <a:lnTo>
                    <a:pt x="118996" y="267898"/>
                  </a:lnTo>
                  <a:lnTo>
                    <a:pt x="122987" y="276825"/>
                  </a:lnTo>
                  <a:lnTo>
                    <a:pt x="126639" y="285753"/>
                  </a:lnTo>
                  <a:lnTo>
                    <a:pt x="131059" y="294682"/>
                  </a:lnTo>
                  <a:lnTo>
                    <a:pt x="135990" y="303611"/>
                  </a:lnTo>
                  <a:lnTo>
                    <a:pt x="141261" y="312540"/>
                  </a:lnTo>
                  <a:lnTo>
                    <a:pt x="152410" y="330399"/>
                  </a:lnTo>
                  <a:lnTo>
                    <a:pt x="158161" y="339329"/>
                  </a:lnTo>
                  <a:lnTo>
                    <a:pt x="162987" y="348258"/>
                  </a:lnTo>
                  <a:lnTo>
                    <a:pt x="167197" y="357188"/>
                  </a:lnTo>
                  <a:lnTo>
                    <a:pt x="170995" y="366117"/>
                  </a:lnTo>
                  <a:lnTo>
                    <a:pt x="180508" y="386622"/>
                  </a:lnTo>
                  <a:lnTo>
                    <a:pt x="198043" y="422643"/>
                  </a:lnTo>
                  <a:lnTo>
                    <a:pt x="204766" y="438865"/>
                  </a:lnTo>
                  <a:lnTo>
                    <a:pt x="211063" y="455004"/>
                  </a:lnTo>
                  <a:lnTo>
                    <a:pt x="217167" y="468792"/>
                  </a:lnTo>
                  <a:lnTo>
                    <a:pt x="223187" y="481534"/>
                  </a:lnTo>
                  <a:lnTo>
                    <a:pt x="235137" y="505884"/>
                  </a:lnTo>
                  <a:lnTo>
                    <a:pt x="241096" y="515217"/>
                  </a:lnTo>
                  <a:lnTo>
                    <a:pt x="244075" y="519095"/>
                  </a:lnTo>
                  <a:lnTo>
                    <a:pt x="247384" y="526051"/>
                  </a:lnTo>
                  <a:lnTo>
                    <a:pt x="249247" y="535544"/>
                  </a:lnTo>
                  <a:lnTo>
                    <a:pt x="250031" y="54471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7" name="Google Shape;3427;p119"/>
            <p:cNvSpPr/>
            <p:nvPr/>
          </p:nvSpPr>
          <p:spPr>
            <a:xfrm>
              <a:off x="7875745" y="3768609"/>
              <a:ext cx="196813" cy="463680"/>
            </a:xfrm>
            <a:custGeom>
              <a:rect b="b" l="l" r="r" t="t"/>
              <a:pathLst>
                <a:path extrusionOk="0" h="464344" w="196454">
                  <a:moveTo>
                    <a:pt x="196453" y="0"/>
                  </a:moveTo>
                  <a:lnTo>
                    <a:pt x="191713" y="9480"/>
                  </a:lnTo>
                  <a:lnTo>
                    <a:pt x="189385" y="19427"/>
                  </a:lnTo>
                  <a:lnTo>
                    <a:pt x="188350" y="30462"/>
                  </a:lnTo>
                  <a:lnTo>
                    <a:pt x="187891" y="41981"/>
                  </a:lnTo>
                  <a:lnTo>
                    <a:pt x="185041" y="53715"/>
                  </a:lnTo>
                  <a:lnTo>
                    <a:pt x="181459" y="66537"/>
                  </a:lnTo>
                  <a:lnTo>
                    <a:pt x="180504" y="74124"/>
                  </a:lnTo>
                  <a:lnTo>
                    <a:pt x="179867" y="82157"/>
                  </a:lnTo>
                  <a:lnTo>
                    <a:pt x="176514" y="96376"/>
                  </a:lnTo>
                  <a:lnTo>
                    <a:pt x="172708" y="110302"/>
                  </a:lnTo>
                  <a:lnTo>
                    <a:pt x="171693" y="118183"/>
                  </a:lnTo>
                  <a:lnTo>
                    <a:pt x="171017" y="126414"/>
                  </a:lnTo>
                  <a:lnTo>
                    <a:pt x="167619" y="140850"/>
                  </a:lnTo>
                  <a:lnTo>
                    <a:pt x="157354" y="171028"/>
                  </a:lnTo>
                  <a:lnTo>
                    <a:pt x="151626" y="185483"/>
                  </a:lnTo>
                  <a:lnTo>
                    <a:pt x="145771" y="199515"/>
                  </a:lnTo>
                  <a:lnTo>
                    <a:pt x="139862" y="215673"/>
                  </a:lnTo>
                  <a:lnTo>
                    <a:pt x="130958" y="241504"/>
                  </a:lnTo>
                  <a:lnTo>
                    <a:pt x="126993" y="250299"/>
                  </a:lnTo>
                  <a:lnTo>
                    <a:pt x="122365" y="259140"/>
                  </a:lnTo>
                  <a:lnTo>
                    <a:pt x="112923" y="275907"/>
                  </a:lnTo>
                  <a:lnTo>
                    <a:pt x="105419" y="289974"/>
                  </a:lnTo>
                  <a:lnTo>
                    <a:pt x="101038" y="297496"/>
                  </a:lnTo>
                  <a:lnTo>
                    <a:pt x="90876" y="313791"/>
                  </a:lnTo>
                  <a:lnTo>
                    <a:pt x="86381" y="322303"/>
                  </a:lnTo>
                  <a:lnTo>
                    <a:pt x="82393" y="330954"/>
                  </a:lnTo>
                  <a:lnTo>
                    <a:pt x="78741" y="339699"/>
                  </a:lnTo>
                  <a:lnTo>
                    <a:pt x="74321" y="348505"/>
                  </a:lnTo>
                  <a:lnTo>
                    <a:pt x="69391" y="357351"/>
                  </a:lnTo>
                  <a:lnTo>
                    <a:pt x="64120" y="366226"/>
                  </a:lnTo>
                  <a:lnTo>
                    <a:pt x="59614" y="374128"/>
                  </a:lnTo>
                  <a:lnTo>
                    <a:pt x="51960" y="388198"/>
                  </a:lnTo>
                  <a:lnTo>
                    <a:pt x="42074" y="407276"/>
                  </a:lnTo>
                  <a:lnTo>
                    <a:pt x="37972" y="413400"/>
                  </a:lnTo>
                  <a:lnTo>
                    <a:pt x="33251" y="419467"/>
                  </a:lnTo>
                  <a:lnTo>
                    <a:pt x="28121" y="425496"/>
                  </a:lnTo>
                  <a:lnTo>
                    <a:pt x="23708" y="431500"/>
                  </a:lnTo>
                  <a:lnTo>
                    <a:pt x="19774" y="437486"/>
                  </a:lnTo>
                  <a:lnTo>
                    <a:pt x="16159" y="443462"/>
                  </a:lnTo>
                  <a:lnTo>
                    <a:pt x="12757" y="448438"/>
                  </a:lnTo>
                  <a:lnTo>
                    <a:pt x="9497" y="452748"/>
                  </a:lnTo>
                  <a:lnTo>
                    <a:pt x="0" y="46434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8" name="Google Shape;3428;p119"/>
            <p:cNvSpPr/>
            <p:nvPr/>
          </p:nvSpPr>
          <p:spPr>
            <a:xfrm>
              <a:off x="8117000" y="3741615"/>
              <a:ext cx="98407" cy="98453"/>
            </a:xfrm>
            <a:custGeom>
              <a:rect b="b" l="l" r="r" t="t"/>
              <a:pathLst>
                <a:path extrusionOk="0" h="98191" w="98228">
                  <a:moveTo>
                    <a:pt x="0" y="17823"/>
                  </a:moveTo>
                  <a:lnTo>
                    <a:pt x="0" y="39687"/>
                  </a:lnTo>
                  <a:lnTo>
                    <a:pt x="993" y="42321"/>
                  </a:lnTo>
                  <a:lnTo>
                    <a:pt x="2645" y="45069"/>
                  </a:lnTo>
                  <a:lnTo>
                    <a:pt x="4740" y="47893"/>
                  </a:lnTo>
                  <a:lnTo>
                    <a:pt x="6137" y="50768"/>
                  </a:lnTo>
                  <a:lnTo>
                    <a:pt x="7068" y="53677"/>
                  </a:lnTo>
                  <a:lnTo>
                    <a:pt x="7688" y="56608"/>
                  </a:lnTo>
                  <a:lnTo>
                    <a:pt x="8102" y="59554"/>
                  </a:lnTo>
                  <a:lnTo>
                    <a:pt x="8378" y="62512"/>
                  </a:lnTo>
                  <a:lnTo>
                    <a:pt x="8562" y="65474"/>
                  </a:lnTo>
                  <a:lnTo>
                    <a:pt x="8767" y="71413"/>
                  </a:lnTo>
                  <a:lnTo>
                    <a:pt x="8821" y="74385"/>
                  </a:lnTo>
                  <a:lnTo>
                    <a:pt x="9849" y="76367"/>
                  </a:lnTo>
                  <a:lnTo>
                    <a:pt x="11527" y="77688"/>
                  </a:lnTo>
                  <a:lnTo>
                    <a:pt x="13638" y="78569"/>
                  </a:lnTo>
                  <a:lnTo>
                    <a:pt x="15046" y="80149"/>
                  </a:lnTo>
                  <a:lnTo>
                    <a:pt x="15983" y="82193"/>
                  </a:lnTo>
                  <a:lnTo>
                    <a:pt x="17850" y="89224"/>
                  </a:lnTo>
                  <a:lnTo>
                    <a:pt x="17860" y="50529"/>
                  </a:lnTo>
                  <a:lnTo>
                    <a:pt x="16868" y="47564"/>
                  </a:lnTo>
                  <a:lnTo>
                    <a:pt x="15213" y="44595"/>
                  </a:lnTo>
                  <a:lnTo>
                    <a:pt x="13118" y="41625"/>
                  </a:lnTo>
                  <a:lnTo>
                    <a:pt x="11722" y="38651"/>
                  </a:lnTo>
                  <a:lnTo>
                    <a:pt x="10792" y="35677"/>
                  </a:lnTo>
                  <a:lnTo>
                    <a:pt x="10171" y="32702"/>
                  </a:lnTo>
                  <a:lnTo>
                    <a:pt x="9757" y="29727"/>
                  </a:lnTo>
                  <a:lnTo>
                    <a:pt x="9481" y="26751"/>
                  </a:lnTo>
                  <a:lnTo>
                    <a:pt x="9298" y="23775"/>
                  </a:lnTo>
                  <a:lnTo>
                    <a:pt x="9094" y="17822"/>
                  </a:lnTo>
                  <a:lnTo>
                    <a:pt x="9039" y="14846"/>
                  </a:lnTo>
                  <a:lnTo>
                    <a:pt x="9995" y="12862"/>
                  </a:lnTo>
                  <a:lnTo>
                    <a:pt x="11625" y="11538"/>
                  </a:lnTo>
                  <a:lnTo>
                    <a:pt x="13703" y="10656"/>
                  </a:lnTo>
                  <a:lnTo>
                    <a:pt x="15088" y="9077"/>
                  </a:lnTo>
                  <a:lnTo>
                    <a:pt x="16012" y="7031"/>
                  </a:lnTo>
                  <a:lnTo>
                    <a:pt x="17495" y="1359"/>
                  </a:lnTo>
                  <a:lnTo>
                    <a:pt x="18608" y="894"/>
                  </a:lnTo>
                  <a:lnTo>
                    <a:pt x="20343" y="584"/>
                  </a:lnTo>
                  <a:lnTo>
                    <a:pt x="25516" y="86"/>
                  </a:lnTo>
                  <a:lnTo>
                    <a:pt x="26933" y="45"/>
                  </a:lnTo>
                  <a:lnTo>
                    <a:pt x="31153" y="0"/>
                  </a:lnTo>
                  <a:lnTo>
                    <a:pt x="32675" y="979"/>
                  </a:lnTo>
                  <a:lnTo>
                    <a:pt x="33690" y="2625"/>
                  </a:lnTo>
                  <a:lnTo>
                    <a:pt x="34366" y="4714"/>
                  </a:lnTo>
                  <a:lnTo>
                    <a:pt x="35808" y="7100"/>
                  </a:lnTo>
                  <a:lnTo>
                    <a:pt x="37764" y="9682"/>
                  </a:lnTo>
                  <a:lnTo>
                    <a:pt x="40058" y="12395"/>
                  </a:lnTo>
                  <a:lnTo>
                    <a:pt x="42581" y="14205"/>
                  </a:lnTo>
                  <a:lnTo>
                    <a:pt x="45253" y="15410"/>
                  </a:lnTo>
                  <a:lnTo>
                    <a:pt x="48029" y="16215"/>
                  </a:lnTo>
                  <a:lnTo>
                    <a:pt x="49879" y="18735"/>
                  </a:lnTo>
                  <a:lnTo>
                    <a:pt x="51113" y="22400"/>
                  </a:lnTo>
                  <a:lnTo>
                    <a:pt x="51934" y="26827"/>
                  </a:lnTo>
                  <a:lnTo>
                    <a:pt x="53475" y="29779"/>
                  </a:lnTo>
                  <a:lnTo>
                    <a:pt x="55494" y="31747"/>
                  </a:lnTo>
                  <a:lnTo>
                    <a:pt x="57832" y="33058"/>
                  </a:lnTo>
                  <a:lnTo>
                    <a:pt x="60384" y="34925"/>
                  </a:lnTo>
                  <a:lnTo>
                    <a:pt x="63076" y="37162"/>
                  </a:lnTo>
                  <a:lnTo>
                    <a:pt x="65863" y="39645"/>
                  </a:lnTo>
                  <a:lnTo>
                    <a:pt x="67721" y="43285"/>
                  </a:lnTo>
                  <a:lnTo>
                    <a:pt x="68960" y="47696"/>
                  </a:lnTo>
                  <a:lnTo>
                    <a:pt x="69785" y="52621"/>
                  </a:lnTo>
                  <a:lnTo>
                    <a:pt x="71329" y="56897"/>
                  </a:lnTo>
                  <a:lnTo>
                    <a:pt x="73349" y="60739"/>
                  </a:lnTo>
                  <a:lnTo>
                    <a:pt x="75689" y="64293"/>
                  </a:lnTo>
                  <a:lnTo>
                    <a:pt x="77248" y="67655"/>
                  </a:lnTo>
                  <a:lnTo>
                    <a:pt x="78288" y="70888"/>
                  </a:lnTo>
                  <a:lnTo>
                    <a:pt x="78982" y="74035"/>
                  </a:lnTo>
                  <a:lnTo>
                    <a:pt x="80436" y="77126"/>
                  </a:lnTo>
                  <a:lnTo>
                    <a:pt x="82397" y="80178"/>
                  </a:lnTo>
                  <a:lnTo>
                    <a:pt x="87934" y="87466"/>
                  </a:lnTo>
                  <a:lnTo>
                    <a:pt x="89381" y="88064"/>
                  </a:lnTo>
                  <a:lnTo>
                    <a:pt x="91336" y="88463"/>
                  </a:lnTo>
                  <a:lnTo>
                    <a:pt x="93633" y="88729"/>
                  </a:lnTo>
                  <a:lnTo>
                    <a:pt x="95164" y="89898"/>
                  </a:lnTo>
                  <a:lnTo>
                    <a:pt x="96184" y="91670"/>
                  </a:lnTo>
                  <a:lnTo>
                    <a:pt x="98227" y="9819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9" name="Google Shape;3429;p119"/>
            <p:cNvSpPr/>
            <p:nvPr/>
          </p:nvSpPr>
          <p:spPr>
            <a:xfrm>
              <a:off x="8259849" y="3741615"/>
              <a:ext cx="115865" cy="223900"/>
            </a:xfrm>
            <a:custGeom>
              <a:rect b="b" l="l" r="r" t="t"/>
              <a:pathLst>
                <a:path extrusionOk="0" h="223243" w="116087">
                  <a:moveTo>
                    <a:pt x="0" y="0"/>
                  </a:moveTo>
                  <a:lnTo>
                    <a:pt x="4741" y="4740"/>
                  </a:lnTo>
                  <a:lnTo>
                    <a:pt x="6137" y="7129"/>
                  </a:lnTo>
                  <a:lnTo>
                    <a:pt x="7688" y="12428"/>
                  </a:lnTo>
                  <a:lnTo>
                    <a:pt x="11024" y="18091"/>
                  </a:lnTo>
                  <a:lnTo>
                    <a:pt x="13302" y="20991"/>
                  </a:lnTo>
                  <a:lnTo>
                    <a:pt x="14822" y="24907"/>
                  </a:lnTo>
                  <a:lnTo>
                    <a:pt x="15834" y="29504"/>
                  </a:lnTo>
                  <a:lnTo>
                    <a:pt x="16510" y="34551"/>
                  </a:lnTo>
                  <a:lnTo>
                    <a:pt x="17952" y="38909"/>
                  </a:lnTo>
                  <a:lnTo>
                    <a:pt x="19905" y="42807"/>
                  </a:lnTo>
                  <a:lnTo>
                    <a:pt x="22199" y="46397"/>
                  </a:lnTo>
                  <a:lnTo>
                    <a:pt x="24722" y="50775"/>
                  </a:lnTo>
                  <a:lnTo>
                    <a:pt x="30170" y="60931"/>
                  </a:lnTo>
                  <a:lnTo>
                    <a:pt x="68464" y="136929"/>
                  </a:lnTo>
                  <a:lnTo>
                    <a:pt x="74415" y="148831"/>
                  </a:lnTo>
                  <a:lnTo>
                    <a:pt x="77391" y="153791"/>
                  </a:lnTo>
                  <a:lnTo>
                    <a:pt x="80368" y="158090"/>
                  </a:lnTo>
                  <a:lnTo>
                    <a:pt x="83343" y="161947"/>
                  </a:lnTo>
                  <a:lnTo>
                    <a:pt x="86321" y="166504"/>
                  </a:lnTo>
                  <a:lnTo>
                    <a:pt x="89297" y="171526"/>
                  </a:lnTo>
                  <a:lnTo>
                    <a:pt x="92273" y="176858"/>
                  </a:lnTo>
                  <a:lnTo>
                    <a:pt x="94257" y="181406"/>
                  </a:lnTo>
                  <a:lnTo>
                    <a:pt x="95581" y="185429"/>
                  </a:lnTo>
                  <a:lnTo>
                    <a:pt x="96463" y="189104"/>
                  </a:lnTo>
                  <a:lnTo>
                    <a:pt x="100087" y="195833"/>
                  </a:lnTo>
                  <a:lnTo>
                    <a:pt x="102445" y="199015"/>
                  </a:lnTo>
                  <a:lnTo>
                    <a:pt x="105006" y="202130"/>
                  </a:lnTo>
                  <a:lnTo>
                    <a:pt x="107708" y="205198"/>
                  </a:lnTo>
                  <a:lnTo>
                    <a:pt x="110500" y="208236"/>
                  </a:lnTo>
                  <a:lnTo>
                    <a:pt x="112363" y="211253"/>
                  </a:lnTo>
                  <a:lnTo>
                    <a:pt x="113604" y="214257"/>
                  </a:lnTo>
                  <a:lnTo>
                    <a:pt x="116086" y="223242"/>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0" name="Google Shape;3430;p119"/>
            <p:cNvSpPr/>
            <p:nvPr/>
          </p:nvSpPr>
          <p:spPr>
            <a:xfrm>
              <a:off x="8331272" y="3706680"/>
              <a:ext cx="125390" cy="624063"/>
            </a:xfrm>
            <a:custGeom>
              <a:rect b="b" l="l" r="r" t="t"/>
              <a:pathLst>
                <a:path extrusionOk="0" h="624970" w="124930">
                  <a:moveTo>
                    <a:pt x="116086" y="8821"/>
                  </a:moveTo>
                  <a:lnTo>
                    <a:pt x="116086" y="1132"/>
                  </a:lnTo>
                  <a:lnTo>
                    <a:pt x="117078" y="718"/>
                  </a:lnTo>
                  <a:lnTo>
                    <a:pt x="120827" y="259"/>
                  </a:lnTo>
                  <a:lnTo>
                    <a:pt x="121231" y="136"/>
                  </a:lnTo>
                  <a:lnTo>
                    <a:pt x="119034" y="0"/>
                  </a:lnTo>
                  <a:lnTo>
                    <a:pt x="119044" y="956"/>
                  </a:lnTo>
                  <a:lnTo>
                    <a:pt x="122805" y="6050"/>
                  </a:lnTo>
                  <a:lnTo>
                    <a:pt x="124033" y="7589"/>
                  </a:lnTo>
                  <a:lnTo>
                    <a:pt x="124578" y="10919"/>
                  </a:lnTo>
                  <a:lnTo>
                    <a:pt x="124929" y="25881"/>
                  </a:lnTo>
                  <a:lnTo>
                    <a:pt x="123965" y="30116"/>
                  </a:lnTo>
                  <a:lnTo>
                    <a:pt x="120249" y="37468"/>
                  </a:lnTo>
                  <a:lnTo>
                    <a:pt x="117937" y="46688"/>
                  </a:lnTo>
                  <a:lnTo>
                    <a:pt x="116634" y="63035"/>
                  </a:lnTo>
                  <a:lnTo>
                    <a:pt x="116451" y="68776"/>
                  </a:lnTo>
                  <a:lnTo>
                    <a:pt x="113602" y="80446"/>
                  </a:lnTo>
                  <a:lnTo>
                    <a:pt x="110021" y="93240"/>
                  </a:lnTo>
                  <a:lnTo>
                    <a:pt x="108429" y="108848"/>
                  </a:lnTo>
                  <a:lnTo>
                    <a:pt x="105076" y="125707"/>
                  </a:lnTo>
                  <a:lnTo>
                    <a:pt x="101270" y="143122"/>
                  </a:lnTo>
                  <a:lnTo>
                    <a:pt x="99579" y="160783"/>
                  </a:lnTo>
                  <a:lnTo>
                    <a:pt x="96182" y="178555"/>
                  </a:lnTo>
                  <a:lnTo>
                    <a:pt x="93886" y="187461"/>
                  </a:lnTo>
                  <a:lnTo>
                    <a:pt x="91364" y="196375"/>
                  </a:lnTo>
                  <a:lnTo>
                    <a:pt x="85916" y="214217"/>
                  </a:lnTo>
                  <a:lnTo>
                    <a:pt x="82832" y="232069"/>
                  </a:lnTo>
                  <a:lnTo>
                    <a:pt x="80471" y="250917"/>
                  </a:lnTo>
                  <a:lnTo>
                    <a:pt x="78451" y="261499"/>
                  </a:lnTo>
                  <a:lnTo>
                    <a:pt x="76114" y="272523"/>
                  </a:lnTo>
                  <a:lnTo>
                    <a:pt x="73562" y="282849"/>
                  </a:lnTo>
                  <a:lnTo>
                    <a:pt x="70869" y="292709"/>
                  </a:lnTo>
                  <a:lnTo>
                    <a:pt x="68082" y="302259"/>
                  </a:lnTo>
                  <a:lnTo>
                    <a:pt x="62339" y="323454"/>
                  </a:lnTo>
                  <a:lnTo>
                    <a:pt x="59419" y="334662"/>
                  </a:lnTo>
                  <a:lnTo>
                    <a:pt x="56480" y="345111"/>
                  </a:lnTo>
                  <a:lnTo>
                    <a:pt x="47602" y="375030"/>
                  </a:lnTo>
                  <a:lnTo>
                    <a:pt x="38688" y="407597"/>
                  </a:lnTo>
                  <a:lnTo>
                    <a:pt x="32739" y="427156"/>
                  </a:lnTo>
                  <a:lnTo>
                    <a:pt x="23812" y="454902"/>
                  </a:lnTo>
                  <a:lnTo>
                    <a:pt x="21827" y="464958"/>
                  </a:lnTo>
                  <a:lnTo>
                    <a:pt x="20504" y="475631"/>
                  </a:lnTo>
                  <a:lnTo>
                    <a:pt x="19623" y="486715"/>
                  </a:lnTo>
                  <a:lnTo>
                    <a:pt x="18043" y="497081"/>
                  </a:lnTo>
                  <a:lnTo>
                    <a:pt x="15997" y="506968"/>
                  </a:lnTo>
                  <a:lnTo>
                    <a:pt x="13642" y="516536"/>
                  </a:lnTo>
                  <a:lnTo>
                    <a:pt x="11023" y="535105"/>
                  </a:lnTo>
                  <a:lnTo>
                    <a:pt x="8868" y="553279"/>
                  </a:lnTo>
                  <a:lnTo>
                    <a:pt x="6904" y="562293"/>
                  </a:lnTo>
                  <a:lnTo>
                    <a:pt x="3068" y="581238"/>
                  </a:lnTo>
                  <a:lnTo>
                    <a:pt x="2046" y="591846"/>
                  </a:lnTo>
                  <a:lnTo>
                    <a:pt x="0" y="624969"/>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1" name="Google Shape;3431;p119"/>
            <p:cNvSpPr/>
            <p:nvPr/>
          </p:nvSpPr>
          <p:spPr>
            <a:xfrm>
              <a:off x="7920187" y="4599106"/>
              <a:ext cx="268237" cy="759039"/>
            </a:xfrm>
            <a:custGeom>
              <a:rect b="b" l="l" r="r" t="t"/>
              <a:pathLst>
                <a:path extrusionOk="0" h="759024" w="267892">
                  <a:moveTo>
                    <a:pt x="0" y="0"/>
                  </a:moveTo>
                  <a:lnTo>
                    <a:pt x="0" y="4740"/>
                  </a:lnTo>
                  <a:lnTo>
                    <a:pt x="993" y="7128"/>
                  </a:lnTo>
                  <a:lnTo>
                    <a:pt x="6137" y="15231"/>
                  </a:lnTo>
                  <a:lnTo>
                    <a:pt x="13302" y="34551"/>
                  </a:lnTo>
                  <a:lnTo>
                    <a:pt x="15834" y="45452"/>
                  </a:lnTo>
                  <a:lnTo>
                    <a:pt x="19905" y="65392"/>
                  </a:lnTo>
                  <a:lnTo>
                    <a:pt x="27396" y="87505"/>
                  </a:lnTo>
                  <a:lnTo>
                    <a:pt x="34004" y="101398"/>
                  </a:lnTo>
                  <a:lnTo>
                    <a:pt x="38544" y="109271"/>
                  </a:lnTo>
                  <a:lnTo>
                    <a:pt x="43555" y="117495"/>
                  </a:lnTo>
                  <a:lnTo>
                    <a:pt x="51770" y="134572"/>
                  </a:lnTo>
                  <a:lnTo>
                    <a:pt x="58727" y="153075"/>
                  </a:lnTo>
                  <a:lnTo>
                    <a:pt x="74308" y="204177"/>
                  </a:lnTo>
                  <a:lnTo>
                    <a:pt x="78313" y="214501"/>
                  </a:lnTo>
                  <a:lnTo>
                    <a:pt x="82967" y="225352"/>
                  </a:lnTo>
                  <a:lnTo>
                    <a:pt x="88053" y="236555"/>
                  </a:lnTo>
                  <a:lnTo>
                    <a:pt x="96350" y="259586"/>
                  </a:lnTo>
                  <a:lnTo>
                    <a:pt x="104338" y="283051"/>
                  </a:lnTo>
                  <a:lnTo>
                    <a:pt x="109246" y="294865"/>
                  </a:lnTo>
                  <a:lnTo>
                    <a:pt x="114503" y="306709"/>
                  </a:lnTo>
                  <a:lnTo>
                    <a:pt x="118998" y="319566"/>
                  </a:lnTo>
                  <a:lnTo>
                    <a:pt x="122989" y="333099"/>
                  </a:lnTo>
                  <a:lnTo>
                    <a:pt x="126642" y="347081"/>
                  </a:lnTo>
                  <a:lnTo>
                    <a:pt x="131061" y="361364"/>
                  </a:lnTo>
                  <a:lnTo>
                    <a:pt x="135991" y="375846"/>
                  </a:lnTo>
                  <a:lnTo>
                    <a:pt x="141262" y="390463"/>
                  </a:lnTo>
                  <a:lnTo>
                    <a:pt x="145768" y="404176"/>
                  </a:lnTo>
                  <a:lnTo>
                    <a:pt x="149765" y="417286"/>
                  </a:lnTo>
                  <a:lnTo>
                    <a:pt x="153422" y="429995"/>
                  </a:lnTo>
                  <a:lnTo>
                    <a:pt x="157844" y="443429"/>
                  </a:lnTo>
                  <a:lnTo>
                    <a:pt x="168048" y="471585"/>
                  </a:lnTo>
                  <a:lnTo>
                    <a:pt x="184950" y="515327"/>
                  </a:lnTo>
                  <a:lnTo>
                    <a:pt x="189777" y="530082"/>
                  </a:lnTo>
                  <a:lnTo>
                    <a:pt x="193987" y="544880"/>
                  </a:lnTo>
                  <a:lnTo>
                    <a:pt x="197785" y="559706"/>
                  </a:lnTo>
                  <a:lnTo>
                    <a:pt x="202303" y="573559"/>
                  </a:lnTo>
                  <a:lnTo>
                    <a:pt x="207298" y="586763"/>
                  </a:lnTo>
                  <a:lnTo>
                    <a:pt x="212612" y="599535"/>
                  </a:lnTo>
                  <a:lnTo>
                    <a:pt x="217148" y="612018"/>
                  </a:lnTo>
                  <a:lnTo>
                    <a:pt x="221164" y="624308"/>
                  </a:lnTo>
                  <a:lnTo>
                    <a:pt x="224833" y="636470"/>
                  </a:lnTo>
                  <a:lnTo>
                    <a:pt x="231555" y="660568"/>
                  </a:lnTo>
                  <a:lnTo>
                    <a:pt x="238843" y="683515"/>
                  </a:lnTo>
                  <a:lnTo>
                    <a:pt x="243565" y="693801"/>
                  </a:lnTo>
                  <a:lnTo>
                    <a:pt x="248697" y="703636"/>
                  </a:lnTo>
                  <a:lnTo>
                    <a:pt x="257045" y="722500"/>
                  </a:lnTo>
                  <a:lnTo>
                    <a:pt x="264678" y="744563"/>
                  </a:lnTo>
                  <a:lnTo>
                    <a:pt x="267891" y="75902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2" name="Google Shape;3432;p119"/>
            <p:cNvSpPr/>
            <p:nvPr/>
          </p:nvSpPr>
          <p:spPr>
            <a:xfrm>
              <a:off x="8010657" y="4599106"/>
              <a:ext cx="160308" cy="606596"/>
            </a:xfrm>
            <a:custGeom>
              <a:rect b="b" l="l" r="r" t="t"/>
              <a:pathLst>
                <a:path extrusionOk="0" h="607219" w="160736">
                  <a:moveTo>
                    <a:pt x="160735" y="0"/>
                  </a:moveTo>
                  <a:lnTo>
                    <a:pt x="160735" y="4740"/>
                  </a:lnTo>
                  <a:lnTo>
                    <a:pt x="159742" y="7128"/>
                  </a:lnTo>
                  <a:lnTo>
                    <a:pt x="155993" y="12428"/>
                  </a:lnTo>
                  <a:lnTo>
                    <a:pt x="154597" y="16223"/>
                  </a:lnTo>
                  <a:lnTo>
                    <a:pt x="152632" y="31044"/>
                  </a:lnTo>
                  <a:lnTo>
                    <a:pt x="151057" y="48995"/>
                  </a:lnTo>
                  <a:lnTo>
                    <a:pt x="147173" y="64439"/>
                  </a:lnTo>
                  <a:lnTo>
                    <a:pt x="142140" y="81225"/>
                  </a:lnTo>
                  <a:lnTo>
                    <a:pt x="137587" y="98607"/>
                  </a:lnTo>
                  <a:lnTo>
                    <a:pt x="135564" y="116255"/>
                  </a:lnTo>
                  <a:lnTo>
                    <a:pt x="132018" y="134020"/>
                  </a:lnTo>
                  <a:lnTo>
                    <a:pt x="118809" y="184740"/>
                  </a:lnTo>
                  <a:lnTo>
                    <a:pt x="110057" y="214480"/>
                  </a:lnTo>
                  <a:lnTo>
                    <a:pt x="104147" y="236545"/>
                  </a:lnTo>
                  <a:lnTo>
                    <a:pt x="100189" y="247986"/>
                  </a:lnTo>
                  <a:lnTo>
                    <a:pt x="95566" y="259581"/>
                  </a:lnTo>
                  <a:lnTo>
                    <a:pt x="90499" y="271281"/>
                  </a:lnTo>
                  <a:lnTo>
                    <a:pt x="86130" y="283049"/>
                  </a:lnTo>
                  <a:lnTo>
                    <a:pt x="82225" y="294863"/>
                  </a:lnTo>
                  <a:lnTo>
                    <a:pt x="78629" y="306708"/>
                  </a:lnTo>
                  <a:lnTo>
                    <a:pt x="71988" y="330452"/>
                  </a:lnTo>
                  <a:lnTo>
                    <a:pt x="68828" y="342340"/>
                  </a:lnTo>
                  <a:lnTo>
                    <a:pt x="64737" y="354235"/>
                  </a:lnTo>
                  <a:lnTo>
                    <a:pt x="60024" y="366133"/>
                  </a:lnTo>
                  <a:lnTo>
                    <a:pt x="54899" y="378033"/>
                  </a:lnTo>
                  <a:lnTo>
                    <a:pt x="50490" y="389936"/>
                  </a:lnTo>
                  <a:lnTo>
                    <a:pt x="46559" y="401840"/>
                  </a:lnTo>
                  <a:lnTo>
                    <a:pt x="36285" y="434910"/>
                  </a:lnTo>
                  <a:lnTo>
                    <a:pt x="33120" y="444721"/>
                  </a:lnTo>
                  <a:lnTo>
                    <a:pt x="30017" y="455230"/>
                  </a:lnTo>
                  <a:lnTo>
                    <a:pt x="23924" y="477491"/>
                  </a:lnTo>
                  <a:lnTo>
                    <a:pt x="11928" y="523128"/>
                  </a:lnTo>
                  <a:lnTo>
                    <a:pt x="5963" y="543056"/>
                  </a:lnTo>
                  <a:lnTo>
                    <a:pt x="2650" y="559188"/>
                  </a:lnTo>
                  <a:lnTo>
                    <a:pt x="1178" y="572973"/>
                  </a:lnTo>
                  <a:lnTo>
                    <a:pt x="348" y="590898"/>
                  </a:lnTo>
                  <a:lnTo>
                    <a:pt x="0" y="60721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3" name="Google Shape;3433;p119"/>
            <p:cNvSpPr/>
            <p:nvPr/>
          </p:nvSpPr>
          <p:spPr>
            <a:xfrm>
              <a:off x="8296354" y="4599106"/>
              <a:ext cx="168244" cy="409690"/>
            </a:xfrm>
            <a:custGeom>
              <a:rect b="b" l="l" r="r" t="t"/>
              <a:pathLst>
                <a:path extrusionOk="0" h="410766" w="169665">
                  <a:moveTo>
                    <a:pt x="0" y="0"/>
                  </a:moveTo>
                  <a:lnTo>
                    <a:pt x="4741" y="9480"/>
                  </a:lnTo>
                  <a:lnTo>
                    <a:pt x="7069" y="16781"/>
                  </a:lnTo>
                  <a:lnTo>
                    <a:pt x="9095" y="24325"/>
                  </a:lnTo>
                  <a:lnTo>
                    <a:pt x="15813" y="40721"/>
                  </a:lnTo>
                  <a:lnTo>
                    <a:pt x="21249" y="55801"/>
                  </a:lnTo>
                  <a:lnTo>
                    <a:pt x="38731" y="107351"/>
                  </a:lnTo>
                  <a:lnTo>
                    <a:pt x="42688" y="117207"/>
                  </a:lnTo>
                  <a:lnTo>
                    <a:pt x="47310" y="127747"/>
                  </a:lnTo>
                  <a:lnTo>
                    <a:pt x="52376" y="138743"/>
                  </a:lnTo>
                  <a:lnTo>
                    <a:pt x="56745" y="149050"/>
                  </a:lnTo>
                  <a:lnTo>
                    <a:pt x="60651" y="158898"/>
                  </a:lnTo>
                  <a:lnTo>
                    <a:pt x="64246" y="168440"/>
                  </a:lnTo>
                  <a:lnTo>
                    <a:pt x="68628" y="178769"/>
                  </a:lnTo>
                  <a:lnTo>
                    <a:pt x="78788" y="200830"/>
                  </a:lnTo>
                  <a:lnTo>
                    <a:pt x="83283" y="211277"/>
                  </a:lnTo>
                  <a:lnTo>
                    <a:pt x="87272" y="221219"/>
                  </a:lnTo>
                  <a:lnTo>
                    <a:pt x="94349" y="240202"/>
                  </a:lnTo>
                  <a:lnTo>
                    <a:pt x="100803" y="258561"/>
                  </a:lnTo>
                  <a:lnTo>
                    <a:pt x="104905" y="268616"/>
                  </a:lnTo>
                  <a:lnTo>
                    <a:pt x="109625" y="279288"/>
                  </a:lnTo>
                  <a:lnTo>
                    <a:pt x="114754" y="290372"/>
                  </a:lnTo>
                  <a:lnTo>
                    <a:pt x="119167" y="300737"/>
                  </a:lnTo>
                  <a:lnTo>
                    <a:pt x="123100" y="310624"/>
                  </a:lnTo>
                  <a:lnTo>
                    <a:pt x="126716" y="320192"/>
                  </a:lnTo>
                  <a:lnTo>
                    <a:pt x="130117" y="328555"/>
                  </a:lnTo>
                  <a:lnTo>
                    <a:pt x="133378" y="336115"/>
                  </a:lnTo>
                  <a:lnTo>
                    <a:pt x="136545" y="343139"/>
                  </a:lnTo>
                  <a:lnTo>
                    <a:pt x="139647" y="350798"/>
                  </a:lnTo>
                  <a:lnTo>
                    <a:pt x="142708" y="358881"/>
                  </a:lnTo>
                  <a:lnTo>
                    <a:pt x="145739" y="367246"/>
                  </a:lnTo>
                  <a:lnTo>
                    <a:pt x="149745" y="375799"/>
                  </a:lnTo>
                  <a:lnTo>
                    <a:pt x="154401" y="384478"/>
                  </a:lnTo>
                  <a:lnTo>
                    <a:pt x="169664" y="41076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4" name="Google Shape;3434;p119"/>
            <p:cNvSpPr/>
            <p:nvPr/>
          </p:nvSpPr>
          <p:spPr>
            <a:xfrm>
              <a:off x="8340796" y="4678504"/>
              <a:ext cx="241255" cy="768566"/>
            </a:xfrm>
            <a:custGeom>
              <a:rect b="b" l="l" r="r" t="t"/>
              <a:pathLst>
                <a:path extrusionOk="0" h="767954" w="241070">
                  <a:moveTo>
                    <a:pt x="232172" y="0"/>
                  </a:moveTo>
                  <a:lnTo>
                    <a:pt x="240733" y="0"/>
                  </a:lnTo>
                  <a:lnTo>
                    <a:pt x="241069" y="12428"/>
                  </a:lnTo>
                  <a:lnTo>
                    <a:pt x="234028" y="33925"/>
                  </a:lnTo>
                  <a:lnTo>
                    <a:pt x="231423" y="58486"/>
                  </a:lnTo>
                  <a:lnTo>
                    <a:pt x="225115" y="81821"/>
                  </a:lnTo>
                  <a:lnTo>
                    <a:pt x="216962" y="107587"/>
                  </a:lnTo>
                  <a:lnTo>
                    <a:pt x="202362" y="151861"/>
                  </a:lnTo>
                  <a:lnTo>
                    <a:pt x="198408" y="161764"/>
                  </a:lnTo>
                  <a:lnTo>
                    <a:pt x="193787" y="172334"/>
                  </a:lnTo>
                  <a:lnTo>
                    <a:pt x="188723" y="183350"/>
                  </a:lnTo>
                  <a:lnTo>
                    <a:pt x="184353" y="194663"/>
                  </a:lnTo>
                  <a:lnTo>
                    <a:pt x="176854" y="217816"/>
                  </a:lnTo>
                  <a:lnTo>
                    <a:pt x="172473" y="229547"/>
                  </a:lnTo>
                  <a:lnTo>
                    <a:pt x="167568" y="241335"/>
                  </a:lnTo>
                  <a:lnTo>
                    <a:pt x="162313" y="253163"/>
                  </a:lnTo>
                  <a:lnTo>
                    <a:pt x="155833" y="269979"/>
                  </a:lnTo>
                  <a:lnTo>
                    <a:pt x="126693" y="350544"/>
                  </a:lnTo>
                  <a:lnTo>
                    <a:pt x="89444" y="445901"/>
                  </a:lnTo>
                  <a:lnTo>
                    <a:pt x="83441" y="460978"/>
                  </a:lnTo>
                  <a:lnTo>
                    <a:pt x="78448" y="475990"/>
                  </a:lnTo>
                  <a:lnTo>
                    <a:pt x="74126" y="490960"/>
                  </a:lnTo>
                  <a:lnTo>
                    <a:pt x="70253" y="505900"/>
                  </a:lnTo>
                  <a:lnTo>
                    <a:pt x="65686" y="520821"/>
                  </a:lnTo>
                  <a:lnTo>
                    <a:pt x="60659" y="535730"/>
                  </a:lnTo>
                  <a:lnTo>
                    <a:pt x="55321" y="550629"/>
                  </a:lnTo>
                  <a:lnTo>
                    <a:pt x="50772" y="565523"/>
                  </a:lnTo>
                  <a:lnTo>
                    <a:pt x="46746" y="580414"/>
                  </a:lnTo>
                  <a:lnTo>
                    <a:pt x="43070" y="595302"/>
                  </a:lnTo>
                  <a:lnTo>
                    <a:pt x="38634" y="610188"/>
                  </a:lnTo>
                  <a:lnTo>
                    <a:pt x="33694" y="625073"/>
                  </a:lnTo>
                  <a:lnTo>
                    <a:pt x="28416" y="639958"/>
                  </a:lnTo>
                  <a:lnTo>
                    <a:pt x="23904" y="654842"/>
                  </a:lnTo>
                  <a:lnTo>
                    <a:pt x="19905" y="669725"/>
                  </a:lnTo>
                  <a:lnTo>
                    <a:pt x="16247" y="684608"/>
                  </a:lnTo>
                  <a:lnTo>
                    <a:pt x="12814" y="700483"/>
                  </a:lnTo>
                  <a:lnTo>
                    <a:pt x="0" y="767953"/>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5" name="Google Shape;3435;p119"/>
            <p:cNvSpPr/>
            <p:nvPr/>
          </p:nvSpPr>
          <p:spPr>
            <a:xfrm>
              <a:off x="7232927" y="4535588"/>
              <a:ext cx="204750" cy="697108"/>
            </a:xfrm>
            <a:custGeom>
              <a:rect b="b" l="l" r="r" t="t"/>
              <a:pathLst>
                <a:path extrusionOk="0" h="696506" w="205374">
                  <a:moveTo>
                    <a:pt x="8920" y="17849"/>
                  </a:moveTo>
                  <a:lnTo>
                    <a:pt x="1231" y="10160"/>
                  </a:lnTo>
                  <a:lnTo>
                    <a:pt x="542" y="6825"/>
                  </a:lnTo>
                  <a:lnTo>
                    <a:pt x="0" y="108"/>
                  </a:lnTo>
                  <a:lnTo>
                    <a:pt x="6128" y="13"/>
                  </a:lnTo>
                  <a:lnTo>
                    <a:pt x="7680" y="0"/>
                  </a:lnTo>
                  <a:lnTo>
                    <a:pt x="8093" y="989"/>
                  </a:lnTo>
                  <a:lnTo>
                    <a:pt x="8811" y="12420"/>
                  </a:lnTo>
                  <a:lnTo>
                    <a:pt x="8887" y="20981"/>
                  </a:lnTo>
                  <a:lnTo>
                    <a:pt x="15051" y="39892"/>
                  </a:lnTo>
                  <a:lnTo>
                    <a:pt x="18012" y="57894"/>
                  </a:lnTo>
                  <a:lnTo>
                    <a:pt x="22221" y="73350"/>
                  </a:lnTo>
                  <a:lnTo>
                    <a:pt x="27399" y="90142"/>
                  </a:lnTo>
                  <a:lnTo>
                    <a:pt x="32016" y="107526"/>
                  </a:lnTo>
                  <a:lnTo>
                    <a:pt x="34067" y="125175"/>
                  </a:lnTo>
                  <a:lnTo>
                    <a:pt x="40271" y="145586"/>
                  </a:lnTo>
                  <a:lnTo>
                    <a:pt x="44703" y="156585"/>
                  </a:lnTo>
                  <a:lnTo>
                    <a:pt x="48650" y="167886"/>
                  </a:lnTo>
                  <a:lnTo>
                    <a:pt x="52274" y="179390"/>
                  </a:lnTo>
                  <a:lnTo>
                    <a:pt x="58946" y="202754"/>
                  </a:lnTo>
                  <a:lnTo>
                    <a:pt x="71314" y="250092"/>
                  </a:lnTo>
                  <a:lnTo>
                    <a:pt x="74328" y="261975"/>
                  </a:lnTo>
                  <a:lnTo>
                    <a:pt x="80323" y="288407"/>
                  </a:lnTo>
                  <a:lnTo>
                    <a:pt x="92257" y="345797"/>
                  </a:lnTo>
                  <a:lnTo>
                    <a:pt x="96228" y="360505"/>
                  </a:lnTo>
                  <a:lnTo>
                    <a:pt x="100859" y="375270"/>
                  </a:lnTo>
                  <a:lnTo>
                    <a:pt x="105931" y="390076"/>
                  </a:lnTo>
                  <a:lnTo>
                    <a:pt x="110305" y="403914"/>
                  </a:lnTo>
                  <a:lnTo>
                    <a:pt x="117811" y="429874"/>
                  </a:lnTo>
                  <a:lnTo>
                    <a:pt x="121201" y="443345"/>
                  </a:lnTo>
                  <a:lnTo>
                    <a:pt x="127614" y="471542"/>
                  </a:lnTo>
                  <a:lnTo>
                    <a:pt x="131706" y="485014"/>
                  </a:lnTo>
                  <a:lnTo>
                    <a:pt x="136418" y="497964"/>
                  </a:lnTo>
                  <a:lnTo>
                    <a:pt x="141543" y="510566"/>
                  </a:lnTo>
                  <a:lnTo>
                    <a:pt x="145953" y="523928"/>
                  </a:lnTo>
                  <a:lnTo>
                    <a:pt x="149885" y="537798"/>
                  </a:lnTo>
                  <a:lnTo>
                    <a:pt x="153498" y="552005"/>
                  </a:lnTo>
                  <a:lnTo>
                    <a:pt x="157891" y="564453"/>
                  </a:lnTo>
                  <a:lnTo>
                    <a:pt x="162804" y="575728"/>
                  </a:lnTo>
                  <a:lnTo>
                    <a:pt x="168065" y="586222"/>
                  </a:lnTo>
                  <a:lnTo>
                    <a:pt x="172563" y="597186"/>
                  </a:lnTo>
                  <a:lnTo>
                    <a:pt x="176555" y="608464"/>
                  </a:lnTo>
                  <a:lnTo>
                    <a:pt x="190090" y="650341"/>
                  </a:lnTo>
                  <a:lnTo>
                    <a:pt x="196265" y="666396"/>
                  </a:lnTo>
                  <a:lnTo>
                    <a:pt x="202675" y="683946"/>
                  </a:lnTo>
                  <a:lnTo>
                    <a:pt x="205373" y="69650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6" name="Google Shape;3436;p119"/>
            <p:cNvSpPr/>
            <p:nvPr/>
          </p:nvSpPr>
          <p:spPr>
            <a:xfrm>
              <a:off x="7190072" y="4518120"/>
              <a:ext cx="212685" cy="571661"/>
            </a:xfrm>
            <a:custGeom>
              <a:rect b="b" l="l" r="r" t="t"/>
              <a:pathLst>
                <a:path extrusionOk="0" h="571501" w="212647">
                  <a:moveTo>
                    <a:pt x="212646" y="0"/>
                  </a:moveTo>
                  <a:lnTo>
                    <a:pt x="212646" y="86446"/>
                  </a:lnTo>
                  <a:lnTo>
                    <a:pt x="210001" y="100928"/>
                  </a:lnTo>
                  <a:lnTo>
                    <a:pt x="205517" y="116295"/>
                  </a:lnTo>
                  <a:lnTo>
                    <a:pt x="194555" y="144975"/>
                  </a:lnTo>
                  <a:lnTo>
                    <a:pt x="182835" y="179009"/>
                  </a:lnTo>
                  <a:lnTo>
                    <a:pt x="178882" y="187800"/>
                  </a:lnTo>
                  <a:lnTo>
                    <a:pt x="174261" y="196638"/>
                  </a:lnTo>
                  <a:lnTo>
                    <a:pt x="169196" y="205506"/>
                  </a:lnTo>
                  <a:lnTo>
                    <a:pt x="164828" y="215387"/>
                  </a:lnTo>
                  <a:lnTo>
                    <a:pt x="160924" y="225943"/>
                  </a:lnTo>
                  <a:lnTo>
                    <a:pt x="157330" y="236949"/>
                  </a:lnTo>
                  <a:lnTo>
                    <a:pt x="152947" y="247262"/>
                  </a:lnTo>
                  <a:lnTo>
                    <a:pt x="148043" y="257115"/>
                  </a:lnTo>
                  <a:lnTo>
                    <a:pt x="142788" y="266660"/>
                  </a:lnTo>
                  <a:lnTo>
                    <a:pt x="138293" y="276992"/>
                  </a:lnTo>
                  <a:lnTo>
                    <a:pt x="134305" y="287849"/>
                  </a:lnTo>
                  <a:lnTo>
                    <a:pt x="130653" y="299055"/>
                  </a:lnTo>
                  <a:lnTo>
                    <a:pt x="126233" y="309503"/>
                  </a:lnTo>
                  <a:lnTo>
                    <a:pt x="121304" y="319445"/>
                  </a:lnTo>
                  <a:lnTo>
                    <a:pt x="116032" y="329049"/>
                  </a:lnTo>
                  <a:lnTo>
                    <a:pt x="99132" y="361528"/>
                  </a:lnTo>
                  <a:lnTo>
                    <a:pt x="93315" y="371988"/>
                  </a:lnTo>
                  <a:lnTo>
                    <a:pt x="87451" y="381937"/>
                  </a:lnTo>
                  <a:lnTo>
                    <a:pt x="75645" y="400930"/>
                  </a:lnTo>
                  <a:lnTo>
                    <a:pt x="63782" y="419293"/>
                  </a:lnTo>
                  <a:lnTo>
                    <a:pt x="58833" y="429349"/>
                  </a:lnTo>
                  <a:lnTo>
                    <a:pt x="54543" y="440022"/>
                  </a:lnTo>
                  <a:lnTo>
                    <a:pt x="50689" y="451106"/>
                  </a:lnTo>
                  <a:lnTo>
                    <a:pt x="46136" y="460479"/>
                  </a:lnTo>
                  <a:lnTo>
                    <a:pt x="41115" y="468713"/>
                  </a:lnTo>
                  <a:lnTo>
                    <a:pt x="35784" y="476186"/>
                  </a:lnTo>
                  <a:lnTo>
                    <a:pt x="31239" y="484145"/>
                  </a:lnTo>
                  <a:lnTo>
                    <a:pt x="27216" y="492427"/>
                  </a:lnTo>
                  <a:lnTo>
                    <a:pt x="21092" y="508575"/>
                  </a:lnTo>
                  <a:lnTo>
                    <a:pt x="18371" y="522367"/>
                  </a:lnTo>
                  <a:lnTo>
                    <a:pt x="14515" y="532466"/>
                  </a:lnTo>
                  <a:lnTo>
                    <a:pt x="9494" y="540261"/>
                  </a:lnTo>
                  <a:lnTo>
                    <a:pt x="3956" y="547033"/>
                  </a:lnTo>
                  <a:lnTo>
                    <a:pt x="2082" y="550227"/>
                  </a:lnTo>
                  <a:lnTo>
                    <a:pt x="0" y="556423"/>
                  </a:lnTo>
                  <a:lnTo>
                    <a:pt x="436" y="559464"/>
                  </a:lnTo>
                  <a:lnTo>
                    <a:pt x="1720" y="562484"/>
                  </a:lnTo>
                  <a:lnTo>
                    <a:pt x="7264" y="57150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7" name="Google Shape;3437;p119"/>
            <p:cNvSpPr/>
            <p:nvPr/>
          </p:nvSpPr>
          <p:spPr>
            <a:xfrm>
              <a:off x="7474182" y="4535588"/>
              <a:ext cx="80948" cy="152443"/>
            </a:xfrm>
            <a:custGeom>
              <a:rect b="b" l="l" r="r" t="t"/>
              <a:pathLst>
                <a:path extrusionOk="0" h="151805" w="80368">
                  <a:moveTo>
                    <a:pt x="0" y="0"/>
                  </a:moveTo>
                  <a:lnTo>
                    <a:pt x="0" y="38709"/>
                  </a:lnTo>
                  <a:lnTo>
                    <a:pt x="992" y="42673"/>
                  </a:lnTo>
                  <a:lnTo>
                    <a:pt x="2645" y="47300"/>
                  </a:lnTo>
                  <a:lnTo>
                    <a:pt x="4740" y="52370"/>
                  </a:lnTo>
                  <a:lnTo>
                    <a:pt x="6137" y="56740"/>
                  </a:lnTo>
                  <a:lnTo>
                    <a:pt x="7068" y="60648"/>
                  </a:lnTo>
                  <a:lnTo>
                    <a:pt x="7688" y="64244"/>
                  </a:lnTo>
                  <a:lnTo>
                    <a:pt x="8102" y="68626"/>
                  </a:lnTo>
                  <a:lnTo>
                    <a:pt x="8378" y="73532"/>
                  </a:lnTo>
                  <a:lnTo>
                    <a:pt x="8684" y="83282"/>
                  </a:lnTo>
                  <a:lnTo>
                    <a:pt x="8920" y="97585"/>
                  </a:lnTo>
                  <a:lnTo>
                    <a:pt x="8930" y="107042"/>
                  </a:lnTo>
                  <a:lnTo>
                    <a:pt x="8930" y="76371"/>
                  </a:lnTo>
                  <a:lnTo>
                    <a:pt x="9922" y="73734"/>
                  </a:lnTo>
                  <a:lnTo>
                    <a:pt x="11574" y="70984"/>
                  </a:lnTo>
                  <a:lnTo>
                    <a:pt x="13670" y="68159"/>
                  </a:lnTo>
                  <a:lnTo>
                    <a:pt x="15066" y="65283"/>
                  </a:lnTo>
                  <a:lnTo>
                    <a:pt x="15997" y="62373"/>
                  </a:lnTo>
                  <a:lnTo>
                    <a:pt x="16618" y="59442"/>
                  </a:lnTo>
                  <a:lnTo>
                    <a:pt x="17031" y="56495"/>
                  </a:lnTo>
                  <a:lnTo>
                    <a:pt x="17307" y="53538"/>
                  </a:lnTo>
                  <a:lnTo>
                    <a:pt x="17750" y="46404"/>
                  </a:lnTo>
                  <a:lnTo>
                    <a:pt x="18779" y="45819"/>
                  </a:lnTo>
                  <a:lnTo>
                    <a:pt x="20456" y="45428"/>
                  </a:lnTo>
                  <a:lnTo>
                    <a:pt x="22568" y="45169"/>
                  </a:lnTo>
                  <a:lnTo>
                    <a:pt x="24967" y="44003"/>
                  </a:lnTo>
                  <a:lnTo>
                    <a:pt x="27559" y="42234"/>
                  </a:lnTo>
                  <a:lnTo>
                    <a:pt x="35241" y="36100"/>
                  </a:lnTo>
                  <a:lnTo>
                    <a:pt x="36392" y="35973"/>
                  </a:lnTo>
                  <a:lnTo>
                    <a:pt x="38152" y="35888"/>
                  </a:lnTo>
                  <a:lnTo>
                    <a:pt x="40317" y="35831"/>
                  </a:lnTo>
                  <a:lnTo>
                    <a:pt x="41762" y="36786"/>
                  </a:lnTo>
                  <a:lnTo>
                    <a:pt x="42723" y="38414"/>
                  </a:lnTo>
                  <a:lnTo>
                    <a:pt x="43366" y="40492"/>
                  </a:lnTo>
                  <a:lnTo>
                    <a:pt x="44785" y="42870"/>
                  </a:lnTo>
                  <a:lnTo>
                    <a:pt x="46723" y="45447"/>
                  </a:lnTo>
                  <a:lnTo>
                    <a:pt x="49008" y="48157"/>
                  </a:lnTo>
                  <a:lnTo>
                    <a:pt x="50531" y="50956"/>
                  </a:lnTo>
                  <a:lnTo>
                    <a:pt x="51547" y="53815"/>
                  </a:lnTo>
                  <a:lnTo>
                    <a:pt x="52224" y="56712"/>
                  </a:lnTo>
                  <a:lnTo>
                    <a:pt x="53667" y="59636"/>
                  </a:lnTo>
                  <a:lnTo>
                    <a:pt x="55621" y="62578"/>
                  </a:lnTo>
                  <a:lnTo>
                    <a:pt x="57917" y="65531"/>
                  </a:lnTo>
                  <a:lnTo>
                    <a:pt x="59447" y="68492"/>
                  </a:lnTo>
                  <a:lnTo>
                    <a:pt x="60468" y="71458"/>
                  </a:lnTo>
                  <a:lnTo>
                    <a:pt x="61148" y="74428"/>
                  </a:lnTo>
                  <a:lnTo>
                    <a:pt x="62593" y="78392"/>
                  </a:lnTo>
                  <a:lnTo>
                    <a:pt x="64549" y="83019"/>
                  </a:lnTo>
                  <a:lnTo>
                    <a:pt x="66845" y="88089"/>
                  </a:lnTo>
                  <a:lnTo>
                    <a:pt x="68376" y="92459"/>
                  </a:lnTo>
                  <a:lnTo>
                    <a:pt x="69396" y="96367"/>
                  </a:lnTo>
                  <a:lnTo>
                    <a:pt x="70076" y="99963"/>
                  </a:lnTo>
                  <a:lnTo>
                    <a:pt x="70531" y="103353"/>
                  </a:lnTo>
                  <a:lnTo>
                    <a:pt x="70833" y="106605"/>
                  </a:lnTo>
                  <a:lnTo>
                    <a:pt x="71034" y="109766"/>
                  </a:lnTo>
                  <a:lnTo>
                    <a:pt x="71168" y="112864"/>
                  </a:lnTo>
                  <a:lnTo>
                    <a:pt x="71318" y="118953"/>
                  </a:lnTo>
                  <a:lnTo>
                    <a:pt x="71402" y="127959"/>
                  </a:lnTo>
                  <a:lnTo>
                    <a:pt x="72406" y="130946"/>
                  </a:lnTo>
                  <a:lnTo>
                    <a:pt x="74067" y="133930"/>
                  </a:lnTo>
                  <a:lnTo>
                    <a:pt x="76167" y="136912"/>
                  </a:lnTo>
                  <a:lnTo>
                    <a:pt x="77567" y="139892"/>
                  </a:lnTo>
                  <a:lnTo>
                    <a:pt x="78500" y="142870"/>
                  </a:lnTo>
                  <a:lnTo>
                    <a:pt x="80367" y="151804"/>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8" name="Google Shape;3438;p119"/>
            <p:cNvSpPr/>
            <p:nvPr/>
          </p:nvSpPr>
          <p:spPr>
            <a:xfrm>
              <a:off x="7580525" y="4545116"/>
              <a:ext cx="196813" cy="535138"/>
            </a:xfrm>
            <a:custGeom>
              <a:rect b="b" l="l" r="r" t="t"/>
              <a:pathLst>
                <a:path extrusionOk="0" h="535783" w="196454">
                  <a:moveTo>
                    <a:pt x="0" y="0"/>
                  </a:moveTo>
                  <a:lnTo>
                    <a:pt x="0" y="7689"/>
                  </a:lnTo>
                  <a:lnTo>
                    <a:pt x="992" y="8102"/>
                  </a:lnTo>
                  <a:lnTo>
                    <a:pt x="4740" y="8562"/>
                  </a:lnTo>
                  <a:lnTo>
                    <a:pt x="6137" y="9677"/>
                  </a:lnTo>
                  <a:lnTo>
                    <a:pt x="7068" y="11412"/>
                  </a:lnTo>
                  <a:lnTo>
                    <a:pt x="8102" y="15987"/>
                  </a:lnTo>
                  <a:lnTo>
                    <a:pt x="8562" y="21327"/>
                  </a:lnTo>
                  <a:lnTo>
                    <a:pt x="13561" y="34651"/>
                  </a:lnTo>
                  <a:lnTo>
                    <a:pt x="15950" y="45497"/>
                  </a:lnTo>
                  <a:lnTo>
                    <a:pt x="18003" y="56932"/>
                  </a:lnTo>
                  <a:lnTo>
                    <a:pt x="22222" y="68628"/>
                  </a:lnTo>
                  <a:lnTo>
                    <a:pt x="27405" y="80442"/>
                  </a:lnTo>
                  <a:lnTo>
                    <a:pt x="33016" y="93299"/>
                  </a:lnTo>
                  <a:lnTo>
                    <a:pt x="38817" y="108935"/>
                  </a:lnTo>
                  <a:lnTo>
                    <a:pt x="42056" y="123161"/>
                  </a:lnTo>
                  <a:lnTo>
                    <a:pt x="44489" y="137090"/>
                  </a:lnTo>
                  <a:lnTo>
                    <a:pt x="48876" y="153203"/>
                  </a:lnTo>
                  <a:lnTo>
                    <a:pt x="54134" y="170285"/>
                  </a:lnTo>
                  <a:lnTo>
                    <a:pt x="65595" y="205506"/>
                  </a:lnTo>
                  <a:lnTo>
                    <a:pt x="68534" y="215387"/>
                  </a:lnTo>
                  <a:lnTo>
                    <a:pt x="74446" y="236949"/>
                  </a:lnTo>
                  <a:lnTo>
                    <a:pt x="78404" y="247262"/>
                  </a:lnTo>
                  <a:lnTo>
                    <a:pt x="83028" y="257115"/>
                  </a:lnTo>
                  <a:lnTo>
                    <a:pt x="88094" y="266660"/>
                  </a:lnTo>
                  <a:lnTo>
                    <a:pt x="92464" y="276992"/>
                  </a:lnTo>
                  <a:lnTo>
                    <a:pt x="96369" y="287849"/>
                  </a:lnTo>
                  <a:lnTo>
                    <a:pt x="118953" y="356788"/>
                  </a:lnTo>
                  <a:lnTo>
                    <a:pt x="122959" y="366843"/>
                  </a:lnTo>
                  <a:lnTo>
                    <a:pt x="127613" y="377515"/>
                  </a:lnTo>
                  <a:lnTo>
                    <a:pt x="132700" y="388599"/>
                  </a:lnTo>
                  <a:lnTo>
                    <a:pt x="137084" y="398964"/>
                  </a:lnTo>
                  <a:lnTo>
                    <a:pt x="140999" y="408851"/>
                  </a:lnTo>
                  <a:lnTo>
                    <a:pt x="144600" y="418419"/>
                  </a:lnTo>
                  <a:lnTo>
                    <a:pt x="147994" y="426782"/>
                  </a:lnTo>
                  <a:lnTo>
                    <a:pt x="151248" y="434342"/>
                  </a:lnTo>
                  <a:lnTo>
                    <a:pt x="154410" y="441367"/>
                  </a:lnTo>
                  <a:lnTo>
                    <a:pt x="157511" y="449025"/>
                  </a:lnTo>
                  <a:lnTo>
                    <a:pt x="163601" y="465473"/>
                  </a:lnTo>
                  <a:lnTo>
                    <a:pt x="169615" y="480060"/>
                  </a:lnTo>
                  <a:lnTo>
                    <a:pt x="174603" y="493157"/>
                  </a:lnTo>
                  <a:lnTo>
                    <a:pt x="176820" y="505593"/>
                  </a:lnTo>
                  <a:lnTo>
                    <a:pt x="180451" y="515088"/>
                  </a:lnTo>
                  <a:lnTo>
                    <a:pt x="184380" y="522616"/>
                  </a:lnTo>
                  <a:lnTo>
                    <a:pt x="186126" y="529269"/>
                  </a:lnTo>
                  <a:lnTo>
                    <a:pt x="187584" y="531440"/>
                  </a:lnTo>
                  <a:lnTo>
                    <a:pt x="189549" y="532887"/>
                  </a:lnTo>
                  <a:lnTo>
                    <a:pt x="196453" y="535782"/>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9" name="Google Shape;3439;p119"/>
            <p:cNvSpPr/>
            <p:nvPr/>
          </p:nvSpPr>
          <p:spPr>
            <a:xfrm>
              <a:off x="7555130" y="4419668"/>
              <a:ext cx="249191" cy="687581"/>
            </a:xfrm>
            <a:custGeom>
              <a:rect b="b" l="l" r="r" t="t"/>
              <a:pathLst>
                <a:path extrusionOk="0" h="687479" w="250032">
                  <a:moveTo>
                    <a:pt x="250031" y="8822"/>
                  </a:moveTo>
                  <a:lnTo>
                    <a:pt x="250031" y="0"/>
                  </a:lnTo>
                  <a:lnTo>
                    <a:pt x="250031" y="4664"/>
                  </a:lnTo>
                  <a:lnTo>
                    <a:pt x="249039" y="6050"/>
                  </a:lnTo>
                  <a:lnTo>
                    <a:pt x="247386" y="6974"/>
                  </a:lnTo>
                  <a:lnTo>
                    <a:pt x="245291" y="7590"/>
                  </a:lnTo>
                  <a:lnTo>
                    <a:pt x="243894" y="9984"/>
                  </a:lnTo>
                  <a:lnTo>
                    <a:pt x="240937" y="21844"/>
                  </a:lnTo>
                  <a:lnTo>
                    <a:pt x="236729" y="28830"/>
                  </a:lnTo>
                  <a:lnTo>
                    <a:pt x="234197" y="37889"/>
                  </a:lnTo>
                  <a:lnTo>
                    <a:pt x="232079" y="48530"/>
                  </a:lnTo>
                  <a:lnTo>
                    <a:pt x="225309" y="65676"/>
                  </a:lnTo>
                  <a:lnTo>
                    <a:pt x="219862" y="77416"/>
                  </a:lnTo>
                  <a:lnTo>
                    <a:pt x="214133" y="91894"/>
                  </a:lnTo>
                  <a:lnTo>
                    <a:pt x="208279" y="109243"/>
                  </a:lnTo>
                  <a:lnTo>
                    <a:pt x="202370" y="130182"/>
                  </a:lnTo>
                  <a:lnTo>
                    <a:pt x="198413" y="140330"/>
                  </a:lnTo>
                  <a:lnTo>
                    <a:pt x="193791" y="150072"/>
                  </a:lnTo>
                  <a:lnTo>
                    <a:pt x="188726" y="159543"/>
                  </a:lnTo>
                  <a:lnTo>
                    <a:pt x="184356" y="169826"/>
                  </a:lnTo>
                  <a:lnTo>
                    <a:pt x="180451" y="180651"/>
                  </a:lnTo>
                  <a:lnTo>
                    <a:pt x="176854" y="191835"/>
                  </a:lnTo>
                  <a:lnTo>
                    <a:pt x="172473" y="203260"/>
                  </a:lnTo>
                  <a:lnTo>
                    <a:pt x="167568" y="214845"/>
                  </a:lnTo>
                  <a:lnTo>
                    <a:pt x="162313" y="226538"/>
                  </a:lnTo>
                  <a:lnTo>
                    <a:pt x="157818" y="239294"/>
                  </a:lnTo>
                  <a:lnTo>
                    <a:pt x="153830" y="252759"/>
                  </a:lnTo>
                  <a:lnTo>
                    <a:pt x="150179" y="266696"/>
                  </a:lnTo>
                  <a:lnTo>
                    <a:pt x="145759" y="280949"/>
                  </a:lnTo>
                  <a:lnTo>
                    <a:pt x="140830" y="295412"/>
                  </a:lnTo>
                  <a:lnTo>
                    <a:pt x="130060" y="324710"/>
                  </a:lnTo>
                  <a:lnTo>
                    <a:pt x="101083" y="398800"/>
                  </a:lnTo>
                  <a:lnTo>
                    <a:pt x="96162" y="413666"/>
                  </a:lnTo>
                  <a:lnTo>
                    <a:pt x="91889" y="428538"/>
                  </a:lnTo>
                  <a:lnTo>
                    <a:pt x="88049" y="443414"/>
                  </a:lnTo>
                  <a:lnTo>
                    <a:pt x="83504" y="459285"/>
                  </a:lnTo>
                  <a:lnTo>
                    <a:pt x="73162" y="492793"/>
                  </a:lnTo>
                  <a:lnTo>
                    <a:pt x="67626" y="509070"/>
                  </a:lnTo>
                  <a:lnTo>
                    <a:pt x="38585" y="590647"/>
                  </a:lnTo>
                  <a:lnTo>
                    <a:pt x="31677" y="609034"/>
                  </a:lnTo>
                  <a:lnTo>
                    <a:pt x="0" y="687478"/>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4" name="Shape 3444"/>
        <p:cNvGrpSpPr/>
        <p:nvPr/>
      </p:nvGrpSpPr>
      <p:grpSpPr>
        <a:xfrm>
          <a:off x="0" y="0"/>
          <a:ext cx="0" cy="0"/>
          <a:chOff x="0" y="0"/>
          <a:chExt cx="0" cy="0"/>
        </a:xfrm>
      </p:grpSpPr>
      <p:sp>
        <p:nvSpPr>
          <p:cNvPr id="3445" name="Google Shape;3445;p1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lgerian"/>
              <a:buNone/>
            </a:pPr>
            <a:r>
              <a:rPr b="1" i="0" lang="en-US" sz="4000" u="none">
                <a:solidFill>
                  <a:schemeClr val="dk2"/>
                </a:solidFill>
                <a:latin typeface="Algerian"/>
                <a:ea typeface="Algerian"/>
                <a:cs typeface="Algerian"/>
                <a:sym typeface="Algerian"/>
              </a:rPr>
              <a:t>GENETIC ENGINEERING / BIOTECHNOLOGY</a:t>
            </a:r>
            <a:endParaRPr/>
          </a:p>
        </p:txBody>
      </p:sp>
      <p:pic>
        <p:nvPicPr>
          <p:cNvPr descr="dna-fp-homepage" id="3446" name="Google Shape;3446;p120"/>
          <p:cNvPicPr preferRelativeResize="0"/>
          <p:nvPr>
            <p:ph idx="1" type="body"/>
          </p:nvPr>
        </p:nvPicPr>
        <p:blipFill rotWithShape="1">
          <a:blip r:embed="rId3">
            <a:alphaModFix/>
          </a:blip>
          <a:srcRect b="0" l="0" r="0" t="0"/>
          <a:stretch/>
        </p:blipFill>
        <p:spPr>
          <a:xfrm>
            <a:off x="685800" y="4521200"/>
            <a:ext cx="2819400" cy="1863725"/>
          </a:xfrm>
          <a:prstGeom prst="rect">
            <a:avLst/>
          </a:prstGeom>
          <a:noFill/>
          <a:ln>
            <a:noFill/>
          </a:ln>
        </p:spPr>
      </p:pic>
      <p:pic>
        <p:nvPicPr>
          <p:cNvPr descr="dna%2520and%2520skeleton" id="3447" name="Google Shape;3447;p120"/>
          <p:cNvPicPr preferRelativeResize="0"/>
          <p:nvPr/>
        </p:nvPicPr>
        <p:blipFill rotWithShape="1">
          <a:blip r:embed="rId4">
            <a:alphaModFix/>
          </a:blip>
          <a:srcRect b="0" l="0" r="0" t="0"/>
          <a:stretch/>
        </p:blipFill>
        <p:spPr>
          <a:xfrm>
            <a:off x="5105400" y="1981200"/>
            <a:ext cx="3749675" cy="3962400"/>
          </a:xfrm>
          <a:prstGeom prst="rect">
            <a:avLst/>
          </a:prstGeom>
          <a:noFill/>
          <a:ln>
            <a:noFill/>
          </a:ln>
        </p:spPr>
      </p:pic>
      <p:pic>
        <p:nvPicPr>
          <p:cNvPr descr="dolly" id="3448" name="Google Shape;3448;p120"/>
          <p:cNvPicPr preferRelativeResize="0"/>
          <p:nvPr>
            <p:ph idx="2" type="body"/>
          </p:nvPr>
        </p:nvPicPr>
        <p:blipFill rotWithShape="1">
          <a:blip r:embed="rId5">
            <a:alphaModFix/>
          </a:blip>
          <a:srcRect b="0" l="0" r="0" t="0"/>
          <a:stretch/>
        </p:blipFill>
        <p:spPr>
          <a:xfrm>
            <a:off x="2971800" y="1600200"/>
            <a:ext cx="2006600" cy="2514600"/>
          </a:xfrm>
          <a:prstGeom prst="rect">
            <a:avLst/>
          </a:prstGeom>
          <a:noFill/>
          <a:ln>
            <a:noFill/>
          </a:ln>
        </p:spPr>
      </p:pic>
      <p:pic>
        <p:nvPicPr>
          <p:cNvPr descr="cloning-cell" id="3449" name="Google Shape;3449;p120"/>
          <p:cNvPicPr preferRelativeResize="0"/>
          <p:nvPr/>
        </p:nvPicPr>
        <p:blipFill rotWithShape="1">
          <a:blip r:embed="rId6">
            <a:alphaModFix/>
          </a:blip>
          <a:srcRect b="0" l="0" r="0" t="0"/>
          <a:stretch/>
        </p:blipFill>
        <p:spPr>
          <a:xfrm>
            <a:off x="381000" y="2438400"/>
            <a:ext cx="2286000" cy="141446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4" name="Shape 3454"/>
        <p:cNvGrpSpPr/>
        <p:nvPr/>
      </p:nvGrpSpPr>
      <p:grpSpPr>
        <a:xfrm>
          <a:off x="0" y="0"/>
          <a:ext cx="0" cy="0"/>
          <a:chOff x="0" y="0"/>
          <a:chExt cx="0" cy="0"/>
        </a:xfrm>
      </p:grpSpPr>
      <p:sp>
        <p:nvSpPr>
          <p:cNvPr id="3455" name="Google Shape;3455;p121"/>
          <p:cNvSpPr txBox="1"/>
          <p:nvPr>
            <p:ph type="title"/>
          </p:nvPr>
        </p:nvSpPr>
        <p:spPr>
          <a:xfrm>
            <a:off x="457200" y="274637"/>
            <a:ext cx="8229600" cy="944562"/>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GENETIC ENGINEERING</a:t>
            </a:r>
            <a:endParaRPr/>
          </a:p>
        </p:txBody>
      </p:sp>
      <p:sp>
        <p:nvSpPr>
          <p:cNvPr id="3456" name="Google Shape;3456;p121"/>
          <p:cNvSpPr txBox="1"/>
          <p:nvPr>
            <p:ph idx="1" type="body"/>
          </p:nvPr>
        </p:nvSpPr>
        <p:spPr>
          <a:xfrm>
            <a:off x="457200" y="1600200"/>
            <a:ext cx="35052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Taking DNA from 1 organism and putting it into another organism</a:t>
            </a:r>
            <a:endParaRPr/>
          </a:p>
          <a:p>
            <a:pPr indent="-1651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EX. Human gene for insulin was put into bacteria so bacteria can make human insulin for diabetics</a:t>
            </a:r>
            <a:endParaRPr/>
          </a:p>
        </p:txBody>
      </p:sp>
      <p:pic>
        <p:nvPicPr>
          <p:cNvPr descr="cell&amp;dna" id="3457" name="Google Shape;3457;p121"/>
          <p:cNvPicPr preferRelativeResize="0"/>
          <p:nvPr>
            <p:ph idx="1" type="body"/>
          </p:nvPr>
        </p:nvPicPr>
        <p:blipFill rotWithShape="1">
          <a:blip r:embed="rId3">
            <a:alphaModFix/>
          </a:blip>
          <a:srcRect b="0" l="0" r="0" t="0"/>
          <a:stretch/>
        </p:blipFill>
        <p:spPr>
          <a:xfrm>
            <a:off x="4038600" y="1676400"/>
            <a:ext cx="4786312" cy="48006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2" name="Shape 3462"/>
        <p:cNvGrpSpPr/>
        <p:nvPr/>
      </p:nvGrpSpPr>
      <p:grpSpPr>
        <a:xfrm>
          <a:off x="0" y="0"/>
          <a:ext cx="0" cy="0"/>
          <a:chOff x="0" y="0"/>
          <a:chExt cx="0" cy="0"/>
        </a:xfrm>
      </p:grpSpPr>
      <p:sp>
        <p:nvSpPr>
          <p:cNvPr id="3463" name="Google Shape;3463;p122"/>
          <p:cNvSpPr txBox="1"/>
          <p:nvPr>
            <p:ph type="title"/>
          </p:nvPr>
        </p:nvSpPr>
        <p:spPr>
          <a:xfrm>
            <a:off x="0" y="0"/>
            <a:ext cx="9144000" cy="1371600"/>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GENETIC ENGINEERING / DNA TECHNOLOGY TERMS</a:t>
            </a:r>
            <a:endParaRPr/>
          </a:p>
        </p:txBody>
      </p:sp>
      <p:sp>
        <p:nvSpPr>
          <p:cNvPr id="3464" name="Google Shape;3464;p122"/>
          <p:cNvSpPr txBox="1"/>
          <p:nvPr>
            <p:ph idx="1" type="body"/>
          </p:nvPr>
        </p:nvSpPr>
        <p:spPr>
          <a:xfrm>
            <a:off x="304800" y="1600200"/>
            <a:ext cx="37338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PLASMID</a:t>
            </a:r>
            <a:r>
              <a:rPr b="0" i="0" lang="en-US" sz="2800" u="none">
                <a:solidFill>
                  <a:schemeClr val="dk1"/>
                </a:solidFill>
                <a:latin typeface="Arial"/>
                <a:ea typeface="Arial"/>
                <a:cs typeface="Arial"/>
                <a:sym typeface="Arial"/>
              </a:rPr>
              <a:t> – ring of bacterial DNA; used because bacteria reproduce rapidly</a:t>
            </a:r>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RECOMBINANT  DNA</a:t>
            </a:r>
            <a:r>
              <a:rPr b="0" i="0" lang="en-US" sz="2800" u="none">
                <a:solidFill>
                  <a:schemeClr val="dk1"/>
                </a:solidFill>
                <a:latin typeface="Arial"/>
                <a:ea typeface="Arial"/>
                <a:cs typeface="Arial"/>
                <a:sym typeface="Arial"/>
              </a:rPr>
              <a:t> – DNA</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from 2 different organisms</a:t>
            </a:r>
            <a:endParaRPr/>
          </a:p>
        </p:txBody>
      </p:sp>
      <p:pic>
        <p:nvPicPr>
          <p:cNvPr descr="plasmid2" id="3465" name="Google Shape;3465;p122"/>
          <p:cNvPicPr preferRelativeResize="0"/>
          <p:nvPr/>
        </p:nvPicPr>
        <p:blipFill rotWithShape="1">
          <a:blip r:embed="rId3">
            <a:alphaModFix/>
          </a:blip>
          <a:srcRect b="0" l="0" r="0" t="0"/>
          <a:stretch/>
        </p:blipFill>
        <p:spPr>
          <a:xfrm>
            <a:off x="4800600" y="1293812"/>
            <a:ext cx="3352800" cy="1654175"/>
          </a:xfrm>
          <a:prstGeom prst="rect">
            <a:avLst/>
          </a:prstGeom>
          <a:noFill/>
          <a:ln>
            <a:noFill/>
          </a:ln>
        </p:spPr>
      </p:pic>
      <p:pic>
        <p:nvPicPr>
          <p:cNvPr descr="chimericDNA" id="3466" name="Google Shape;3466;p122"/>
          <p:cNvPicPr preferRelativeResize="0"/>
          <p:nvPr/>
        </p:nvPicPr>
        <p:blipFill rotWithShape="1">
          <a:blip r:embed="rId4">
            <a:alphaModFix/>
          </a:blip>
          <a:srcRect b="0" l="0" r="0" t="0"/>
          <a:stretch/>
        </p:blipFill>
        <p:spPr>
          <a:xfrm>
            <a:off x="4343400" y="2947987"/>
            <a:ext cx="3962400" cy="3830637"/>
          </a:xfrm>
          <a:prstGeom prst="rect">
            <a:avLst/>
          </a:prstGeom>
          <a:noFill/>
          <a:ln>
            <a:noFill/>
          </a:ln>
        </p:spPr>
      </p:pic>
      <p:cxnSp>
        <p:nvCxnSpPr>
          <p:cNvPr id="3467" name="Google Shape;3467;p122"/>
          <p:cNvCxnSpPr/>
          <p:nvPr/>
        </p:nvCxnSpPr>
        <p:spPr>
          <a:xfrm>
            <a:off x="3581400" y="4724400"/>
            <a:ext cx="1905000" cy="14478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5" name="Shape 2335"/>
        <p:cNvGrpSpPr/>
        <p:nvPr/>
      </p:nvGrpSpPr>
      <p:grpSpPr>
        <a:xfrm>
          <a:off x="0" y="0"/>
          <a:ext cx="0" cy="0"/>
          <a:chOff x="0" y="0"/>
          <a:chExt cx="0" cy="0"/>
        </a:xfrm>
      </p:grpSpPr>
      <p:sp>
        <p:nvSpPr>
          <p:cNvPr id="2336" name="Google Shape;2336;p15"/>
          <p:cNvSpPr txBox="1"/>
          <p:nvPr>
            <p:ph idx="1" type="body"/>
          </p:nvPr>
        </p:nvSpPr>
        <p:spPr>
          <a:xfrm>
            <a:off x="0" y="0"/>
            <a:ext cx="9144000" cy="7162800"/>
          </a:xfrm>
          <a:prstGeom prst="rect">
            <a:avLst/>
          </a:prstGeom>
          <a:solidFill>
            <a:srgbClr val="FFCC99"/>
          </a:solid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6. What would be the best unit to measure the distance from Augusta, GA to Washington D.C.? </a:t>
            </a:r>
            <a:r>
              <a:rPr b="0" i="0" lang="en-US" sz="2000" u="none">
                <a:solidFill>
                  <a:schemeClr val="dk1"/>
                </a:solidFill>
                <a:latin typeface="Arial"/>
                <a:ea typeface="Arial"/>
                <a:cs typeface="Arial"/>
                <a:sym typeface="Arial"/>
              </a:rPr>
              <a:t>(A) meters    (B) kilometers   (C) kilograms   (D) seconds   (E) cubic centimeters</a:t>
            </a:r>
            <a:endParaRPr/>
          </a:p>
          <a:p>
            <a:pPr indent="-457200" lvl="0" marL="45720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7. What piece of equipment is best for measuring 20 grams of NaCl?</a:t>
            </a:r>
            <a:endParaRPr b="0"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AutoNum type="alphaUcParenBoth"/>
            </a:pPr>
            <a:r>
              <a:rPr b="0" i="0" lang="en-US" sz="2000" u="none">
                <a:solidFill>
                  <a:schemeClr val="dk1"/>
                </a:solidFill>
                <a:latin typeface="Arial"/>
                <a:ea typeface="Arial"/>
                <a:cs typeface="Arial"/>
                <a:sym typeface="Arial"/>
              </a:rPr>
              <a:t>graduated cylinder  (B) triple-beam balance  (C) Beaker  (D) meter stick</a:t>
            </a:r>
            <a:endParaRPr/>
          </a:p>
          <a:p>
            <a:pPr indent="-330200" lvl="0" marL="45720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8. What piece of equipment is best for measuring 20 ml of water?</a:t>
            </a:r>
            <a:endParaRPr b="0"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AutoNum type="alphaUcParenBoth"/>
            </a:pPr>
            <a:r>
              <a:rPr b="0" i="0" lang="en-US" sz="2000" u="none">
                <a:solidFill>
                  <a:schemeClr val="dk1"/>
                </a:solidFill>
                <a:latin typeface="Arial"/>
                <a:ea typeface="Arial"/>
                <a:cs typeface="Arial"/>
                <a:sym typeface="Arial"/>
              </a:rPr>
              <a:t>graduated cylinder  (B) triple-beam balance  (C) Beaker  (D) meter stick</a:t>
            </a:r>
            <a:endParaRPr/>
          </a:p>
          <a:p>
            <a:pPr indent="-330200" lvl="0" marL="45720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9. The best way to clean a microscope is with:</a:t>
            </a:r>
            <a:endParaRPr b="0" i="0" sz="20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AutoNum type="alphaUcParenBoth"/>
            </a:pPr>
            <a:r>
              <a:rPr b="0" i="0" lang="en-US" sz="2000" u="none">
                <a:solidFill>
                  <a:schemeClr val="dk1"/>
                </a:solidFill>
                <a:latin typeface="Arial"/>
                <a:ea typeface="Arial"/>
                <a:cs typeface="Arial"/>
                <a:sym typeface="Arial"/>
              </a:rPr>
              <a:t>Your sleeve   (B) Your hand  (C) Special tissues (D) a moistened paper towel</a:t>
            </a:r>
            <a:endParaRPr/>
          </a:p>
          <a:p>
            <a:pPr indent="-304800" lvl="0" marL="457200" rtl="0" algn="l">
              <a:lnSpc>
                <a:spcPct val="80000"/>
              </a:lnSpc>
              <a:spcBef>
                <a:spcPts val="48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457200" lvl="0" marL="45720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10. You know that a rock is not alive because:</a:t>
            </a:r>
            <a:r>
              <a:rPr b="0" i="0" lang="en-US" sz="2000" u="none">
                <a:solidFill>
                  <a:schemeClr val="dk1"/>
                </a:solidFill>
                <a:latin typeface="Arial"/>
                <a:ea typeface="Arial"/>
                <a:cs typeface="Arial"/>
                <a:sym typeface="Arial"/>
              </a:rPr>
              <a:t> (A) It does not reproduce  (B) It is not made of cells (C) It does not maintain homeostasis  (D) It does not grow  (E) All of the above  (F) only A and C</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2" name="Shape 3472"/>
        <p:cNvGrpSpPr/>
        <p:nvPr/>
      </p:nvGrpSpPr>
      <p:grpSpPr>
        <a:xfrm>
          <a:off x="0" y="0"/>
          <a:ext cx="0" cy="0"/>
          <a:chOff x="0" y="0"/>
          <a:chExt cx="0" cy="0"/>
        </a:xfrm>
      </p:grpSpPr>
      <p:sp>
        <p:nvSpPr>
          <p:cNvPr id="3473" name="Google Shape;3473;p123"/>
          <p:cNvSpPr txBox="1"/>
          <p:nvPr>
            <p:ph type="title"/>
          </p:nvPr>
        </p:nvSpPr>
        <p:spPr>
          <a:xfrm>
            <a:off x="457200" y="274637"/>
            <a:ext cx="8229600" cy="715962"/>
          </a:xfrm>
          <a:prstGeom prst="rect">
            <a:avLst/>
          </a:prstGeom>
          <a:solidFill>
            <a:srgbClr val="00FFCC"/>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i="0" lang="en-US" sz="2800" u="none">
                <a:solidFill>
                  <a:schemeClr val="dk2"/>
                </a:solidFill>
                <a:latin typeface="Arial"/>
                <a:ea typeface="Arial"/>
                <a:cs typeface="Arial"/>
                <a:sym typeface="Arial"/>
              </a:rPr>
              <a:t>BENEFITS OF GENETIC ENGINEERING</a:t>
            </a:r>
            <a:endParaRPr/>
          </a:p>
        </p:txBody>
      </p:sp>
      <p:sp>
        <p:nvSpPr>
          <p:cNvPr id="3474" name="Google Shape;3474;p123"/>
          <p:cNvSpPr txBox="1"/>
          <p:nvPr>
            <p:ph idx="1" type="body"/>
          </p:nvPr>
        </p:nvSpPr>
        <p:spPr>
          <a:xfrm>
            <a:off x="0" y="1143000"/>
            <a:ext cx="4495800" cy="54864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80000"/>
              </a:lnSpc>
              <a:spcBef>
                <a:spcPts val="0"/>
              </a:spcBef>
              <a:spcAft>
                <a:spcPts val="0"/>
              </a:spcAft>
              <a:buClr>
                <a:schemeClr val="dk1"/>
              </a:buClr>
              <a:buSzPts val="2400"/>
              <a:buFont typeface="Arial"/>
              <a:buAutoNum type="alphaUcPeriod"/>
            </a:pPr>
            <a:r>
              <a:rPr b="1" i="0" lang="en-US" sz="2400" u="sng" cap="none" strike="noStrike">
                <a:solidFill>
                  <a:schemeClr val="dk1"/>
                </a:solidFill>
                <a:latin typeface="Arial"/>
                <a:ea typeface="Arial"/>
                <a:cs typeface="Arial"/>
                <a:sym typeface="Arial"/>
              </a:rPr>
              <a:t>TRANSGENIC ORGANISMS</a:t>
            </a:r>
            <a:r>
              <a:rPr b="0" i="0" lang="en-US" sz="2400" u="none" cap="none" strike="noStrike">
                <a:solidFill>
                  <a:schemeClr val="dk1"/>
                </a:solidFill>
                <a:latin typeface="Arial"/>
                <a:ea typeface="Arial"/>
                <a:cs typeface="Arial"/>
                <a:sym typeface="Arial"/>
              </a:rPr>
              <a:t> – contain genes from another organism</a:t>
            </a:r>
            <a:endParaRPr/>
          </a:p>
          <a:p>
            <a:pPr indent="-457200" lvl="0" marL="609600" marR="0" rtl="0" algn="l">
              <a:lnSpc>
                <a:spcPct val="8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609600" lvl="0" marL="609600" marR="0" rtl="0" algn="l">
              <a:lnSpc>
                <a:spcPct val="8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Thus they contain </a:t>
            </a:r>
            <a:r>
              <a:rPr b="1" i="0" lang="en-US" sz="2400" u="sng" cap="none" strike="noStrike">
                <a:solidFill>
                  <a:srgbClr val="0070C0"/>
                </a:solidFill>
                <a:latin typeface="Arial"/>
                <a:ea typeface="Arial"/>
                <a:cs typeface="Arial"/>
                <a:sym typeface="Arial"/>
              </a:rPr>
              <a:t>RECOMBINANT DNA</a:t>
            </a:r>
            <a:endParaRPr/>
          </a:p>
          <a:p>
            <a:pPr indent="-609600" lvl="0" marL="609600" marR="0" rtl="0" algn="l">
              <a:lnSpc>
                <a:spcPct val="8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Their cells make the </a:t>
            </a:r>
            <a:r>
              <a:rPr b="1" i="0" lang="en-US" sz="2400" u="sng" cap="none" strike="noStrike">
                <a:solidFill>
                  <a:srgbClr val="0070C0"/>
                </a:solidFill>
                <a:latin typeface="Arial"/>
                <a:ea typeface="Arial"/>
                <a:cs typeface="Arial"/>
                <a:sym typeface="Arial"/>
              </a:rPr>
              <a:t>PROTEIN</a:t>
            </a:r>
            <a:r>
              <a:rPr b="0" i="0" lang="en-US" sz="2400" u="none" cap="none" strike="noStrike">
                <a:solidFill>
                  <a:schemeClr val="dk1"/>
                </a:solidFill>
                <a:latin typeface="Arial"/>
                <a:ea typeface="Arial"/>
                <a:cs typeface="Arial"/>
                <a:sym typeface="Arial"/>
              </a:rPr>
              <a:t> that the foreign DNA directs them to make.</a:t>
            </a:r>
            <a:endParaRPr/>
          </a:p>
          <a:p>
            <a:pPr indent="-457200" lvl="0" marL="609600" marR="0" rtl="0" algn="l">
              <a:lnSpc>
                <a:spcPct val="80000"/>
              </a:lnSpc>
              <a:spcBef>
                <a:spcPts val="48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609600" lvl="0" marL="609600" marR="0" rtl="0" algn="l">
              <a:lnSpc>
                <a:spcPct val="8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REMEMBER:</a:t>
            </a:r>
            <a:endParaRPr/>
          </a:p>
          <a:p>
            <a:pPr indent="-609600" lvl="0" marL="609600" marR="0" rtl="0" algn="l">
              <a:lnSpc>
                <a:spcPct val="80000"/>
              </a:lnSpc>
              <a:spcBef>
                <a:spcPts val="480"/>
              </a:spcBef>
              <a:spcAft>
                <a:spcPts val="0"/>
              </a:spcAft>
              <a:buClr>
                <a:srgbClr val="FF0000"/>
              </a:buClr>
              <a:buSzPts val="2400"/>
              <a:buFont typeface="Arial"/>
              <a:buNone/>
            </a:pPr>
            <a:r>
              <a:rPr b="1" i="1" lang="en-US" sz="2400" u="none" cap="none" strike="noStrike">
                <a:solidFill>
                  <a:srgbClr val="FF0000"/>
                </a:solidFill>
                <a:latin typeface="Arial"/>
                <a:ea typeface="Arial"/>
                <a:cs typeface="Arial"/>
                <a:sym typeface="Arial"/>
              </a:rPr>
              <a:t>DNA 🡪 mRNA 🡪 PROTEIN</a:t>
            </a:r>
            <a:endParaRPr/>
          </a:p>
        </p:txBody>
      </p:sp>
      <p:sp>
        <p:nvSpPr>
          <p:cNvPr id="3475" name="Google Shape;3475;p123"/>
          <p:cNvSpPr txBox="1"/>
          <p:nvPr>
            <p:ph idx="2" type="body"/>
          </p:nvPr>
        </p:nvSpPr>
        <p:spPr>
          <a:xfrm>
            <a:off x="4419600" y="990600"/>
            <a:ext cx="4495800" cy="5867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000"/>
              <a:buFont typeface="Arial"/>
              <a:buNone/>
            </a:pPr>
            <a:r>
              <a:rPr b="1" i="0" lang="en-US" sz="2000" u="sng" cap="none" strike="noStrike">
                <a:solidFill>
                  <a:srgbClr val="FF0000"/>
                </a:solidFill>
                <a:latin typeface="Arial"/>
                <a:ea typeface="Arial"/>
                <a:cs typeface="Arial"/>
                <a:sym typeface="Arial"/>
              </a:rPr>
              <a:t>AGRICULTURE</a:t>
            </a:r>
            <a:endParaRPr b="1" i="0" sz="2000" u="none" cap="none" strike="noStrike">
              <a:solidFill>
                <a:srgbClr val="FF0000"/>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1. </a:t>
            </a:r>
            <a:r>
              <a:rPr b="1" i="0" lang="en-US" sz="2000" u="none" cap="none" strike="noStrike">
                <a:solidFill>
                  <a:srgbClr val="0070C0"/>
                </a:solidFill>
                <a:latin typeface="Arial"/>
                <a:ea typeface="Arial"/>
                <a:cs typeface="Arial"/>
                <a:sym typeface="Arial"/>
              </a:rPr>
              <a:t>ANIMALS</a:t>
            </a:r>
            <a:r>
              <a:rPr b="0" i="0" lang="en-US" sz="2000" u="none" cap="none" strike="noStrike">
                <a:solidFill>
                  <a:schemeClr val="dk1"/>
                </a:solidFill>
                <a:latin typeface="Arial"/>
                <a:ea typeface="Arial"/>
                <a:cs typeface="Arial"/>
                <a:sym typeface="Arial"/>
              </a:rPr>
              <a:t> → less fatty  </a:t>
            </a:r>
            <a:r>
              <a:rPr b="0" i="0" lang="en-US" sz="2000" u="sng" cap="none" strike="noStrike">
                <a:solidFill>
                  <a:schemeClr val="dk1"/>
                </a:solidFill>
                <a:latin typeface="Arial"/>
                <a:ea typeface="Arial"/>
                <a:cs typeface="Arial"/>
                <a:sym typeface="Arial"/>
              </a:rPr>
              <a:t>COWS</a:t>
            </a:r>
            <a:r>
              <a:rPr b="0" i="0" lang="en-US" sz="2000" u="none" cap="none" strike="noStrike">
                <a:solidFill>
                  <a:schemeClr val="dk1"/>
                </a:solidFill>
                <a:latin typeface="Arial"/>
                <a:ea typeface="Arial"/>
                <a:cs typeface="Arial"/>
                <a:sym typeface="Arial"/>
              </a:rPr>
              <a:t> &amp; </a:t>
            </a:r>
            <a:r>
              <a:rPr b="0" i="0" lang="en-US" sz="2000" u="sng" cap="none" strike="noStrike">
                <a:solidFill>
                  <a:schemeClr val="dk1"/>
                </a:solidFill>
                <a:latin typeface="Arial"/>
                <a:ea typeface="Arial"/>
                <a:cs typeface="Arial"/>
                <a:sym typeface="Arial"/>
              </a:rPr>
              <a:t>PIGS</a:t>
            </a:r>
            <a:endParaRPr/>
          </a:p>
          <a:p>
            <a:pPr indent="-342900" lvl="0" marL="34290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2. </a:t>
            </a:r>
            <a:r>
              <a:rPr b="1" i="0" lang="en-US" sz="2000" u="none" cap="none" strike="noStrike">
                <a:solidFill>
                  <a:srgbClr val="0070C0"/>
                </a:solidFill>
                <a:latin typeface="Arial"/>
                <a:ea typeface="Arial"/>
                <a:cs typeface="Arial"/>
                <a:sym typeface="Arial"/>
              </a:rPr>
              <a:t>PLANTS</a:t>
            </a:r>
            <a:r>
              <a:rPr b="0" i="0" lang="en-US" sz="2000" u="none" cap="none" strike="noStrike">
                <a:solidFill>
                  <a:schemeClr val="dk1"/>
                </a:solidFill>
                <a:latin typeface="Arial"/>
                <a:ea typeface="Arial"/>
                <a:cs typeface="Arial"/>
                <a:sym typeface="Arial"/>
              </a:rPr>
              <a:t> → produce natural  </a:t>
            </a:r>
            <a:r>
              <a:rPr b="0" i="0" lang="en-US" sz="2000" u="sng" cap="none" strike="noStrike">
                <a:solidFill>
                  <a:schemeClr val="dk1"/>
                </a:solidFill>
                <a:latin typeface="Arial"/>
                <a:ea typeface="Arial"/>
                <a:cs typeface="Arial"/>
                <a:sym typeface="Arial"/>
              </a:rPr>
              <a:t>PESTICIDES</a:t>
            </a:r>
            <a:r>
              <a:rPr b="0" i="0" lang="en-US" sz="2000" u="none" cap="none" strike="noStrike">
                <a:solidFill>
                  <a:schemeClr val="dk1"/>
                </a:solidFill>
                <a:latin typeface="Arial"/>
                <a:ea typeface="Arial"/>
                <a:cs typeface="Arial"/>
                <a:sym typeface="Arial"/>
              </a:rPr>
              <a:t> (Bt corn, Bt cotton) or resist </a:t>
            </a:r>
            <a:r>
              <a:rPr b="0" i="0" lang="en-US" sz="2000" u="sng" cap="none" strike="noStrike">
                <a:solidFill>
                  <a:schemeClr val="dk1"/>
                </a:solidFill>
                <a:latin typeface="Arial"/>
                <a:ea typeface="Arial"/>
                <a:cs typeface="Arial"/>
                <a:sym typeface="Arial"/>
              </a:rPr>
              <a:t>WEED-KILLERS</a:t>
            </a:r>
            <a:r>
              <a:rPr b="0" i="0" lang="en-US" sz="2000" u="none" cap="none" strike="noStrike">
                <a:solidFill>
                  <a:schemeClr val="dk1"/>
                </a:solidFill>
                <a:latin typeface="Arial"/>
                <a:ea typeface="Arial"/>
                <a:cs typeface="Arial"/>
                <a:sym typeface="Arial"/>
              </a:rPr>
              <a:t> (Round-up ready wheat), rice with more </a:t>
            </a:r>
            <a:r>
              <a:rPr b="0" i="0" lang="en-US" sz="2000" u="sng" cap="none" strike="noStrike">
                <a:solidFill>
                  <a:schemeClr val="dk1"/>
                </a:solidFill>
                <a:latin typeface="Arial"/>
                <a:ea typeface="Arial"/>
                <a:cs typeface="Arial"/>
                <a:sym typeface="Arial"/>
              </a:rPr>
              <a:t>vitamin A </a:t>
            </a:r>
            <a:r>
              <a:rPr b="0" i="0" lang="en-US" sz="2000" u="none" cap="none" strike="noStrike">
                <a:solidFill>
                  <a:schemeClr val="dk1"/>
                </a:solidFill>
                <a:latin typeface="Arial"/>
                <a:ea typeface="Arial"/>
                <a:cs typeface="Arial"/>
                <a:sym typeface="Arial"/>
              </a:rPr>
              <a:t>to feed hungry</a:t>
            </a:r>
            <a:endParaRPr/>
          </a:p>
          <a:p>
            <a:pPr indent="-342900" lvl="0" marL="342900" marR="0" rtl="0" algn="l">
              <a:lnSpc>
                <a:spcPct val="100000"/>
              </a:lnSpc>
              <a:spcBef>
                <a:spcPts val="400"/>
              </a:spcBef>
              <a:spcAft>
                <a:spcPts val="0"/>
              </a:spcAft>
              <a:buClr>
                <a:srgbClr val="FF0000"/>
              </a:buClr>
              <a:buSzPts val="2000"/>
              <a:buFont typeface="Arial"/>
              <a:buNone/>
            </a:pPr>
            <a:r>
              <a:rPr b="1" i="0" lang="en-US" sz="2000" u="sng" cap="none" strike="noStrike">
                <a:solidFill>
                  <a:srgbClr val="FF0000"/>
                </a:solidFill>
                <a:latin typeface="Arial"/>
                <a:ea typeface="Arial"/>
                <a:cs typeface="Arial"/>
                <a:sym typeface="Arial"/>
              </a:rPr>
              <a:t>MEDICINE</a:t>
            </a:r>
            <a:r>
              <a:rPr b="0" i="0" lang="en-US" sz="2000" u="none" cap="none" strike="noStrike">
                <a:solidFill>
                  <a:schemeClr val="dk1"/>
                </a:solidFill>
                <a:latin typeface="Arial"/>
                <a:ea typeface="Arial"/>
                <a:cs typeface="Arial"/>
                <a:sym typeface="Arial"/>
              </a:rPr>
              <a:t>→ Genetically engineered </a:t>
            </a:r>
            <a:r>
              <a:rPr b="0" i="0" lang="en-US" sz="2000" u="sng" cap="none" strike="noStrike">
                <a:solidFill>
                  <a:schemeClr val="dk1"/>
                </a:solidFill>
                <a:latin typeface="Arial"/>
                <a:ea typeface="Arial"/>
                <a:cs typeface="Arial"/>
                <a:sym typeface="Arial"/>
              </a:rPr>
              <a:t>BACTERIA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or GOATS &amp; SHEEP to produce:</a:t>
            </a:r>
            <a:endParaRPr/>
          </a:p>
          <a:p>
            <a:pPr indent="-342900" lvl="0" marL="34290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 1.  </a:t>
            </a:r>
            <a:r>
              <a:rPr b="0" i="0" lang="en-US" sz="2000" u="sng" cap="none" strike="noStrike">
                <a:solidFill>
                  <a:schemeClr val="dk1"/>
                </a:solidFill>
                <a:latin typeface="Arial"/>
                <a:ea typeface="Arial"/>
                <a:cs typeface="Arial"/>
                <a:sym typeface="Arial"/>
              </a:rPr>
              <a:t>INSULIN</a:t>
            </a:r>
            <a:r>
              <a:rPr b="0" i="0" lang="en-US" sz="2000" u="none" cap="none" strike="noStrike">
                <a:solidFill>
                  <a:schemeClr val="dk1"/>
                </a:solidFill>
                <a:latin typeface="Arial"/>
                <a:ea typeface="Arial"/>
                <a:cs typeface="Arial"/>
                <a:sym typeface="Arial"/>
              </a:rPr>
              <a:t> (diabetics)</a:t>
            </a:r>
            <a:endParaRPr/>
          </a:p>
          <a:p>
            <a:pPr indent="-342900" lvl="0" marL="34290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 2.  </a:t>
            </a:r>
            <a:r>
              <a:rPr b="0" i="0" lang="en-US" sz="2000" u="sng" cap="none" strike="noStrike">
                <a:solidFill>
                  <a:schemeClr val="dk1"/>
                </a:solidFill>
                <a:latin typeface="Arial"/>
                <a:ea typeface="Arial"/>
                <a:cs typeface="Arial"/>
                <a:sym typeface="Arial"/>
              </a:rPr>
              <a:t>HUMAN GROWTH HORMONE</a:t>
            </a:r>
            <a:endParaRPr/>
          </a:p>
          <a:p>
            <a:pPr indent="-342900" lvl="0" marL="34290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 3.  </a:t>
            </a:r>
            <a:r>
              <a:rPr b="0" i="0" lang="en-US" sz="2000" u="sng" cap="none" strike="noStrike">
                <a:solidFill>
                  <a:schemeClr val="dk1"/>
                </a:solidFill>
                <a:latin typeface="Arial"/>
                <a:ea typeface="Arial"/>
                <a:cs typeface="Arial"/>
                <a:sym typeface="Arial"/>
              </a:rPr>
              <a:t>CLOTTING factors </a:t>
            </a:r>
            <a:r>
              <a:rPr b="0" i="0" lang="en-US" sz="20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hemophilia) </a:t>
            </a:r>
            <a:r>
              <a:rPr b="0" i="0" lang="en-US" sz="2000" u="none" cap="none" strike="noStrike">
                <a:solidFill>
                  <a:schemeClr val="dk1"/>
                </a:solidFill>
                <a:latin typeface="Arial"/>
                <a:ea typeface="Arial"/>
                <a:cs typeface="Arial"/>
                <a:sym typeface="Arial"/>
              </a:rPr>
              <a:t> </a:t>
            </a:r>
            <a:endParaRPr/>
          </a:p>
          <a:p>
            <a:pPr indent="-342900" lvl="0" marL="342900" marR="0" rtl="0" algn="l">
              <a:lnSpc>
                <a:spcPct val="100000"/>
              </a:lnSpc>
              <a:spcBef>
                <a:spcPts val="400"/>
              </a:spcBef>
              <a:spcAft>
                <a:spcPts val="0"/>
              </a:spcAft>
              <a:buClr>
                <a:srgbClr val="FF0000"/>
              </a:buClr>
              <a:buSzPts val="2000"/>
              <a:buFont typeface="Arial"/>
              <a:buNone/>
            </a:pPr>
            <a:r>
              <a:rPr b="1" i="0" lang="en-US" sz="2000" u="sng" cap="none" strike="noStrike">
                <a:solidFill>
                  <a:srgbClr val="FF0000"/>
                </a:solidFill>
                <a:latin typeface="Arial"/>
                <a:ea typeface="Arial"/>
                <a:cs typeface="Arial"/>
                <a:sym typeface="Arial"/>
              </a:rPr>
              <a:t>INDUSTRY &amp; ENVIRONMENT</a:t>
            </a:r>
            <a:r>
              <a:rPr b="1" i="0" lang="en-US" sz="2000" u="none" cap="none" strike="noStrike">
                <a:solidFill>
                  <a:srgbClr val="FF0000"/>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Genetically engineered BACTERIA can </a:t>
            </a:r>
            <a:r>
              <a:rPr b="0" i="0" lang="en-US" sz="2000" u="sng" cap="none" strike="noStrike">
                <a:solidFill>
                  <a:schemeClr val="dk1"/>
                </a:solidFill>
                <a:latin typeface="Arial"/>
                <a:ea typeface="Arial"/>
                <a:cs typeface="Arial"/>
                <a:sym typeface="Arial"/>
              </a:rPr>
              <a:t>EAT UP OIL SPILLS</a:t>
            </a:r>
            <a:endParaRPr b="0" i="0" sz="2800" u="sng" cap="none" strike="noStrik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sng">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0" name="Shape 3480"/>
        <p:cNvGrpSpPr/>
        <p:nvPr/>
      </p:nvGrpSpPr>
      <p:grpSpPr>
        <a:xfrm>
          <a:off x="0" y="0"/>
          <a:ext cx="0" cy="0"/>
          <a:chOff x="0" y="0"/>
          <a:chExt cx="0" cy="0"/>
        </a:xfrm>
      </p:grpSpPr>
      <p:sp>
        <p:nvSpPr>
          <p:cNvPr id="3481" name="Google Shape;3481;p124"/>
          <p:cNvSpPr txBox="1"/>
          <p:nvPr>
            <p:ph type="title"/>
          </p:nvPr>
        </p:nvSpPr>
        <p:spPr>
          <a:xfrm>
            <a:off x="457200" y="274637"/>
            <a:ext cx="8229600" cy="944562"/>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1" i="0" lang="en-US" sz="3200" u="none">
                <a:solidFill>
                  <a:schemeClr val="dk2"/>
                </a:solidFill>
                <a:latin typeface="Arial"/>
                <a:ea typeface="Arial"/>
                <a:cs typeface="Arial"/>
                <a:sym typeface="Arial"/>
              </a:rPr>
              <a:t>BENEFITS OF GENETIC ENGINEERING</a:t>
            </a:r>
            <a:endParaRPr/>
          </a:p>
        </p:txBody>
      </p:sp>
      <p:sp>
        <p:nvSpPr>
          <p:cNvPr id="3482" name="Google Shape;3482;p124"/>
          <p:cNvSpPr txBox="1"/>
          <p:nvPr>
            <p:ph idx="1" type="body"/>
          </p:nvPr>
        </p:nvSpPr>
        <p:spPr>
          <a:xfrm>
            <a:off x="457200" y="1295400"/>
            <a:ext cx="4876800" cy="5334000"/>
          </a:xfrm>
          <a:prstGeom prst="rect">
            <a:avLst/>
          </a:prstGeom>
          <a:solidFill>
            <a:schemeClr val="lt1"/>
          </a:solid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dk1"/>
              </a:buClr>
              <a:buSzPts val="2400"/>
              <a:buFont typeface="Arial"/>
              <a:buAutoNum type="alphaUcPeriod" startAt="2"/>
            </a:pPr>
            <a:r>
              <a:rPr b="1" i="0" lang="en-US" sz="2400" u="sng">
                <a:solidFill>
                  <a:schemeClr val="dk1"/>
                </a:solidFill>
                <a:latin typeface="Arial"/>
                <a:ea typeface="Arial"/>
                <a:cs typeface="Arial"/>
                <a:sym typeface="Arial"/>
              </a:rPr>
              <a:t>CLONING</a:t>
            </a:r>
            <a:r>
              <a:rPr b="0" i="0" lang="en-US" sz="2400" u="none">
                <a:solidFill>
                  <a:schemeClr val="dk1"/>
                </a:solidFill>
                <a:latin typeface="Arial"/>
                <a:ea typeface="Arial"/>
                <a:cs typeface="Arial"/>
                <a:sym typeface="Arial"/>
              </a:rPr>
              <a:t> – making genetically </a:t>
            </a:r>
            <a:r>
              <a:rPr b="1" i="0" lang="en-US" sz="2400" u="sng">
                <a:solidFill>
                  <a:schemeClr val="dk1"/>
                </a:solidFill>
                <a:latin typeface="Arial"/>
                <a:ea typeface="Arial"/>
                <a:cs typeface="Arial"/>
                <a:sym typeface="Arial"/>
              </a:rPr>
              <a:t>identical</a:t>
            </a:r>
            <a:r>
              <a:rPr b="0" i="0" lang="en-US" sz="2400" u="none">
                <a:solidFill>
                  <a:schemeClr val="dk1"/>
                </a:solidFill>
                <a:latin typeface="Arial"/>
                <a:ea typeface="Arial"/>
                <a:cs typeface="Arial"/>
                <a:sym typeface="Arial"/>
              </a:rPr>
              <a:t> organisms</a:t>
            </a:r>
            <a:endParaRPr/>
          </a:p>
          <a:p>
            <a:pPr indent="-609600" lvl="0" marL="6096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sng">
                <a:solidFill>
                  <a:srgbClr val="FF0000"/>
                </a:solidFill>
                <a:latin typeface="Arial"/>
                <a:ea typeface="Arial"/>
                <a:cs typeface="Arial"/>
                <a:sym typeface="Arial"/>
              </a:rPr>
              <a:t>EGG</a:t>
            </a:r>
            <a:r>
              <a:rPr b="1" i="0" lang="en-US" sz="2400" u="none">
                <a:solidFill>
                  <a:srgbClr val="FF0000"/>
                </a:solidFill>
                <a:latin typeface="Arial"/>
                <a:ea typeface="Arial"/>
                <a:cs typeface="Arial"/>
                <a:sym typeface="Arial"/>
              </a:rPr>
              <a:t> CELL(no nucleus) + </a:t>
            </a:r>
            <a:r>
              <a:rPr b="1" i="0" lang="en-US" sz="2400" u="sng">
                <a:solidFill>
                  <a:srgbClr val="FF0000"/>
                </a:solidFill>
                <a:latin typeface="Arial"/>
                <a:ea typeface="Arial"/>
                <a:cs typeface="Arial"/>
                <a:sym typeface="Arial"/>
              </a:rPr>
              <a:t>SOMATIC</a:t>
            </a:r>
            <a:r>
              <a:rPr b="1" i="0" lang="en-US" sz="2400" u="none">
                <a:solidFill>
                  <a:srgbClr val="FF0000"/>
                </a:solidFill>
                <a:latin typeface="Arial"/>
                <a:ea typeface="Arial"/>
                <a:cs typeface="Arial"/>
                <a:sym typeface="Arial"/>
              </a:rPr>
              <a:t> (body) CELL (w/ nucleus &amp; full set of </a:t>
            </a:r>
            <a:r>
              <a:rPr b="1" i="0" lang="en-US" sz="2400" u="sng">
                <a:solidFill>
                  <a:srgbClr val="FF0000"/>
                </a:solidFill>
                <a:latin typeface="Arial"/>
                <a:ea typeface="Arial"/>
                <a:cs typeface="Arial"/>
                <a:sym typeface="Arial"/>
              </a:rPr>
              <a:t>chromosomes</a:t>
            </a:r>
            <a:r>
              <a:rPr b="1" i="0" lang="en-US" sz="2400" u="none">
                <a:solidFill>
                  <a:srgbClr val="FF0000"/>
                </a:solidFill>
                <a:latin typeface="Arial"/>
                <a:ea typeface="Arial"/>
                <a:cs typeface="Arial"/>
                <a:sym typeface="Arial"/>
              </a:rPr>
              <a:t>)</a:t>
            </a:r>
            <a:endParaRPr/>
          </a:p>
        </p:txBody>
      </p:sp>
      <p:sp>
        <p:nvSpPr>
          <p:cNvPr id="3483" name="Google Shape;3483;p124"/>
          <p:cNvSpPr txBox="1"/>
          <p:nvPr/>
        </p:nvSpPr>
        <p:spPr>
          <a:xfrm>
            <a:off x="2209800" y="4267200"/>
            <a:ext cx="2352675" cy="2225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FUSED CELL</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BEGINS TO </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DEVELOP INTO</a:t>
            </a:r>
            <a:endParaRPr/>
          </a:p>
          <a:p>
            <a:pPr indent="0" lvl="0" marL="0" marR="0" rtl="0" algn="l">
              <a:lnSpc>
                <a:spcPct val="100000"/>
              </a:lnSpc>
              <a:spcBef>
                <a:spcPts val="0"/>
              </a:spcBef>
              <a:spcAft>
                <a:spcPts val="0"/>
              </a:spcAft>
              <a:buClr>
                <a:schemeClr val="accent2"/>
              </a:buClr>
              <a:buSzPts val="2000"/>
              <a:buFont typeface="Arial"/>
              <a:buNone/>
            </a:pPr>
            <a:r>
              <a:rPr b="1" i="0" lang="en-US" sz="2000" u="sng">
                <a:solidFill>
                  <a:schemeClr val="accent2"/>
                </a:solidFill>
                <a:latin typeface="Arial"/>
                <a:ea typeface="Arial"/>
                <a:cs typeface="Arial"/>
                <a:sym typeface="Arial"/>
              </a:rPr>
              <a:t>CLONED ANIMAL</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(IDENTICAL TO </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THE ORIGINAL</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ANIMAL)</a:t>
            </a:r>
            <a:endParaRPr/>
          </a:p>
        </p:txBody>
      </p:sp>
      <p:pic>
        <p:nvPicPr>
          <p:cNvPr descr="DollyDiagram" id="3484" name="Google Shape;3484;p124"/>
          <p:cNvPicPr preferRelativeResize="0"/>
          <p:nvPr/>
        </p:nvPicPr>
        <p:blipFill rotWithShape="1">
          <a:blip r:embed="rId3">
            <a:alphaModFix/>
          </a:blip>
          <a:srcRect b="0" l="0" r="0" t="0"/>
          <a:stretch/>
        </p:blipFill>
        <p:spPr>
          <a:xfrm>
            <a:off x="5410200" y="1295400"/>
            <a:ext cx="3571875" cy="52482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9" name="Shape 3489"/>
        <p:cNvGrpSpPr/>
        <p:nvPr/>
      </p:nvGrpSpPr>
      <p:grpSpPr>
        <a:xfrm>
          <a:off x="0" y="0"/>
          <a:ext cx="0" cy="0"/>
          <a:chOff x="0" y="0"/>
          <a:chExt cx="0" cy="0"/>
        </a:xfrm>
      </p:grpSpPr>
      <p:sp>
        <p:nvSpPr>
          <p:cNvPr id="3490" name="Google Shape;3490;p125"/>
          <p:cNvSpPr txBox="1"/>
          <p:nvPr>
            <p:ph type="title"/>
          </p:nvPr>
        </p:nvSpPr>
        <p:spPr>
          <a:xfrm>
            <a:off x="457200" y="274637"/>
            <a:ext cx="8229600" cy="944562"/>
          </a:xfrm>
          <a:prstGeom prst="rect">
            <a:avLst/>
          </a:prstGeom>
          <a:solidFill>
            <a:srgbClr val="FFFF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1" i="0" lang="en-US" sz="3200" u="sng">
                <a:solidFill>
                  <a:schemeClr val="dk2"/>
                </a:solidFill>
                <a:latin typeface="Arial"/>
                <a:ea typeface="Arial"/>
                <a:cs typeface="Arial"/>
                <a:sym typeface="Arial"/>
              </a:rPr>
              <a:t>BENEFITS OF GENETIC ENGINEERING</a:t>
            </a:r>
            <a:br>
              <a:rPr b="1" i="0" lang="en-US" sz="3200" u="sng">
                <a:solidFill>
                  <a:schemeClr val="dk2"/>
                </a:solidFill>
                <a:latin typeface="Arial"/>
                <a:ea typeface="Arial"/>
                <a:cs typeface="Arial"/>
                <a:sym typeface="Arial"/>
              </a:rPr>
            </a:br>
            <a:r>
              <a:rPr b="1" i="0" lang="en-US" sz="2800" u="none">
                <a:solidFill>
                  <a:srgbClr val="FF0000"/>
                </a:solidFill>
                <a:latin typeface="Arial"/>
                <a:ea typeface="Arial"/>
                <a:cs typeface="Arial"/>
                <a:sym typeface="Arial"/>
              </a:rPr>
              <a:t>DNA FINGERPRINTING </a:t>
            </a:r>
            <a:r>
              <a:rPr b="0" i="0" lang="en-US" sz="2800" u="none">
                <a:solidFill>
                  <a:schemeClr val="dk2"/>
                </a:solidFill>
                <a:latin typeface="Arial"/>
                <a:ea typeface="Arial"/>
                <a:cs typeface="Arial"/>
                <a:sym typeface="Arial"/>
              </a:rPr>
              <a:t>(DNA ANALYSIS)</a:t>
            </a:r>
            <a:endParaRPr/>
          </a:p>
        </p:txBody>
      </p:sp>
      <p:pic>
        <p:nvPicPr>
          <p:cNvPr descr="DNAfinger" id="3491" name="Google Shape;3491;p125"/>
          <p:cNvPicPr preferRelativeResize="0"/>
          <p:nvPr>
            <p:ph idx="2" type="media"/>
          </p:nvPr>
        </p:nvPicPr>
        <p:blipFill rotWithShape="1">
          <a:blip r:embed="rId3">
            <a:alphaModFix/>
          </a:blip>
          <a:srcRect b="0" l="0" r="0" t="0"/>
          <a:stretch/>
        </p:blipFill>
        <p:spPr>
          <a:xfrm>
            <a:off x="331787" y="1524000"/>
            <a:ext cx="4173537" cy="4572000"/>
          </a:xfrm>
          <a:prstGeom prst="rect">
            <a:avLst/>
          </a:prstGeom>
          <a:noFill/>
          <a:ln>
            <a:noFill/>
          </a:ln>
        </p:spPr>
      </p:pic>
      <p:sp>
        <p:nvSpPr>
          <p:cNvPr id="3492" name="Google Shape;3492;p125"/>
          <p:cNvSpPr txBox="1"/>
          <p:nvPr>
            <p:ph idx="1" type="body"/>
          </p:nvPr>
        </p:nvSpPr>
        <p:spPr>
          <a:xfrm>
            <a:off x="4648200" y="1600200"/>
            <a:ext cx="4038600" cy="4953000"/>
          </a:xfrm>
          <a:prstGeom prst="rect">
            <a:avLst/>
          </a:prstGeom>
          <a:solidFill>
            <a:srgbClr val="CCECFF"/>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b="1" i="0" lang="en-US" sz="2400" u="sng">
                <a:solidFill>
                  <a:schemeClr val="dk1"/>
                </a:solidFill>
                <a:latin typeface="Arial"/>
                <a:ea typeface="Arial"/>
                <a:cs typeface="Arial"/>
                <a:sym typeface="Arial"/>
              </a:rPr>
              <a:t>Analyzing sections of</a:t>
            </a:r>
            <a:r>
              <a:rPr b="0" i="0" lang="en-US" sz="2400" u="none">
                <a:solidFill>
                  <a:schemeClr val="dk1"/>
                </a:solidFill>
                <a:latin typeface="Arial"/>
                <a:ea typeface="Arial"/>
                <a:cs typeface="Arial"/>
                <a:sym typeface="Arial"/>
              </a:rPr>
              <a:t> </a:t>
            </a:r>
            <a:r>
              <a:rPr b="1" i="0" lang="en-US" sz="2400" u="sng">
                <a:solidFill>
                  <a:srgbClr val="FF0000"/>
                </a:solidFill>
                <a:latin typeface="Arial"/>
                <a:ea typeface="Arial"/>
                <a:cs typeface="Arial"/>
                <a:sym typeface="Arial"/>
              </a:rPr>
              <a:t>DNA</a:t>
            </a:r>
            <a:r>
              <a:rPr b="0" i="0" lang="en-US" sz="2400" u="none">
                <a:solidFill>
                  <a:schemeClr val="dk1"/>
                </a:solidFill>
                <a:latin typeface="Arial"/>
                <a:ea typeface="Arial"/>
                <a:cs typeface="Arial"/>
                <a:sym typeface="Arial"/>
              </a:rPr>
              <a:t> with </a:t>
            </a:r>
            <a:r>
              <a:rPr b="1" i="0" lang="en-US" sz="2400" u="sng">
                <a:solidFill>
                  <a:schemeClr val="dk1"/>
                </a:solidFill>
                <a:latin typeface="Arial"/>
                <a:ea typeface="Arial"/>
                <a:cs typeface="Arial"/>
                <a:sym typeface="Arial"/>
              </a:rPr>
              <a:t>little or no known function,</a:t>
            </a:r>
            <a:r>
              <a:rPr b="0" i="0" lang="en-US" sz="2400" u="none">
                <a:solidFill>
                  <a:schemeClr val="dk1"/>
                </a:solidFill>
                <a:latin typeface="Arial"/>
                <a:ea typeface="Arial"/>
                <a:cs typeface="Arial"/>
                <a:sym typeface="Arial"/>
              </a:rPr>
              <a:t> which vary widely among people</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Can be used to:</a:t>
            </a:r>
            <a:endParaRPr/>
          </a:p>
          <a:p>
            <a:pPr indent="-342900" lvl="0" marL="3429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sng">
                <a:solidFill>
                  <a:srgbClr val="FF0000"/>
                </a:solidFill>
                <a:latin typeface="Arial"/>
                <a:ea typeface="Arial"/>
                <a:cs typeface="Arial"/>
                <a:sym typeface="Arial"/>
              </a:rPr>
              <a:t>convict</a:t>
            </a:r>
            <a:r>
              <a:rPr b="1" i="0" lang="en-US" sz="2400" u="sng">
                <a:solidFill>
                  <a:schemeClr val="dk1"/>
                </a:solidFill>
                <a:latin typeface="Arial"/>
                <a:ea typeface="Arial"/>
                <a:cs typeface="Arial"/>
                <a:sym typeface="Arial"/>
              </a:rPr>
              <a:t> criminals</a:t>
            </a:r>
            <a:r>
              <a:rPr b="0" i="0" lang="en-US" sz="2400" u="none">
                <a:solidFill>
                  <a:schemeClr val="dk1"/>
                </a:solidFill>
                <a:latin typeface="Arial"/>
                <a:ea typeface="Arial"/>
                <a:cs typeface="Arial"/>
                <a:sym typeface="Arial"/>
              </a:rPr>
              <a:t> or </a:t>
            </a:r>
            <a:r>
              <a:rPr b="1" i="0" lang="en-US" sz="2400" u="sng">
                <a:solidFill>
                  <a:srgbClr val="FF0000"/>
                </a:solidFill>
                <a:latin typeface="Arial"/>
                <a:ea typeface="Arial"/>
                <a:cs typeface="Arial"/>
                <a:sym typeface="Arial"/>
              </a:rPr>
              <a:t>free</a:t>
            </a:r>
            <a:r>
              <a:rPr b="1" i="0" lang="en-US" sz="2400" u="sng">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innocent suspects</a:t>
            </a:r>
            <a:endParaRPr/>
          </a:p>
          <a:p>
            <a:pPr indent="-342900" lvl="0" marL="3429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-determine </a:t>
            </a:r>
            <a:r>
              <a:rPr b="1" i="0" lang="en-US" sz="2400" u="sng">
                <a:solidFill>
                  <a:srgbClr val="FF0000"/>
                </a:solidFill>
                <a:latin typeface="Arial"/>
                <a:ea typeface="Arial"/>
                <a:cs typeface="Arial"/>
                <a:sym typeface="Arial"/>
              </a:rPr>
              <a:t>paternity</a:t>
            </a:r>
            <a:r>
              <a:rPr b="0" i="0" lang="en-US" sz="2400" u="none">
                <a:solidFill>
                  <a:schemeClr val="dk1"/>
                </a:solidFill>
                <a:latin typeface="Arial"/>
                <a:ea typeface="Arial"/>
                <a:cs typeface="Arial"/>
                <a:sym typeface="Arial"/>
              </a:rPr>
              <a:t>,</a:t>
            </a:r>
            <a:endParaRPr/>
          </a:p>
          <a:p>
            <a:pPr indent="-342900" lvl="0" marL="3429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identify unknown </a:t>
            </a:r>
            <a:r>
              <a:rPr b="1" i="0" lang="en-US" sz="2400" u="sng">
                <a:solidFill>
                  <a:srgbClr val="FF0000"/>
                </a:solidFill>
                <a:latin typeface="Arial"/>
                <a:ea typeface="Arial"/>
                <a:cs typeface="Arial"/>
                <a:sym typeface="Arial"/>
              </a:rPr>
              <a:t>individuals</a:t>
            </a:r>
            <a:r>
              <a:rPr b="0" i="0" lang="en-US" sz="2400" u="none">
                <a:solidFill>
                  <a:srgbClr val="FF0000"/>
                </a:solidFill>
                <a:latin typeface="Arial"/>
                <a:ea typeface="Arial"/>
                <a:cs typeface="Arial"/>
                <a:sym typeface="Arial"/>
              </a:rPr>
              <a:t>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7" name="Shape 3497"/>
        <p:cNvGrpSpPr/>
        <p:nvPr/>
      </p:nvGrpSpPr>
      <p:grpSpPr>
        <a:xfrm>
          <a:off x="0" y="0"/>
          <a:ext cx="0" cy="0"/>
          <a:chOff x="0" y="0"/>
          <a:chExt cx="0" cy="0"/>
        </a:xfrm>
      </p:grpSpPr>
      <p:sp>
        <p:nvSpPr>
          <p:cNvPr id="3498" name="Google Shape;3498;p1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REVIEW</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3" name="Shape 3503"/>
        <p:cNvGrpSpPr/>
        <p:nvPr/>
      </p:nvGrpSpPr>
      <p:grpSpPr>
        <a:xfrm>
          <a:off x="0" y="0"/>
          <a:ext cx="0" cy="0"/>
          <a:chOff x="0" y="0"/>
          <a:chExt cx="0" cy="0"/>
        </a:xfrm>
      </p:grpSpPr>
      <p:sp>
        <p:nvSpPr>
          <p:cNvPr id="3504" name="Google Shape;3504;p127"/>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1. A gene mutation in gene p53 can cause skin cancer. This mutation is usually caused by too much sun exposure. How could one mother who had a mutation in gene pg53 and skin cancer and a mother without the mutation or skin cancer both had children without the mutation or skin cancer</a:t>
            </a:r>
            <a:r>
              <a:rPr b="0" i="0" lang="en-US" sz="2400" u="none">
                <a:solidFill>
                  <a:schemeClr val="dk1"/>
                </a:solidFill>
                <a:latin typeface="Arial"/>
                <a:ea typeface="Arial"/>
                <a:cs typeface="Arial"/>
                <a:sym typeface="Arial"/>
              </a:rPr>
              <a:t>?</a:t>
            </a:r>
            <a:endParaRPr/>
          </a:p>
          <a:p>
            <a:pPr indent="-342900" lvl="0" marL="342900" rtl="0" algn="l">
              <a:lnSpc>
                <a:spcPct val="8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 Neither father had the skin cell mutation, and the disease is a homozygous recessive one</a:t>
            </a:r>
            <a:endParaRPr/>
          </a:p>
          <a:p>
            <a:pPr indent="-342900" lvl="0" marL="342900" rtl="0" algn="l">
              <a:lnSpc>
                <a:spcPct val="8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 The mother without the mutation did not sunbathe during pregnancy</a:t>
            </a:r>
            <a:endParaRPr/>
          </a:p>
          <a:p>
            <a:pPr indent="-342900" lvl="0" marL="342900" rtl="0" algn="l">
              <a:lnSpc>
                <a:spcPct val="8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 Neither child came down with the illness because only mutations in gamete genes can be passed on</a:t>
            </a:r>
            <a:endParaRPr/>
          </a:p>
          <a:p>
            <a:pPr indent="-342900" lvl="0" marL="342900" rtl="0" algn="l">
              <a:lnSpc>
                <a:spcPct val="8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 It is random chance that neither child came down with the condition.</a:t>
            </a:r>
            <a:endParaRPr/>
          </a:p>
          <a:p>
            <a:pPr indent="-342900" lvl="0" marL="342900" rtl="0" algn="l">
              <a:lnSpc>
                <a:spcPct val="80000"/>
              </a:lnSpc>
              <a:spcBef>
                <a:spcPts val="48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2. If one parent was homozygous dominant for a trait and the other was heterozygous, what are the expected genotypes of the offspring</a:t>
            </a:r>
            <a:r>
              <a:rPr b="0" i="0" lang="en-US" sz="2400" u="none">
                <a:solidFill>
                  <a:schemeClr val="dk1"/>
                </a:solidFill>
                <a:latin typeface="Arial"/>
                <a:ea typeface="Arial"/>
                <a:cs typeface="Arial"/>
                <a:sym typeface="Arial"/>
              </a:rPr>
              <a:t>. (A) 25 % homozygous dominant, 50 % heterozygous, 25 % homozygous recessive  (B) 100% homozygous dominant  (C) 50 % homozygous dominant, 50 % heterozygous  (D) 50 % homozygous dominant, 50 % homozygous recessive.</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9" name="Shape 3509"/>
        <p:cNvGrpSpPr/>
        <p:nvPr/>
      </p:nvGrpSpPr>
      <p:grpSpPr>
        <a:xfrm>
          <a:off x="0" y="0"/>
          <a:ext cx="0" cy="0"/>
          <a:chOff x="0" y="0"/>
          <a:chExt cx="0" cy="0"/>
        </a:xfrm>
      </p:grpSpPr>
      <p:sp>
        <p:nvSpPr>
          <p:cNvPr id="3510" name="Google Shape;3510;p128"/>
          <p:cNvSpPr txBox="1"/>
          <p:nvPr/>
        </p:nvSpPr>
        <p:spPr>
          <a:xfrm>
            <a:off x="381000" y="0"/>
            <a:ext cx="8153400" cy="67405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3. If one allele masks another one, it is said to be:</a:t>
            </a:r>
            <a:r>
              <a:rPr b="0" i="0" lang="en-US" sz="24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2400"/>
              <a:buFont typeface="Arial"/>
              <a:buAutoNum type="alphaUcParenBoth"/>
            </a:pPr>
            <a:r>
              <a:rPr b="0" i="0" lang="en-US" sz="2400" u="none">
                <a:solidFill>
                  <a:schemeClr val="dk1"/>
                </a:solidFill>
                <a:latin typeface="Arial"/>
                <a:ea typeface="Arial"/>
                <a:cs typeface="Arial"/>
                <a:sym typeface="Arial"/>
              </a:rPr>
              <a:t>Recessive  (B) Dominant  (C) Homozygous  </a:t>
            </a:r>
            <a:endParaRPr/>
          </a:p>
          <a:p>
            <a:pPr indent="-342900" lvl="0" marL="34290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 Heterozygous</a:t>
            </a:r>
            <a:endParaRPr/>
          </a:p>
          <a:p>
            <a:pPr indent="-342900" lvl="0" marL="34290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4. A mother is homozygous recessive for not being able to roll her tongue.</a:t>
            </a:r>
            <a:r>
              <a:rPr b="0" i="0" lang="en-US" sz="2400" u="none">
                <a:solidFill>
                  <a:schemeClr val="dk1"/>
                </a:solidFill>
                <a:latin typeface="Arial"/>
                <a:ea typeface="Arial"/>
                <a:cs typeface="Arial"/>
                <a:sym typeface="Arial"/>
              </a:rPr>
              <a:t> The father is heterozygous and can roll his tongue. What is the chance that the child will be homozygous recessive and not be able to roll his/her tongue?  (A) 0%  (B) 25 %  (C) 50 %  (D) 75 %  (E) 100%</a:t>
            </a:r>
            <a:endParaRPr/>
          </a:p>
          <a:p>
            <a:pPr indent="-342900" lvl="0" marL="34290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5. The disease that results from non-disjunction in the 21st pair of chromosomes, leading to a 3rd 21st chromosome is called:</a:t>
            </a:r>
            <a:r>
              <a:rPr b="0" i="0" lang="en-US" sz="2400" u="none">
                <a:solidFill>
                  <a:schemeClr val="dk1"/>
                </a:solidFill>
                <a:latin typeface="Arial"/>
                <a:ea typeface="Arial"/>
                <a:cs typeface="Arial"/>
                <a:sym typeface="Arial"/>
              </a:rPr>
              <a:t> (A) Down Syndrome  </a:t>
            </a:r>
            <a:endParaRPr/>
          </a:p>
          <a:p>
            <a:pPr indent="-342900" lvl="0" marL="34290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 Hemophilia  (C) Muscular Dystrophy (D) Cystic fibrosis</a:t>
            </a:r>
            <a:endParaRPr/>
          </a:p>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6.  </a:t>
            </a:r>
            <a:r>
              <a:rPr b="1" i="0" lang="en-US" sz="2400" u="none">
                <a:solidFill>
                  <a:schemeClr val="dk1"/>
                </a:solidFill>
                <a:latin typeface="Arial"/>
                <a:ea typeface="Arial"/>
                <a:cs typeface="Arial"/>
                <a:sym typeface="Arial"/>
              </a:rPr>
              <a:t>The “father of heredity” is</a:t>
            </a:r>
            <a:r>
              <a:rPr b="0" i="0" lang="en-US" sz="2400" u="none">
                <a:solidFill>
                  <a:schemeClr val="dk1"/>
                </a:solidFill>
                <a:latin typeface="Arial"/>
                <a:ea typeface="Arial"/>
                <a:cs typeface="Arial"/>
                <a:sym typeface="Arial"/>
              </a:rPr>
              <a:t>:  (A) Charles Darwin  </a:t>
            </a:r>
            <a:endParaRPr/>
          </a:p>
          <a:p>
            <a:pPr indent="-342900" lvl="0" marL="34290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 Gregor Mendel  (C) Robert Hooke (D) Carl Linnaeus</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5" name="Shape 3515"/>
        <p:cNvGrpSpPr/>
        <p:nvPr/>
      </p:nvGrpSpPr>
      <p:grpSpPr>
        <a:xfrm>
          <a:off x="0" y="0"/>
          <a:ext cx="0" cy="0"/>
          <a:chOff x="0" y="0"/>
          <a:chExt cx="0" cy="0"/>
        </a:xfrm>
      </p:grpSpPr>
      <p:sp>
        <p:nvSpPr>
          <p:cNvPr id="3516" name="Google Shape;3516;p129"/>
          <p:cNvSpPr txBox="1"/>
          <p:nvPr>
            <p:ph type="title"/>
          </p:nvPr>
        </p:nvSpPr>
        <p:spPr>
          <a:xfrm>
            <a:off x="381000" y="304800"/>
            <a:ext cx="5791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lgerian"/>
              <a:buNone/>
            </a:pPr>
            <a:r>
              <a:rPr b="1" i="0" lang="en-US" sz="4400" u="none">
                <a:solidFill>
                  <a:schemeClr val="dk2"/>
                </a:solidFill>
                <a:latin typeface="Algerian"/>
                <a:ea typeface="Algerian"/>
                <a:cs typeface="Algerian"/>
                <a:sym typeface="Algerian"/>
              </a:rPr>
              <a:t>EVOLUTION</a:t>
            </a:r>
            <a:endParaRPr/>
          </a:p>
        </p:txBody>
      </p:sp>
      <p:pic>
        <p:nvPicPr>
          <p:cNvPr descr="darwin" id="3517" name="Google Shape;3517;p129"/>
          <p:cNvPicPr preferRelativeResize="0"/>
          <p:nvPr>
            <p:ph idx="1" type="body"/>
          </p:nvPr>
        </p:nvPicPr>
        <p:blipFill rotWithShape="1">
          <a:blip r:embed="rId3">
            <a:alphaModFix/>
          </a:blip>
          <a:srcRect b="0" l="0" r="0" t="0"/>
          <a:stretch/>
        </p:blipFill>
        <p:spPr>
          <a:xfrm>
            <a:off x="381000" y="1447800"/>
            <a:ext cx="2024062" cy="2514600"/>
          </a:xfrm>
          <a:prstGeom prst="rect">
            <a:avLst/>
          </a:prstGeom>
          <a:noFill/>
          <a:ln>
            <a:noFill/>
          </a:ln>
        </p:spPr>
      </p:pic>
      <p:pic>
        <p:nvPicPr>
          <p:cNvPr descr="finches" id="3518" name="Google Shape;3518;p129"/>
          <p:cNvPicPr preferRelativeResize="0"/>
          <p:nvPr>
            <p:ph idx="2" type="body"/>
          </p:nvPr>
        </p:nvPicPr>
        <p:blipFill rotWithShape="1">
          <a:blip r:embed="rId4">
            <a:alphaModFix/>
          </a:blip>
          <a:srcRect b="0" l="0" r="0" t="0"/>
          <a:stretch/>
        </p:blipFill>
        <p:spPr>
          <a:xfrm>
            <a:off x="5486400" y="990600"/>
            <a:ext cx="3352800" cy="2693987"/>
          </a:xfrm>
          <a:prstGeom prst="rect">
            <a:avLst/>
          </a:prstGeom>
          <a:noFill/>
          <a:ln>
            <a:noFill/>
          </a:ln>
        </p:spPr>
      </p:pic>
      <p:pic>
        <p:nvPicPr>
          <p:cNvPr descr="galapogosGL026sm" id="3519" name="Google Shape;3519;p129"/>
          <p:cNvPicPr preferRelativeResize="0"/>
          <p:nvPr>
            <p:ph idx="3" type="body"/>
          </p:nvPr>
        </p:nvPicPr>
        <p:blipFill rotWithShape="1">
          <a:blip r:embed="rId5">
            <a:alphaModFix/>
          </a:blip>
          <a:srcRect b="0" l="0" r="0" t="0"/>
          <a:stretch/>
        </p:blipFill>
        <p:spPr>
          <a:xfrm>
            <a:off x="381000" y="4114800"/>
            <a:ext cx="2895600" cy="2409825"/>
          </a:xfrm>
          <a:prstGeom prst="rect">
            <a:avLst/>
          </a:prstGeom>
          <a:noFill/>
          <a:ln>
            <a:noFill/>
          </a:ln>
        </p:spPr>
      </p:pic>
      <p:pic>
        <p:nvPicPr>
          <p:cNvPr descr="noaa" id="3520" name="Google Shape;3520;p129"/>
          <p:cNvPicPr preferRelativeResize="0"/>
          <p:nvPr>
            <p:ph idx="4" type="body"/>
          </p:nvPr>
        </p:nvPicPr>
        <p:blipFill rotWithShape="1">
          <a:blip r:embed="rId6">
            <a:alphaModFix/>
          </a:blip>
          <a:srcRect b="0" l="0" r="0" t="0"/>
          <a:stretch/>
        </p:blipFill>
        <p:spPr>
          <a:xfrm>
            <a:off x="6019800" y="3886200"/>
            <a:ext cx="2640012" cy="2667000"/>
          </a:xfrm>
          <a:prstGeom prst="rect">
            <a:avLst/>
          </a:prstGeom>
          <a:noFill/>
          <a:ln>
            <a:noFill/>
          </a:ln>
        </p:spPr>
      </p:pic>
      <p:pic>
        <p:nvPicPr>
          <p:cNvPr descr="bievolutionhorse" id="3521" name="Google Shape;3521;p129"/>
          <p:cNvPicPr preferRelativeResize="0"/>
          <p:nvPr/>
        </p:nvPicPr>
        <p:blipFill rotWithShape="1">
          <a:blip r:embed="rId7">
            <a:alphaModFix/>
          </a:blip>
          <a:srcRect b="0" l="0" r="0" t="0"/>
          <a:stretch/>
        </p:blipFill>
        <p:spPr>
          <a:xfrm>
            <a:off x="3505200" y="2133600"/>
            <a:ext cx="1855787" cy="32766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6" name="Shape 3526"/>
        <p:cNvGrpSpPr/>
        <p:nvPr/>
      </p:nvGrpSpPr>
      <p:grpSpPr>
        <a:xfrm>
          <a:off x="0" y="0"/>
          <a:ext cx="0" cy="0"/>
          <a:chOff x="0" y="0"/>
          <a:chExt cx="0" cy="0"/>
        </a:xfrm>
      </p:grpSpPr>
      <p:sp>
        <p:nvSpPr>
          <p:cNvPr id="3527" name="Google Shape;3527;p130"/>
          <p:cNvSpPr txBox="1"/>
          <p:nvPr>
            <p:ph type="title"/>
          </p:nvPr>
        </p:nvSpPr>
        <p:spPr>
          <a:xfrm>
            <a:off x="228600" y="274637"/>
            <a:ext cx="8458200" cy="2087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800"/>
              <a:buFont typeface="Comic Sans MS"/>
              <a:buNone/>
            </a:pPr>
            <a:r>
              <a:rPr b="1" i="1" lang="en-US" sz="2800" u="sng">
                <a:solidFill>
                  <a:srgbClr val="000000"/>
                </a:solidFill>
                <a:latin typeface="Comic Sans MS"/>
                <a:ea typeface="Comic Sans MS"/>
                <a:cs typeface="Comic Sans MS"/>
                <a:sym typeface="Comic Sans MS"/>
              </a:rPr>
              <a:t>CHARLES DARWIN </a:t>
            </a:r>
            <a:r>
              <a:rPr b="1" i="1" lang="en-US" sz="2800" u="none">
                <a:solidFill>
                  <a:srgbClr val="000000"/>
                </a:solidFill>
                <a:latin typeface="Comic Sans MS"/>
                <a:ea typeface="Comic Sans MS"/>
                <a:cs typeface="Comic Sans MS"/>
                <a:sym typeface="Comic Sans MS"/>
              </a:rPr>
              <a:t>- </a:t>
            </a:r>
            <a:r>
              <a:rPr b="0" i="1" lang="en-US" sz="2800" u="none">
                <a:solidFill>
                  <a:srgbClr val="000000"/>
                </a:solidFill>
                <a:latin typeface="Comic Sans MS"/>
                <a:ea typeface="Comic Sans MS"/>
                <a:cs typeface="Comic Sans MS"/>
                <a:sym typeface="Comic Sans MS"/>
              </a:rPr>
              <a:t> </a:t>
            </a:r>
            <a:r>
              <a:rPr b="0" i="1" lang="en-US" sz="2800" u="none">
                <a:solidFill>
                  <a:srgbClr val="000000"/>
                </a:solidFill>
                <a:latin typeface="Arial"/>
                <a:ea typeface="Arial"/>
                <a:cs typeface="Arial"/>
                <a:sym typeface="Arial"/>
              </a:rPr>
              <a:t>“</a:t>
            </a:r>
            <a:r>
              <a:rPr b="0" i="1" lang="en-US" sz="2800" u="none">
                <a:solidFill>
                  <a:srgbClr val="000000"/>
                </a:solidFill>
                <a:latin typeface="Comic Sans MS"/>
                <a:ea typeface="Comic Sans MS"/>
                <a:cs typeface="Comic Sans MS"/>
                <a:sym typeface="Comic Sans MS"/>
              </a:rPr>
              <a:t>Father of Evolution</a:t>
            </a:r>
            <a:r>
              <a:rPr b="0" i="1" lang="en-US" sz="2800" u="none">
                <a:solidFill>
                  <a:srgbClr val="000000"/>
                </a:solidFill>
                <a:latin typeface="Arial"/>
                <a:ea typeface="Arial"/>
                <a:cs typeface="Arial"/>
                <a:sym typeface="Arial"/>
              </a:rPr>
              <a:t>”</a:t>
            </a:r>
            <a:r>
              <a:rPr b="0" i="1" lang="en-US" sz="2800" u="none">
                <a:solidFill>
                  <a:srgbClr val="000000"/>
                </a:solidFill>
                <a:latin typeface="Comic Sans MS"/>
                <a:ea typeface="Comic Sans MS"/>
                <a:cs typeface="Comic Sans MS"/>
                <a:sym typeface="Comic Sans MS"/>
              </a:rPr>
              <a:t> (1809-1882) </a:t>
            </a:r>
            <a:r>
              <a:rPr b="0" i="1" lang="en-US" sz="2800" u="none">
                <a:solidFill>
                  <a:srgbClr val="000000"/>
                </a:solidFill>
                <a:latin typeface="Arial"/>
                <a:ea typeface="Arial"/>
                <a:cs typeface="Arial"/>
                <a:sym typeface="Arial"/>
              </a:rPr>
              <a:t>–</a:t>
            </a:r>
            <a:r>
              <a:rPr b="0" i="1" lang="en-US" sz="3600" u="none">
                <a:solidFill>
                  <a:srgbClr val="000000"/>
                </a:solidFill>
                <a:latin typeface="Comic Sans MS"/>
                <a:ea typeface="Comic Sans MS"/>
                <a:cs typeface="Comic Sans MS"/>
                <a:sym typeface="Comic Sans MS"/>
              </a:rPr>
              <a:t> </a:t>
            </a:r>
            <a:r>
              <a:rPr b="0" i="1" lang="en-US" sz="2000" u="none">
                <a:solidFill>
                  <a:srgbClr val="000000"/>
                </a:solidFill>
                <a:latin typeface="Comic Sans MS"/>
                <a:ea typeface="Comic Sans MS"/>
                <a:cs typeface="Comic Sans MS"/>
                <a:sym typeface="Comic Sans MS"/>
              </a:rPr>
              <a:t>at first thought</a:t>
            </a:r>
            <a:r>
              <a:rPr b="0" i="1" lang="en-US" sz="3600" u="none">
                <a:solidFill>
                  <a:srgbClr val="000000"/>
                </a:solidFill>
                <a:latin typeface="Comic Sans MS"/>
                <a:ea typeface="Comic Sans MS"/>
                <a:cs typeface="Comic Sans MS"/>
                <a:sym typeface="Comic Sans MS"/>
              </a:rPr>
              <a:t> </a:t>
            </a:r>
            <a:r>
              <a:rPr b="0" i="1" lang="en-US" sz="2000" u="none">
                <a:solidFill>
                  <a:srgbClr val="000000"/>
                </a:solidFill>
                <a:latin typeface="Comic Sans MS"/>
                <a:ea typeface="Comic Sans MS"/>
                <a:cs typeface="Comic Sans MS"/>
                <a:sym typeface="Comic Sans MS"/>
              </a:rPr>
              <a:t>that species did not change and the same organisms had always existed.</a:t>
            </a:r>
            <a:br>
              <a:rPr b="0" i="1" lang="en-US" sz="2000" u="none">
                <a:solidFill>
                  <a:srgbClr val="000000"/>
                </a:solidFill>
                <a:latin typeface="Comic Sans MS"/>
                <a:ea typeface="Comic Sans MS"/>
                <a:cs typeface="Comic Sans MS"/>
                <a:sym typeface="Comic Sans MS"/>
              </a:rPr>
            </a:br>
            <a:r>
              <a:rPr b="0" i="1" lang="en-US" sz="2000" u="none">
                <a:solidFill>
                  <a:srgbClr val="000000"/>
                </a:solidFill>
                <a:latin typeface="Comic Sans MS"/>
                <a:ea typeface="Comic Sans MS"/>
                <a:cs typeface="Comic Sans MS"/>
                <a:sym typeface="Comic Sans MS"/>
              </a:rPr>
              <a:t>a. 1831-1836- traveled 40,000 miles around the world on HMS Beagle and became convinced that evolution had occurred because of many OBSERVATIONS, which led to many QUESTIONS:</a:t>
            </a:r>
            <a:endParaRPr/>
          </a:p>
        </p:txBody>
      </p:sp>
      <p:pic>
        <p:nvPicPr>
          <p:cNvPr descr="hms_beagle" id="3528" name="Google Shape;3528;p130"/>
          <p:cNvPicPr preferRelativeResize="0"/>
          <p:nvPr/>
        </p:nvPicPr>
        <p:blipFill rotWithShape="1">
          <a:blip r:embed="rId3">
            <a:alphaModFix/>
          </a:blip>
          <a:srcRect b="0" l="0" r="0" t="0"/>
          <a:stretch/>
        </p:blipFill>
        <p:spPr>
          <a:xfrm>
            <a:off x="3810000" y="2514600"/>
            <a:ext cx="5105400" cy="4146550"/>
          </a:xfrm>
          <a:prstGeom prst="rect">
            <a:avLst/>
          </a:prstGeom>
          <a:noFill/>
          <a:ln>
            <a:noFill/>
          </a:ln>
        </p:spPr>
      </p:pic>
      <p:pic>
        <p:nvPicPr>
          <p:cNvPr descr="darwin150" id="3529" name="Google Shape;3529;p130"/>
          <p:cNvPicPr preferRelativeResize="0"/>
          <p:nvPr/>
        </p:nvPicPr>
        <p:blipFill rotWithShape="1">
          <a:blip r:embed="rId4">
            <a:alphaModFix/>
          </a:blip>
          <a:srcRect b="0" l="0" r="0" t="0"/>
          <a:stretch/>
        </p:blipFill>
        <p:spPr>
          <a:xfrm>
            <a:off x="533400" y="2743200"/>
            <a:ext cx="3127375" cy="36576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4" name="Shape 3534"/>
        <p:cNvGrpSpPr/>
        <p:nvPr/>
      </p:nvGrpSpPr>
      <p:grpSpPr>
        <a:xfrm>
          <a:off x="0" y="0"/>
          <a:ext cx="0" cy="0"/>
          <a:chOff x="0" y="0"/>
          <a:chExt cx="0" cy="0"/>
        </a:xfrm>
      </p:grpSpPr>
      <p:sp>
        <p:nvSpPr>
          <p:cNvPr id="3535" name="Google Shape;3535;p131"/>
          <p:cNvSpPr txBox="1"/>
          <p:nvPr>
            <p:ph type="title"/>
          </p:nvPr>
        </p:nvSpPr>
        <p:spPr>
          <a:xfrm>
            <a:off x="0" y="0"/>
            <a:ext cx="9144000" cy="2667000"/>
          </a:xfrm>
          <a:prstGeom prst="rect">
            <a:avLst/>
          </a:prstGeom>
          <a:solidFill>
            <a:srgbClr val="FFCC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Comic Sans MS"/>
              <a:buNone/>
            </a:pPr>
            <a:r>
              <a:rPr b="0" i="0" lang="en-US" sz="3600" u="none">
                <a:solidFill>
                  <a:schemeClr val="dk2"/>
                </a:solidFill>
                <a:latin typeface="Comic Sans MS"/>
                <a:ea typeface="Comic Sans MS"/>
                <a:cs typeface="Comic Sans MS"/>
                <a:sym typeface="Comic Sans MS"/>
              </a:rPr>
              <a:t>Darwin’s </a:t>
            </a:r>
            <a:r>
              <a:rPr b="1" i="0" lang="en-US" sz="3600" u="sng">
                <a:solidFill>
                  <a:schemeClr val="dk2"/>
                </a:solidFill>
                <a:latin typeface="Comic Sans MS"/>
                <a:ea typeface="Comic Sans MS"/>
                <a:cs typeface="Comic Sans MS"/>
                <a:sym typeface="Comic Sans MS"/>
              </a:rPr>
              <a:t>Theory of Evolution by</a:t>
            </a:r>
            <a:r>
              <a:rPr b="0" i="0" lang="en-US" sz="3600" u="none">
                <a:solidFill>
                  <a:schemeClr val="dk2"/>
                </a:solidFill>
                <a:latin typeface="Comic Sans MS"/>
                <a:ea typeface="Comic Sans MS"/>
                <a:cs typeface="Comic Sans MS"/>
                <a:sym typeface="Comic Sans MS"/>
              </a:rPr>
              <a:t> </a:t>
            </a:r>
            <a:r>
              <a:rPr b="1" i="0" lang="en-US" sz="3600" u="sng">
                <a:solidFill>
                  <a:schemeClr val="dk2"/>
                </a:solidFill>
                <a:latin typeface="Comic Sans MS"/>
                <a:ea typeface="Comic Sans MS"/>
                <a:cs typeface="Comic Sans MS"/>
                <a:sym typeface="Comic Sans MS"/>
              </a:rPr>
              <a:t>Natural Selection</a:t>
            </a:r>
            <a:r>
              <a:rPr b="0" i="0" lang="en-US" sz="3600" u="none">
                <a:solidFill>
                  <a:schemeClr val="dk2"/>
                </a:solidFill>
                <a:latin typeface="Comic Sans MS"/>
                <a:ea typeface="Comic Sans MS"/>
                <a:cs typeface="Comic Sans MS"/>
                <a:sym typeface="Comic Sans MS"/>
              </a:rPr>
              <a:t> explained how evolution happens in a population</a:t>
            </a:r>
            <a:endParaRPr/>
          </a:p>
        </p:txBody>
      </p:sp>
      <p:sp>
        <p:nvSpPr>
          <p:cNvPr id="3536" name="Google Shape;3536;p131"/>
          <p:cNvSpPr txBox="1"/>
          <p:nvPr>
            <p:ph idx="1" type="body"/>
          </p:nvPr>
        </p:nvSpPr>
        <p:spPr>
          <a:xfrm>
            <a:off x="0" y="2667000"/>
            <a:ext cx="9144000" cy="4191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99"/>
              </a:buClr>
              <a:buSzPts val="4000"/>
              <a:buFont typeface="Comic Sans MS"/>
              <a:buNone/>
            </a:pPr>
            <a:r>
              <a:rPr b="0" i="0" lang="en-US" sz="4000" u="none">
                <a:solidFill>
                  <a:srgbClr val="000099"/>
                </a:solidFill>
                <a:latin typeface="Comic Sans MS"/>
                <a:ea typeface="Comic Sans MS"/>
                <a:cs typeface="Comic Sans MS"/>
                <a:sym typeface="Comic Sans MS"/>
              </a:rPr>
              <a:t>1) Overproduction </a:t>
            </a:r>
            <a:endParaRPr/>
          </a:p>
          <a:p>
            <a:pPr indent="-342900" lvl="0" marL="342900" rtl="0" algn="l">
              <a:lnSpc>
                <a:spcPct val="100000"/>
              </a:lnSpc>
              <a:spcBef>
                <a:spcPts val="800"/>
              </a:spcBef>
              <a:spcAft>
                <a:spcPts val="0"/>
              </a:spcAft>
              <a:buClr>
                <a:srgbClr val="000099"/>
              </a:buClr>
              <a:buSzPts val="4000"/>
              <a:buFont typeface="Comic Sans MS"/>
              <a:buNone/>
            </a:pPr>
            <a:r>
              <a:rPr b="0" i="0" lang="en-US" sz="4000" u="none">
                <a:solidFill>
                  <a:srgbClr val="000099"/>
                </a:solidFill>
                <a:latin typeface="Comic Sans MS"/>
                <a:ea typeface="Comic Sans MS"/>
                <a:cs typeface="Comic Sans MS"/>
                <a:sym typeface="Comic Sans MS"/>
              </a:rPr>
              <a:t>2) Competition for limited resources </a:t>
            </a:r>
            <a:endParaRPr/>
          </a:p>
          <a:p>
            <a:pPr indent="-342900" lvl="0" marL="342900" rtl="0" algn="l">
              <a:lnSpc>
                <a:spcPct val="100000"/>
              </a:lnSpc>
              <a:spcBef>
                <a:spcPts val="800"/>
              </a:spcBef>
              <a:spcAft>
                <a:spcPts val="0"/>
              </a:spcAft>
              <a:buClr>
                <a:srgbClr val="000099"/>
              </a:buClr>
              <a:buSzPts val="4000"/>
              <a:buFont typeface="Comic Sans MS"/>
              <a:buNone/>
            </a:pPr>
            <a:r>
              <a:rPr b="0" i="0" lang="en-US" sz="4000" u="none">
                <a:solidFill>
                  <a:srgbClr val="000099"/>
                </a:solidFill>
                <a:latin typeface="Comic Sans MS"/>
                <a:ea typeface="Comic Sans MS"/>
                <a:cs typeface="Comic Sans MS"/>
                <a:sym typeface="Comic Sans MS"/>
              </a:rPr>
              <a:t>3) Variation</a:t>
            </a:r>
            <a:endParaRPr/>
          </a:p>
          <a:p>
            <a:pPr indent="-342900" lvl="0" marL="342900" rtl="0" algn="l">
              <a:lnSpc>
                <a:spcPct val="100000"/>
              </a:lnSpc>
              <a:spcBef>
                <a:spcPts val="800"/>
              </a:spcBef>
              <a:spcAft>
                <a:spcPts val="0"/>
              </a:spcAft>
              <a:buClr>
                <a:srgbClr val="000099"/>
              </a:buClr>
              <a:buSzPts val="4000"/>
              <a:buFont typeface="Comic Sans MS"/>
              <a:buNone/>
            </a:pPr>
            <a:r>
              <a:rPr b="0" i="0" lang="en-US" sz="4000" u="none">
                <a:solidFill>
                  <a:srgbClr val="000099"/>
                </a:solidFill>
                <a:latin typeface="Comic Sans MS"/>
                <a:ea typeface="Comic Sans MS"/>
                <a:cs typeface="Comic Sans MS"/>
                <a:sym typeface="Comic Sans MS"/>
              </a:rPr>
              <a:t>4) Natural Selection (Survival of the Fittest) and Heredity</a:t>
            </a:r>
            <a:endParaRPr/>
          </a:p>
          <a:p>
            <a:pPr indent="-342900" lvl="0" marL="342900" rtl="0" algn="l">
              <a:lnSpc>
                <a:spcPct val="100000"/>
              </a:lnSpc>
              <a:spcBef>
                <a:spcPts val="800"/>
              </a:spcBef>
              <a:spcAft>
                <a:spcPts val="0"/>
              </a:spcAft>
              <a:buClr>
                <a:schemeClr val="dk1"/>
              </a:buClr>
              <a:buSzPts val="4000"/>
              <a:buFont typeface="Arial"/>
              <a:buNone/>
            </a:pPr>
            <a:r>
              <a:t/>
            </a:r>
            <a:endParaRPr b="0" i="0" sz="4000" u="none">
              <a:solidFill>
                <a:srgbClr val="000099"/>
              </a:solidFill>
              <a:latin typeface="Comic Sans MS"/>
              <a:ea typeface="Comic Sans MS"/>
              <a:cs typeface="Comic Sans MS"/>
              <a:sym typeface="Comic Sans MS"/>
            </a:endParaRPr>
          </a:p>
          <a:p>
            <a:pPr indent="-63500" lvl="0" marL="342900" rtl="0" algn="l">
              <a:lnSpc>
                <a:spcPct val="100000"/>
              </a:lnSpc>
              <a:spcBef>
                <a:spcPts val="880"/>
              </a:spcBef>
              <a:spcAft>
                <a:spcPts val="0"/>
              </a:spcAft>
              <a:buClr>
                <a:schemeClr val="dk1"/>
              </a:buClr>
              <a:buSzPts val="4400"/>
              <a:buFont typeface="Arial"/>
              <a:buNone/>
            </a:pPr>
            <a:r>
              <a:t/>
            </a:r>
            <a:endParaRPr b="0" i="0" sz="4400" u="none">
              <a:solidFill>
                <a:schemeClr val="dk1"/>
              </a:solidFill>
              <a:latin typeface="Arial"/>
              <a:ea typeface="Arial"/>
              <a:cs typeface="Arial"/>
              <a:sym typeface="Arial"/>
            </a:endParaRPr>
          </a:p>
          <a:p>
            <a:pPr indent="-63500" lvl="0" marL="342900" rtl="0" algn="l">
              <a:lnSpc>
                <a:spcPct val="100000"/>
              </a:lnSpc>
              <a:spcBef>
                <a:spcPts val="880"/>
              </a:spcBef>
              <a:spcAft>
                <a:spcPts val="0"/>
              </a:spcAft>
              <a:buClr>
                <a:schemeClr val="dk1"/>
              </a:buClr>
              <a:buSzPts val="4400"/>
              <a:buFont typeface="Arial"/>
              <a:buNone/>
            </a:pPr>
            <a:r>
              <a:t/>
            </a:r>
            <a:endParaRPr b="0" i="0" sz="4400" u="none">
              <a:solidFill>
                <a:schemeClr val="dk1"/>
              </a:solidFill>
              <a:latin typeface="Arial"/>
              <a:ea typeface="Arial"/>
              <a:cs typeface="Arial"/>
              <a:sym typeface="Arial"/>
            </a:endParaRPr>
          </a:p>
          <a:p>
            <a:pPr indent="-63500" lvl="0" marL="342900" rtl="0" algn="l">
              <a:spcBef>
                <a:spcPts val="880"/>
              </a:spcBef>
              <a:spcAft>
                <a:spcPts val="0"/>
              </a:spcAft>
              <a:buClr>
                <a:schemeClr val="dk1"/>
              </a:buClr>
              <a:buSzPts val="4400"/>
              <a:buFont typeface="Arial"/>
              <a:buNone/>
            </a:pPr>
            <a:r>
              <a:t/>
            </a:r>
            <a:endParaRPr b="0" i="0" sz="4400" u="none">
              <a:solidFill>
                <a:schemeClr val="dk1"/>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1" name="Shape 3541"/>
        <p:cNvGrpSpPr/>
        <p:nvPr/>
      </p:nvGrpSpPr>
      <p:grpSpPr>
        <a:xfrm>
          <a:off x="0" y="0"/>
          <a:ext cx="0" cy="0"/>
          <a:chOff x="0" y="0"/>
          <a:chExt cx="0" cy="0"/>
        </a:xfrm>
      </p:grpSpPr>
      <p:sp>
        <p:nvSpPr>
          <p:cNvPr id="3542" name="Google Shape;3542;p132"/>
          <p:cNvSpPr txBox="1"/>
          <p:nvPr>
            <p:ph type="title"/>
          </p:nvPr>
        </p:nvSpPr>
        <p:spPr>
          <a:xfrm>
            <a:off x="0" y="0"/>
            <a:ext cx="9144000" cy="838200"/>
          </a:xfrm>
          <a:prstGeom prst="rect">
            <a:avLst/>
          </a:prstGeom>
          <a:solidFill>
            <a:srgbClr val="FFCC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800"/>
              <a:buFont typeface="Comic Sans MS"/>
              <a:buNone/>
            </a:pPr>
            <a:r>
              <a:rPr b="1" i="0" lang="en-US" sz="4800" u="sng">
                <a:solidFill>
                  <a:schemeClr val="dk2"/>
                </a:solidFill>
                <a:latin typeface="Comic Sans MS"/>
                <a:ea typeface="Comic Sans MS"/>
                <a:cs typeface="Comic Sans MS"/>
                <a:sym typeface="Comic Sans MS"/>
              </a:rPr>
              <a:t>NATURAL SELECTION</a:t>
            </a:r>
            <a:endParaRPr/>
          </a:p>
        </p:txBody>
      </p:sp>
      <p:sp>
        <p:nvSpPr>
          <p:cNvPr id="3543" name="Google Shape;3543;p132"/>
          <p:cNvSpPr txBox="1"/>
          <p:nvPr>
            <p:ph idx="1" type="body"/>
          </p:nvPr>
        </p:nvSpPr>
        <p:spPr>
          <a:xfrm>
            <a:off x="0" y="685800"/>
            <a:ext cx="9144000" cy="6172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0" i="0" lang="en-US" sz="2400" u="none">
                <a:solidFill>
                  <a:schemeClr val="dk1"/>
                </a:solidFill>
                <a:latin typeface="Comic Sans MS"/>
                <a:ea typeface="Comic Sans MS"/>
                <a:cs typeface="Comic Sans MS"/>
                <a:sym typeface="Comic Sans MS"/>
              </a:rPr>
              <a:t>a. Some variations or ADAPTATIONS make organisms more suited to the environment than others (“</a:t>
            </a:r>
            <a:r>
              <a:rPr b="1" i="0" lang="en-US" sz="2400" u="sng">
                <a:solidFill>
                  <a:schemeClr val="dk1"/>
                </a:solidFill>
                <a:latin typeface="Comic Sans MS"/>
                <a:ea typeface="Comic Sans MS"/>
                <a:cs typeface="Comic Sans MS"/>
                <a:sym typeface="Comic Sans MS"/>
              </a:rPr>
              <a:t>Survival of the fittest</a:t>
            </a:r>
            <a:r>
              <a:rPr b="1" i="0" lang="en-US" sz="2400" u="none">
                <a:solidFill>
                  <a:schemeClr val="dk1"/>
                </a:solidFill>
                <a:latin typeface="Comic Sans MS"/>
                <a:ea typeface="Comic Sans MS"/>
                <a:cs typeface="Comic Sans MS"/>
                <a:sym typeface="Comic Sans MS"/>
              </a:rPr>
              <a:t>”</a:t>
            </a:r>
            <a:r>
              <a:rPr b="0" i="0" lang="en-US" sz="2400" u="none">
                <a:solidFill>
                  <a:schemeClr val="dk1"/>
                </a:solidFill>
                <a:latin typeface="Comic Sans MS"/>
                <a:ea typeface="Comic Sans MS"/>
                <a:cs typeface="Comic Sans MS"/>
                <a:sym typeface="Comic Sans MS"/>
              </a:rPr>
              <a:t>)</a:t>
            </a:r>
            <a:endParaRPr/>
          </a:p>
          <a:p>
            <a:pPr indent="-342900" lvl="0" marL="342900" rtl="0" algn="l">
              <a:lnSpc>
                <a:spcPct val="100000"/>
              </a:lnSpc>
              <a:spcBef>
                <a:spcPts val="48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b. Organisms with </a:t>
            </a:r>
            <a:r>
              <a:rPr b="1" i="0" lang="en-US" sz="2400" u="sng">
                <a:solidFill>
                  <a:schemeClr val="dk1"/>
                </a:solidFill>
                <a:latin typeface="Comic Sans MS"/>
                <a:ea typeface="Comic Sans MS"/>
                <a:cs typeface="Comic Sans MS"/>
                <a:sym typeface="Comic Sans MS"/>
              </a:rPr>
              <a:t>favorable traits</a:t>
            </a:r>
            <a:r>
              <a:rPr b="0" i="0" lang="en-US" sz="2400" u="none">
                <a:solidFill>
                  <a:schemeClr val="dk1"/>
                </a:solidFill>
                <a:latin typeface="Comic Sans MS"/>
                <a:ea typeface="Comic Sans MS"/>
                <a:cs typeface="Comic Sans MS"/>
                <a:sym typeface="Comic Sans MS"/>
              </a:rPr>
              <a:t> (</a:t>
            </a:r>
            <a:r>
              <a:rPr b="1" i="0" lang="en-US" sz="2400" u="sng">
                <a:solidFill>
                  <a:schemeClr val="dk1"/>
                </a:solidFill>
                <a:latin typeface="Comic Sans MS"/>
                <a:ea typeface="Comic Sans MS"/>
                <a:cs typeface="Comic Sans MS"/>
                <a:sym typeface="Comic Sans MS"/>
              </a:rPr>
              <a:t>adaptations</a:t>
            </a:r>
            <a:r>
              <a:rPr b="0" i="0" lang="en-US" sz="2400" u="none">
                <a:solidFill>
                  <a:schemeClr val="dk1"/>
                </a:solidFill>
                <a:latin typeface="Comic Sans MS"/>
                <a:ea typeface="Comic Sans MS"/>
                <a:cs typeface="Comic Sans MS"/>
                <a:sym typeface="Comic Sans MS"/>
              </a:rPr>
              <a:t>) are more likely to </a:t>
            </a:r>
            <a:r>
              <a:rPr b="1" i="0" lang="en-US" sz="2400" u="sng">
                <a:solidFill>
                  <a:schemeClr val="dk1"/>
                </a:solidFill>
                <a:latin typeface="Comic Sans MS"/>
                <a:ea typeface="Comic Sans MS"/>
                <a:cs typeface="Comic Sans MS"/>
                <a:sym typeface="Comic Sans MS"/>
              </a:rPr>
              <a:t>survive,</a:t>
            </a:r>
            <a:r>
              <a:rPr b="1" i="0" lang="en-US" sz="2400" u="none">
                <a:solidFill>
                  <a:schemeClr val="dk1"/>
                </a:solidFill>
                <a:latin typeface="Comic Sans MS"/>
                <a:ea typeface="Comic Sans MS"/>
                <a:cs typeface="Comic Sans MS"/>
                <a:sym typeface="Comic Sans MS"/>
              </a:rPr>
              <a:t> </a:t>
            </a:r>
            <a:r>
              <a:rPr b="1" i="0" lang="en-US" sz="2400" u="sng">
                <a:solidFill>
                  <a:schemeClr val="dk1"/>
                </a:solidFill>
                <a:latin typeface="Comic Sans MS"/>
                <a:ea typeface="Comic Sans MS"/>
                <a:cs typeface="Comic Sans MS"/>
                <a:sym typeface="Comic Sans MS"/>
              </a:rPr>
              <a:t>reproduce, and pass on the favorable traits</a:t>
            </a:r>
            <a:endParaRPr/>
          </a:p>
          <a:p>
            <a:pPr indent="-285750" lvl="1" marL="742950" rtl="0" algn="l">
              <a:lnSpc>
                <a:spcPct val="100000"/>
              </a:lnSpc>
              <a:spcBef>
                <a:spcPts val="480"/>
              </a:spcBef>
              <a:spcAft>
                <a:spcPts val="0"/>
              </a:spcAft>
              <a:buClr>
                <a:schemeClr val="dk1"/>
              </a:buClr>
              <a:buSzPts val="2400"/>
              <a:buFont typeface="Noto Sans Symbols"/>
              <a:buChar char="⮚"/>
            </a:pPr>
            <a:r>
              <a:rPr b="0" i="0" lang="en-US" sz="2400" u="none">
                <a:solidFill>
                  <a:schemeClr val="dk1"/>
                </a:solidFill>
                <a:latin typeface="Comic Sans MS"/>
                <a:ea typeface="Comic Sans MS"/>
                <a:cs typeface="Comic Sans MS"/>
                <a:sym typeface="Comic Sans MS"/>
              </a:rPr>
              <a:t>These organisms have a high </a:t>
            </a:r>
            <a:r>
              <a:rPr b="1" i="0" lang="en-US" sz="2400" u="sng">
                <a:solidFill>
                  <a:schemeClr val="dk1"/>
                </a:solidFill>
                <a:latin typeface="Comic Sans MS"/>
                <a:ea typeface="Comic Sans MS"/>
                <a:cs typeface="Comic Sans MS"/>
                <a:sym typeface="Comic Sans MS"/>
              </a:rPr>
              <a:t>“fitness”</a:t>
            </a:r>
            <a:r>
              <a:rPr b="1" i="0" lang="en-US" sz="2400" u="none">
                <a:solidFill>
                  <a:schemeClr val="dk1"/>
                </a:solidFill>
                <a:latin typeface="Comic Sans MS"/>
                <a:ea typeface="Comic Sans MS"/>
                <a:cs typeface="Comic Sans MS"/>
                <a:sym typeface="Comic Sans MS"/>
              </a:rPr>
              <a:t> (how well an organism’s adaptations allow it to survive and produce more offspring than others in the population)</a:t>
            </a:r>
            <a:endParaRPr/>
          </a:p>
          <a:p>
            <a:pPr indent="-285750" lvl="1" marL="742950" rtl="0" algn="l">
              <a:lnSpc>
                <a:spcPct val="100000"/>
              </a:lnSpc>
              <a:spcBef>
                <a:spcPts val="480"/>
              </a:spcBef>
              <a:spcAft>
                <a:spcPts val="0"/>
              </a:spcAft>
              <a:buClr>
                <a:schemeClr val="dk1"/>
              </a:buClr>
              <a:buSzPts val="2400"/>
              <a:buFont typeface="Noto Sans Symbols"/>
              <a:buChar char="⮚"/>
            </a:pPr>
            <a:r>
              <a:rPr b="0" i="0" lang="en-US" sz="2400" u="none">
                <a:solidFill>
                  <a:schemeClr val="dk1"/>
                </a:solidFill>
                <a:latin typeface="Comic Sans MS"/>
                <a:ea typeface="Comic Sans MS"/>
                <a:cs typeface="Comic Sans MS"/>
                <a:sym typeface="Comic Sans MS"/>
              </a:rPr>
              <a:t>The </a:t>
            </a:r>
            <a:r>
              <a:rPr b="1" i="0" lang="en-US" sz="2400" u="sng">
                <a:solidFill>
                  <a:schemeClr val="dk1"/>
                </a:solidFill>
                <a:latin typeface="Comic Sans MS"/>
                <a:ea typeface="Comic Sans MS"/>
                <a:cs typeface="Comic Sans MS"/>
                <a:sym typeface="Comic Sans MS"/>
              </a:rPr>
              <a:t>genes</a:t>
            </a:r>
            <a:r>
              <a:rPr b="0" i="0" lang="en-US" sz="2400" u="none">
                <a:solidFill>
                  <a:schemeClr val="dk1"/>
                </a:solidFill>
                <a:latin typeface="Comic Sans MS"/>
                <a:ea typeface="Comic Sans MS"/>
                <a:cs typeface="Comic Sans MS"/>
                <a:sym typeface="Comic Sans MS"/>
              </a:rPr>
              <a:t> that promote the survival advantage </a:t>
            </a:r>
            <a:r>
              <a:rPr b="1" i="0" lang="en-US" sz="2400" u="sng">
                <a:solidFill>
                  <a:schemeClr val="dk1"/>
                </a:solidFill>
                <a:latin typeface="Comic Sans MS"/>
                <a:ea typeface="Comic Sans MS"/>
                <a:cs typeface="Comic Sans MS"/>
                <a:sym typeface="Comic Sans MS"/>
              </a:rPr>
              <a:t>become more frequent in the population.</a:t>
            </a:r>
            <a:endParaRPr/>
          </a:p>
          <a:p>
            <a:pPr indent="-285750" lvl="1" marL="742950" rtl="0" algn="l">
              <a:lnSpc>
                <a:spcPct val="100000"/>
              </a:lnSpc>
              <a:spcBef>
                <a:spcPts val="480"/>
              </a:spcBef>
              <a:spcAft>
                <a:spcPts val="0"/>
              </a:spcAft>
              <a:buClr>
                <a:schemeClr val="dk1"/>
              </a:buClr>
              <a:buSzPts val="2400"/>
              <a:buFont typeface="Arial"/>
              <a:buNone/>
            </a:pPr>
            <a:r>
              <a:t/>
            </a:r>
            <a:endParaRPr b="1" i="0" sz="2400" u="sng">
              <a:solidFill>
                <a:schemeClr val="dk1"/>
              </a:solidFill>
              <a:latin typeface="Comic Sans MS"/>
              <a:ea typeface="Comic Sans MS"/>
              <a:cs typeface="Comic Sans MS"/>
              <a:sym typeface="Comic Sans MS"/>
            </a:endParaRPr>
          </a:p>
          <a:p>
            <a:pPr indent="-285750" lvl="1" marL="742950" rtl="0" algn="l">
              <a:lnSpc>
                <a:spcPct val="100000"/>
              </a:lnSpc>
              <a:spcBef>
                <a:spcPts val="560"/>
              </a:spcBef>
              <a:spcAft>
                <a:spcPts val="0"/>
              </a:spcAft>
              <a:buClr>
                <a:srgbClr val="008000"/>
              </a:buClr>
              <a:buSzPts val="2800"/>
              <a:buFont typeface="Comic Sans MS"/>
              <a:buNone/>
            </a:pPr>
            <a:r>
              <a:rPr b="1" i="1" lang="en-US" sz="2800" u="sng">
                <a:solidFill>
                  <a:srgbClr val="008000"/>
                </a:solidFill>
                <a:latin typeface="Comic Sans MS"/>
                <a:ea typeface="Comic Sans MS"/>
                <a:cs typeface="Comic Sans MS"/>
                <a:sym typeface="Comic Sans MS"/>
              </a:rPr>
              <a:t>Adaptations</a:t>
            </a:r>
            <a:r>
              <a:rPr b="1" i="1" lang="en-US" sz="2800" u="none">
                <a:solidFill>
                  <a:srgbClr val="008000"/>
                </a:solidFill>
                <a:latin typeface="Comic Sans MS"/>
                <a:ea typeface="Comic Sans MS"/>
                <a:cs typeface="Comic Sans MS"/>
                <a:sym typeface="Comic Sans MS"/>
              </a:rPr>
              <a:t> occur due to </a:t>
            </a:r>
            <a:r>
              <a:rPr b="1" i="1" lang="en-US" sz="2800" u="sng">
                <a:solidFill>
                  <a:srgbClr val="008000"/>
                </a:solidFill>
                <a:latin typeface="Comic Sans MS"/>
                <a:ea typeface="Comic Sans MS"/>
                <a:cs typeface="Comic Sans MS"/>
                <a:sym typeface="Comic Sans MS"/>
              </a:rPr>
              <a:t>inheritance</a:t>
            </a:r>
            <a:r>
              <a:rPr b="1" i="1" lang="en-US" sz="2800" u="none">
                <a:solidFill>
                  <a:srgbClr val="008000"/>
                </a:solidFill>
                <a:latin typeface="Comic Sans MS"/>
                <a:ea typeface="Comic Sans MS"/>
                <a:cs typeface="Comic Sans MS"/>
                <a:sym typeface="Comic Sans MS"/>
              </a:rPr>
              <a:t>. You cannot choose the adaptations you need.</a:t>
            </a:r>
            <a:endParaRPr/>
          </a:p>
          <a:p>
            <a:pPr indent="-165100" lvl="0" marL="342900" rtl="0" algn="l">
              <a:lnSpc>
                <a:spcPct val="100000"/>
              </a:lnSpc>
              <a:spcBef>
                <a:spcPts val="560"/>
              </a:spcBef>
              <a:spcAft>
                <a:spcPts val="0"/>
              </a:spcAft>
              <a:buClr>
                <a:schemeClr val="dk1"/>
              </a:buClr>
              <a:buSzPts val="2800"/>
              <a:buFont typeface="Arial"/>
              <a:buNone/>
            </a:pPr>
            <a:r>
              <a:t/>
            </a:r>
            <a:endParaRPr b="1" i="0" sz="2800" u="none">
              <a:solidFill>
                <a:srgbClr val="FF0000"/>
              </a:solidFill>
              <a:latin typeface="Comic Sans MS"/>
              <a:ea typeface="Comic Sans MS"/>
              <a:cs typeface="Comic Sans MS"/>
              <a:sym typeface="Comic Sans MS"/>
            </a:endParaRPr>
          </a:p>
          <a:p>
            <a:pPr indent="-165100" lvl="0" marL="342900" rtl="0" algn="l">
              <a:spcBef>
                <a:spcPts val="560"/>
              </a:spcBef>
              <a:spcAft>
                <a:spcPts val="0"/>
              </a:spcAft>
              <a:buClr>
                <a:schemeClr val="dk1"/>
              </a:buClr>
              <a:buSzPts val="2800"/>
              <a:buFont typeface="Arial"/>
              <a:buNone/>
            </a:pPr>
            <a:r>
              <a:t/>
            </a:r>
            <a:endParaRPr b="1" i="0" sz="2800" u="none">
              <a:solidFill>
                <a:srgbClr val="FF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1" name="Shape 2341"/>
        <p:cNvGrpSpPr/>
        <p:nvPr/>
      </p:nvGrpSpPr>
      <p:grpSpPr>
        <a:xfrm>
          <a:off x="0" y="0"/>
          <a:ext cx="0" cy="0"/>
          <a:chOff x="0" y="0"/>
          <a:chExt cx="0" cy="0"/>
        </a:xfrm>
      </p:grpSpPr>
      <p:sp>
        <p:nvSpPr>
          <p:cNvPr id="2342" name="Google Shape;2342;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343" name="Google Shape;2343;p16"/>
          <p:cNvSpPr txBox="1"/>
          <p:nvPr>
            <p:ph idx="1" type="body"/>
          </p:nvPr>
        </p:nvSpPr>
        <p:spPr>
          <a:xfrm>
            <a:off x="0" y="1600200"/>
            <a:ext cx="8686800" cy="4525962"/>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7200"/>
              <a:buFont typeface="Arial"/>
              <a:buNone/>
            </a:pPr>
            <a:r>
              <a:rPr b="0" i="1" lang="en-US" sz="7200" u="none">
                <a:solidFill>
                  <a:schemeClr val="dk1"/>
                </a:solidFill>
                <a:latin typeface="Arial"/>
                <a:ea typeface="Arial"/>
                <a:cs typeface="Arial"/>
                <a:sym typeface="Arial"/>
              </a:rPr>
              <a:t>CHEMISTRY</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8" name="Shape 3548"/>
        <p:cNvGrpSpPr/>
        <p:nvPr/>
      </p:nvGrpSpPr>
      <p:grpSpPr>
        <a:xfrm>
          <a:off x="0" y="0"/>
          <a:ext cx="0" cy="0"/>
          <a:chOff x="0" y="0"/>
          <a:chExt cx="0" cy="0"/>
        </a:xfrm>
      </p:grpSpPr>
      <p:pic>
        <p:nvPicPr>
          <p:cNvPr descr="Natural selection, in a nutshell" id="3549" name="Google Shape;3549;p133"/>
          <p:cNvPicPr preferRelativeResize="0"/>
          <p:nvPr/>
        </p:nvPicPr>
        <p:blipFill rotWithShape="1">
          <a:blip r:embed="rId3">
            <a:alphaModFix/>
          </a:blip>
          <a:srcRect b="0" l="0" r="0" t="0"/>
          <a:stretch/>
        </p:blipFill>
        <p:spPr>
          <a:xfrm>
            <a:off x="990600" y="1044575"/>
            <a:ext cx="7391400" cy="4891087"/>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4" name="Shape 3554"/>
        <p:cNvGrpSpPr/>
        <p:nvPr/>
      </p:nvGrpSpPr>
      <p:grpSpPr>
        <a:xfrm>
          <a:off x="0" y="0"/>
          <a:ext cx="0" cy="0"/>
          <a:chOff x="0" y="0"/>
          <a:chExt cx="0" cy="0"/>
        </a:xfrm>
      </p:grpSpPr>
      <p:pic>
        <p:nvPicPr>
          <p:cNvPr descr="Natural selection, in a nutshell" id="3555" name="Google Shape;3555;p134"/>
          <p:cNvPicPr preferRelativeResize="0"/>
          <p:nvPr/>
        </p:nvPicPr>
        <p:blipFill rotWithShape="1">
          <a:blip r:embed="rId3">
            <a:alphaModFix/>
          </a:blip>
          <a:srcRect b="0" l="0" r="0" t="0"/>
          <a:stretch/>
        </p:blipFill>
        <p:spPr>
          <a:xfrm>
            <a:off x="685800" y="1219200"/>
            <a:ext cx="7848600" cy="4068762"/>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9" name="Shape 3559"/>
        <p:cNvGrpSpPr/>
        <p:nvPr/>
      </p:nvGrpSpPr>
      <p:grpSpPr>
        <a:xfrm>
          <a:off x="0" y="0"/>
          <a:ext cx="0" cy="0"/>
          <a:chOff x="0" y="0"/>
          <a:chExt cx="0" cy="0"/>
        </a:xfrm>
      </p:grpSpPr>
      <p:pic>
        <p:nvPicPr>
          <p:cNvPr descr="Natural selection, in a nutshell" id="3560" name="Google Shape;3560;p135"/>
          <p:cNvPicPr preferRelativeResize="0"/>
          <p:nvPr/>
        </p:nvPicPr>
        <p:blipFill rotWithShape="1">
          <a:blip r:embed="rId3">
            <a:alphaModFix/>
          </a:blip>
          <a:srcRect b="0" l="0" r="0" t="0"/>
          <a:stretch/>
        </p:blipFill>
        <p:spPr>
          <a:xfrm>
            <a:off x="914400" y="990600"/>
            <a:ext cx="7696200" cy="4549775"/>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5" name="Shape 3565"/>
        <p:cNvGrpSpPr/>
        <p:nvPr/>
      </p:nvGrpSpPr>
      <p:grpSpPr>
        <a:xfrm>
          <a:off x="0" y="0"/>
          <a:ext cx="0" cy="0"/>
          <a:chOff x="0" y="0"/>
          <a:chExt cx="0" cy="0"/>
        </a:xfrm>
      </p:grpSpPr>
      <p:sp>
        <p:nvSpPr>
          <p:cNvPr id="3566" name="Google Shape;3566;p136"/>
          <p:cNvSpPr txBox="1"/>
          <p:nvPr>
            <p:ph idx="4294967295" type="title"/>
          </p:nvPr>
        </p:nvSpPr>
        <p:spPr>
          <a:xfrm>
            <a:off x="3581400" y="838200"/>
            <a:ext cx="2057400" cy="715962"/>
          </a:xfrm>
          <a:prstGeom prst="rect">
            <a:avLst/>
          </a:prstGeom>
          <a:solidFill>
            <a:srgbClr val="CCFF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VESTIGIAL</a:t>
            </a:r>
            <a:br>
              <a:rPr b="1" i="0" lang="en-US" sz="2000" u="none" cap="none" strike="noStrike">
                <a:solidFill>
                  <a:schemeClr val="dk2"/>
                </a:solidFill>
                <a:latin typeface="Arial"/>
                <a:ea typeface="Arial"/>
                <a:cs typeface="Arial"/>
                <a:sym typeface="Arial"/>
              </a:rPr>
            </a:br>
            <a:r>
              <a:rPr b="1" i="0" lang="en-US" sz="2000" u="none" cap="none" strike="noStrike">
                <a:solidFill>
                  <a:schemeClr val="dk2"/>
                </a:solidFill>
                <a:latin typeface="Arial"/>
                <a:ea typeface="Arial"/>
                <a:cs typeface="Arial"/>
                <a:sym typeface="Arial"/>
              </a:rPr>
              <a:t>ORGANS</a:t>
            </a:r>
            <a:endParaRPr/>
          </a:p>
        </p:txBody>
      </p:sp>
      <p:sp>
        <p:nvSpPr>
          <p:cNvPr id="3567" name="Google Shape;3567;p136"/>
          <p:cNvSpPr txBox="1"/>
          <p:nvPr/>
        </p:nvSpPr>
        <p:spPr>
          <a:xfrm>
            <a:off x="517525" y="2068512"/>
            <a:ext cx="18415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8" name="Google Shape;3568;p136"/>
          <p:cNvSpPr txBox="1"/>
          <p:nvPr/>
        </p:nvSpPr>
        <p:spPr>
          <a:xfrm>
            <a:off x="381000" y="2133600"/>
            <a:ext cx="2287587" cy="701675"/>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HOMOLOGOUS</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ORGANS</a:t>
            </a:r>
            <a:endParaRPr/>
          </a:p>
        </p:txBody>
      </p:sp>
      <p:sp>
        <p:nvSpPr>
          <p:cNvPr id="3569" name="Google Shape;3569;p136"/>
          <p:cNvSpPr/>
          <p:nvPr/>
        </p:nvSpPr>
        <p:spPr>
          <a:xfrm>
            <a:off x="2971800" y="2743200"/>
            <a:ext cx="3124200" cy="1676400"/>
          </a:xfrm>
          <a:prstGeom prst="ellipse">
            <a:avLst/>
          </a:prstGeom>
          <a:solidFill>
            <a:srgbClr val="99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EVIDENCES OF </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EVOLUTION</a:t>
            </a:r>
            <a:endParaRPr/>
          </a:p>
        </p:txBody>
      </p:sp>
      <p:sp>
        <p:nvSpPr>
          <p:cNvPr id="3570" name="Google Shape;3570;p136"/>
          <p:cNvSpPr txBox="1"/>
          <p:nvPr/>
        </p:nvSpPr>
        <p:spPr>
          <a:xfrm>
            <a:off x="6918325" y="1992312"/>
            <a:ext cx="18415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1" name="Google Shape;3571;p136"/>
          <p:cNvSpPr txBox="1"/>
          <p:nvPr/>
        </p:nvSpPr>
        <p:spPr>
          <a:xfrm>
            <a:off x="6743700" y="2286000"/>
            <a:ext cx="1863725" cy="701675"/>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EMBRYO</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SIMILARITIES</a:t>
            </a:r>
            <a:endParaRPr/>
          </a:p>
        </p:txBody>
      </p:sp>
      <p:sp>
        <p:nvSpPr>
          <p:cNvPr id="3572" name="Google Shape;3572;p136"/>
          <p:cNvSpPr txBox="1"/>
          <p:nvPr/>
        </p:nvSpPr>
        <p:spPr>
          <a:xfrm>
            <a:off x="6364287" y="4887912"/>
            <a:ext cx="1990725" cy="1311275"/>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BIOCHEMICAL</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SIMILARITIES</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(DNA &amp; AMINO</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ACIDS)</a:t>
            </a:r>
            <a:endParaRPr/>
          </a:p>
        </p:txBody>
      </p:sp>
      <p:sp>
        <p:nvSpPr>
          <p:cNvPr id="3573" name="Google Shape;3573;p136"/>
          <p:cNvSpPr txBox="1"/>
          <p:nvPr/>
        </p:nvSpPr>
        <p:spPr>
          <a:xfrm>
            <a:off x="1143000" y="5029200"/>
            <a:ext cx="1485900" cy="701675"/>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FOSSIL</a:t>
            </a:r>
            <a:endParaRPr/>
          </a:p>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EVIDENCE</a:t>
            </a:r>
            <a:endParaRPr/>
          </a:p>
        </p:txBody>
      </p:sp>
      <p:cxnSp>
        <p:nvCxnSpPr>
          <p:cNvPr id="3574" name="Google Shape;3574;p136"/>
          <p:cNvCxnSpPr/>
          <p:nvPr/>
        </p:nvCxnSpPr>
        <p:spPr>
          <a:xfrm>
            <a:off x="2667000" y="2819400"/>
            <a:ext cx="6096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3575" name="Google Shape;3575;p136"/>
          <p:cNvCxnSpPr/>
          <p:nvPr/>
        </p:nvCxnSpPr>
        <p:spPr>
          <a:xfrm>
            <a:off x="4495800" y="1524000"/>
            <a:ext cx="0" cy="1143000"/>
          </a:xfrm>
          <a:prstGeom prst="straightConnector1">
            <a:avLst/>
          </a:prstGeom>
          <a:noFill/>
          <a:ln cap="flat" cmpd="sng" w="9525">
            <a:solidFill>
              <a:schemeClr val="dk1"/>
            </a:solidFill>
            <a:prstDash val="solid"/>
            <a:miter lim="800000"/>
            <a:headEnd len="med" w="med" type="none"/>
            <a:tailEnd len="med" w="med" type="triangle"/>
          </a:ln>
        </p:spPr>
      </p:cxnSp>
      <p:cxnSp>
        <p:nvCxnSpPr>
          <p:cNvPr id="3576" name="Google Shape;3576;p136"/>
          <p:cNvCxnSpPr/>
          <p:nvPr/>
        </p:nvCxnSpPr>
        <p:spPr>
          <a:xfrm flipH="1">
            <a:off x="5943600" y="2971800"/>
            <a:ext cx="9906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3577" name="Google Shape;3577;p136"/>
          <p:cNvCxnSpPr/>
          <p:nvPr/>
        </p:nvCxnSpPr>
        <p:spPr>
          <a:xfrm rot="10800000">
            <a:off x="5410200" y="4267200"/>
            <a:ext cx="990600" cy="762000"/>
          </a:xfrm>
          <a:prstGeom prst="straightConnector1">
            <a:avLst/>
          </a:prstGeom>
          <a:noFill/>
          <a:ln cap="flat" cmpd="sng" w="9525">
            <a:solidFill>
              <a:schemeClr val="dk1"/>
            </a:solidFill>
            <a:prstDash val="solid"/>
            <a:miter lim="800000"/>
            <a:headEnd len="med" w="med" type="none"/>
            <a:tailEnd len="med" w="med" type="triangle"/>
          </a:ln>
        </p:spPr>
      </p:cxnSp>
      <p:cxnSp>
        <p:nvCxnSpPr>
          <p:cNvPr id="3578" name="Google Shape;3578;p136"/>
          <p:cNvCxnSpPr/>
          <p:nvPr/>
        </p:nvCxnSpPr>
        <p:spPr>
          <a:xfrm flipH="1" rot="10800000">
            <a:off x="2590800" y="4191000"/>
            <a:ext cx="990600" cy="8382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3" name="Shape 3583"/>
        <p:cNvGrpSpPr/>
        <p:nvPr/>
      </p:nvGrpSpPr>
      <p:grpSpPr>
        <a:xfrm>
          <a:off x="0" y="0"/>
          <a:ext cx="0" cy="0"/>
          <a:chOff x="0" y="0"/>
          <a:chExt cx="0" cy="0"/>
        </a:xfrm>
      </p:grpSpPr>
      <p:sp>
        <p:nvSpPr>
          <p:cNvPr id="3584" name="Google Shape;3584;p137"/>
          <p:cNvSpPr txBox="1"/>
          <p:nvPr>
            <p:ph type="title"/>
          </p:nvPr>
        </p:nvSpPr>
        <p:spPr>
          <a:xfrm>
            <a:off x="457200" y="0"/>
            <a:ext cx="8229600" cy="762000"/>
          </a:xfrm>
          <a:prstGeom prst="rect">
            <a:avLst/>
          </a:prstGeom>
          <a:solidFill>
            <a:srgbClr val="99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Evidences cont.</a:t>
            </a:r>
            <a:endParaRPr/>
          </a:p>
        </p:txBody>
      </p:sp>
      <p:sp>
        <p:nvSpPr>
          <p:cNvPr id="3585" name="Google Shape;3585;p137"/>
          <p:cNvSpPr txBox="1"/>
          <p:nvPr>
            <p:ph idx="1" type="body"/>
          </p:nvPr>
        </p:nvSpPr>
        <p:spPr>
          <a:xfrm>
            <a:off x="0" y="914400"/>
            <a:ext cx="9144000" cy="5943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Comic Sans MS"/>
              <a:buNone/>
            </a:pPr>
            <a:r>
              <a:rPr b="1" i="0" lang="en-US" sz="3600" u="none">
                <a:solidFill>
                  <a:schemeClr val="dk1"/>
                </a:solidFill>
                <a:latin typeface="Comic Sans MS"/>
                <a:ea typeface="Comic Sans MS"/>
                <a:cs typeface="Comic Sans MS"/>
                <a:sym typeface="Comic Sans MS"/>
              </a:rPr>
              <a:t>1)</a:t>
            </a:r>
            <a:r>
              <a:rPr b="1" i="0" lang="en-US" sz="3600" u="sng">
                <a:solidFill>
                  <a:schemeClr val="dk1"/>
                </a:solidFill>
                <a:latin typeface="Comic Sans MS"/>
                <a:ea typeface="Comic Sans MS"/>
                <a:cs typeface="Comic Sans MS"/>
                <a:sym typeface="Comic Sans MS"/>
              </a:rPr>
              <a:t> Fossils: </a:t>
            </a:r>
            <a:r>
              <a:rPr b="0" i="0" lang="en-US" sz="4000" u="none">
                <a:solidFill>
                  <a:schemeClr val="dk1"/>
                </a:solidFill>
                <a:latin typeface="Comic Sans MS"/>
                <a:ea typeface="Comic Sans MS"/>
                <a:cs typeface="Comic Sans MS"/>
                <a:sym typeface="Comic Sans MS"/>
              </a:rPr>
              <a:t>Remains or traces of organisms that lived in the past</a:t>
            </a:r>
            <a:endParaRPr/>
          </a:p>
          <a:p>
            <a:pPr indent="-342900" lvl="0" marL="342900" rtl="0" algn="l">
              <a:lnSpc>
                <a:spcPct val="100000"/>
              </a:lnSpc>
              <a:spcBef>
                <a:spcPts val="640"/>
              </a:spcBef>
              <a:spcAft>
                <a:spcPts val="0"/>
              </a:spcAft>
              <a:buClr>
                <a:srgbClr val="000000"/>
              </a:buClr>
              <a:buSzPts val="3200"/>
              <a:buFont typeface="Comic Sans MS"/>
              <a:buChar char="•"/>
            </a:pPr>
            <a:r>
              <a:rPr b="1" i="0" lang="en-US" sz="3200" u="none">
                <a:solidFill>
                  <a:srgbClr val="000000"/>
                </a:solidFill>
                <a:latin typeface="Comic Sans MS"/>
                <a:ea typeface="Comic Sans MS"/>
                <a:cs typeface="Comic Sans MS"/>
                <a:sym typeface="Comic Sans MS"/>
              </a:rPr>
              <a:t>a.  Show evidence of what organisms lived  in the past and when they lived</a:t>
            </a:r>
            <a:endParaRPr/>
          </a:p>
          <a:p>
            <a:pPr indent="-342900" lvl="0" marL="342900" rtl="0" algn="l">
              <a:lnSpc>
                <a:spcPct val="100000"/>
              </a:lnSpc>
              <a:spcBef>
                <a:spcPts val="640"/>
              </a:spcBef>
              <a:spcAft>
                <a:spcPts val="0"/>
              </a:spcAft>
              <a:buClr>
                <a:srgbClr val="000000"/>
              </a:buClr>
              <a:buSzPts val="3200"/>
              <a:buFont typeface="Comic Sans MS"/>
              <a:buChar char="•"/>
            </a:pPr>
            <a:r>
              <a:rPr b="1" i="0" lang="en-US" sz="3200" u="none">
                <a:solidFill>
                  <a:srgbClr val="000000"/>
                </a:solidFill>
                <a:latin typeface="Comic Sans MS"/>
                <a:ea typeface="Comic Sans MS"/>
                <a:cs typeface="Comic Sans MS"/>
                <a:sym typeface="Comic Sans MS"/>
              </a:rPr>
              <a:t>b.  Usually include shells, bones, or imprints of plants with thick cell walls</a:t>
            </a:r>
            <a:endParaRPr/>
          </a:p>
          <a:p>
            <a:pPr indent="-342900" lvl="0" marL="342900" rtl="0" algn="l">
              <a:lnSpc>
                <a:spcPct val="100000"/>
              </a:lnSpc>
              <a:spcBef>
                <a:spcPts val="640"/>
              </a:spcBef>
              <a:spcAft>
                <a:spcPts val="0"/>
              </a:spcAft>
              <a:buClr>
                <a:srgbClr val="000000"/>
              </a:buClr>
              <a:buSzPts val="3200"/>
              <a:buFont typeface="Comic Sans MS"/>
              <a:buChar char="•"/>
            </a:pPr>
            <a:r>
              <a:rPr b="1" i="0" lang="en-US" sz="3200" u="none">
                <a:solidFill>
                  <a:srgbClr val="000000"/>
                </a:solidFill>
                <a:latin typeface="Comic Sans MS"/>
                <a:ea typeface="Comic Sans MS"/>
                <a:cs typeface="Comic Sans MS"/>
                <a:sym typeface="Comic Sans MS"/>
              </a:rPr>
              <a:t>c.  Not many soft-bodied animals leave fossil evidence</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0" name="Shape 3590"/>
        <p:cNvGrpSpPr/>
        <p:nvPr/>
      </p:nvGrpSpPr>
      <p:grpSpPr>
        <a:xfrm>
          <a:off x="0" y="0"/>
          <a:ext cx="0" cy="0"/>
          <a:chOff x="0" y="0"/>
          <a:chExt cx="0" cy="0"/>
        </a:xfrm>
      </p:grpSpPr>
      <p:sp>
        <p:nvSpPr>
          <p:cNvPr id="3591" name="Google Shape;3591;p138"/>
          <p:cNvSpPr txBox="1"/>
          <p:nvPr>
            <p:ph type="title"/>
          </p:nvPr>
        </p:nvSpPr>
        <p:spPr>
          <a:xfrm>
            <a:off x="0" y="0"/>
            <a:ext cx="9144000" cy="914400"/>
          </a:xfrm>
          <a:prstGeom prst="rect">
            <a:avLst/>
          </a:prstGeom>
          <a:solidFill>
            <a:srgbClr val="CEF2F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Relative Dating</a:t>
            </a:r>
            <a:endParaRPr/>
          </a:p>
        </p:txBody>
      </p:sp>
      <p:sp>
        <p:nvSpPr>
          <p:cNvPr id="3592" name="Google Shape;3592;p138"/>
          <p:cNvSpPr txBox="1"/>
          <p:nvPr>
            <p:ph idx="1" type="body"/>
          </p:nvPr>
        </p:nvSpPr>
        <p:spPr>
          <a:xfrm>
            <a:off x="0" y="838200"/>
            <a:ext cx="5715000" cy="5715000"/>
          </a:xfrm>
          <a:prstGeom prst="rect">
            <a:avLst/>
          </a:prstGeom>
          <a:noFill/>
          <a:ln>
            <a:noFill/>
          </a:ln>
        </p:spPr>
        <p:txBody>
          <a:bodyPr anchorCtr="0" anchor="t" bIns="45700" lIns="91425" spcFirstLastPara="1" rIns="91425" wrap="square" tIns="45700">
            <a:noAutofit/>
          </a:bodyPr>
          <a:lstStyle/>
          <a:p>
            <a:pPr indent="-533400" lvl="1" marL="990600" rtl="0" algn="l">
              <a:lnSpc>
                <a:spcPct val="100000"/>
              </a:lnSpc>
              <a:spcBef>
                <a:spcPts val="0"/>
              </a:spcBef>
              <a:spcAft>
                <a:spcPts val="0"/>
              </a:spcAft>
              <a:buClr>
                <a:schemeClr val="dk1"/>
              </a:buClr>
              <a:buSzPts val="3200"/>
              <a:buFont typeface="Comic Sans MS"/>
              <a:buNone/>
            </a:pPr>
            <a:r>
              <a:rPr b="0" i="0" lang="en-US" sz="3200" u="none">
                <a:solidFill>
                  <a:schemeClr val="dk1"/>
                </a:solidFill>
                <a:latin typeface="Comic Sans MS"/>
                <a:ea typeface="Comic Sans MS"/>
                <a:cs typeface="Comic Sans MS"/>
                <a:sym typeface="Comic Sans MS"/>
              </a:rPr>
              <a:t>-Look at relation of fossils in layers of earth;</a:t>
            </a:r>
            <a:endParaRPr/>
          </a:p>
          <a:p>
            <a:pPr indent="-533400" lvl="1" marL="990600" rtl="0" algn="l">
              <a:lnSpc>
                <a:spcPct val="100000"/>
              </a:lnSpc>
              <a:spcBef>
                <a:spcPts val="640"/>
              </a:spcBef>
              <a:spcAft>
                <a:spcPts val="0"/>
              </a:spcAft>
              <a:buClr>
                <a:schemeClr val="dk1"/>
              </a:buClr>
              <a:buSzPts val="3200"/>
              <a:buFont typeface="Comic Sans MS"/>
              <a:buNone/>
            </a:pPr>
            <a:r>
              <a:rPr b="0" i="0" lang="en-US" sz="3200" u="none">
                <a:solidFill>
                  <a:schemeClr val="dk1"/>
                </a:solidFill>
                <a:latin typeface="Comic Sans MS"/>
                <a:ea typeface="Comic Sans MS"/>
                <a:cs typeface="Comic Sans MS"/>
                <a:sym typeface="Comic Sans MS"/>
              </a:rPr>
              <a:t>-Newer fossils should be above older fossils </a:t>
            </a:r>
            <a:r>
              <a:rPr b="1" i="0" lang="en-US" sz="3200" u="none">
                <a:solidFill>
                  <a:schemeClr val="dk1"/>
                </a:solidFill>
                <a:latin typeface="Comic Sans MS"/>
                <a:ea typeface="Comic Sans MS"/>
                <a:cs typeface="Comic Sans MS"/>
                <a:sym typeface="Comic Sans MS"/>
              </a:rPr>
              <a:t>(Law of </a:t>
            </a:r>
            <a:r>
              <a:rPr b="1" i="0" lang="en-US" sz="3200" u="sng">
                <a:solidFill>
                  <a:schemeClr val="dk1"/>
                </a:solidFill>
                <a:latin typeface="Comic Sans MS"/>
                <a:ea typeface="Comic Sans MS"/>
                <a:cs typeface="Comic Sans MS"/>
                <a:sym typeface="Comic Sans MS"/>
              </a:rPr>
              <a:t>Superposition)</a:t>
            </a:r>
            <a:endParaRPr/>
          </a:p>
          <a:p>
            <a:pPr indent="-457200" lvl="2" marL="1371600" rtl="0" algn="l">
              <a:lnSpc>
                <a:spcPct val="100000"/>
              </a:lnSpc>
              <a:spcBef>
                <a:spcPts val="56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a:t>
            </a:r>
            <a:r>
              <a:rPr b="0" i="1" lang="en-US" sz="2800" u="none">
                <a:solidFill>
                  <a:schemeClr val="dk1"/>
                </a:solidFill>
                <a:latin typeface="Comic Sans MS"/>
                <a:ea typeface="Comic Sans MS"/>
                <a:cs typeface="Comic Sans MS"/>
                <a:sym typeface="Comic Sans MS"/>
              </a:rPr>
              <a:t>Where would you expect to find human bones in relation to dinosaur bones</a:t>
            </a:r>
            <a:r>
              <a:rPr b="0" i="0" lang="en-US" sz="2800" u="none">
                <a:solidFill>
                  <a:schemeClr val="dk1"/>
                </a:solidFill>
                <a:latin typeface="Comic Sans MS"/>
                <a:ea typeface="Comic Sans MS"/>
                <a:cs typeface="Comic Sans MS"/>
                <a:sym typeface="Comic Sans MS"/>
              </a:rPr>
              <a:t>?</a:t>
            </a:r>
            <a:endParaRPr/>
          </a:p>
          <a:p>
            <a:pPr indent="-330200" lvl="1" marL="9906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a:p>
            <a:pPr indent="-330200" lvl="1" marL="990600" rtl="0" algn="l">
              <a:lnSpc>
                <a:spcPct val="100000"/>
              </a:lnSpc>
              <a:spcBef>
                <a:spcPts val="640"/>
              </a:spcBef>
              <a:spcAft>
                <a:spcPts val="0"/>
              </a:spcAft>
              <a:buClr>
                <a:schemeClr val="dk1"/>
              </a:buClr>
              <a:buSzPts val="3200"/>
              <a:buFont typeface="Arial"/>
              <a:buNone/>
            </a:pPr>
            <a:r>
              <a:t/>
            </a:r>
            <a:endParaRPr b="1" i="0" sz="3200" u="sng">
              <a:solidFill>
                <a:schemeClr val="dk1"/>
              </a:solidFill>
              <a:latin typeface="Comic Sans MS"/>
              <a:ea typeface="Comic Sans MS"/>
              <a:cs typeface="Comic Sans MS"/>
              <a:sym typeface="Comic Sans MS"/>
            </a:endParaRPr>
          </a:p>
          <a:p>
            <a:pPr indent="-279400" lvl="1" marL="990600" rtl="0" algn="l">
              <a:lnSpc>
                <a:spcPct val="100000"/>
              </a:lnSpc>
              <a:spcBef>
                <a:spcPts val="80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a:p>
            <a:pPr indent="-88900" lvl="0" marL="342900" rtl="0" algn="l">
              <a:spcBef>
                <a:spcPts val="80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p:txBody>
      </p:sp>
      <p:pic>
        <p:nvPicPr>
          <p:cNvPr descr="relative dating" id="3593" name="Google Shape;3593;p138"/>
          <p:cNvPicPr preferRelativeResize="0"/>
          <p:nvPr/>
        </p:nvPicPr>
        <p:blipFill rotWithShape="1">
          <a:blip r:embed="rId3">
            <a:alphaModFix/>
          </a:blip>
          <a:srcRect b="0" l="0" r="0" t="0"/>
          <a:stretch/>
        </p:blipFill>
        <p:spPr>
          <a:xfrm>
            <a:off x="5410200" y="1295400"/>
            <a:ext cx="3454400" cy="457200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8" name="Shape 3598"/>
        <p:cNvGrpSpPr/>
        <p:nvPr/>
      </p:nvGrpSpPr>
      <p:grpSpPr>
        <a:xfrm>
          <a:off x="0" y="0"/>
          <a:ext cx="0" cy="0"/>
          <a:chOff x="0" y="0"/>
          <a:chExt cx="0" cy="0"/>
        </a:xfrm>
      </p:grpSpPr>
      <p:sp>
        <p:nvSpPr>
          <p:cNvPr id="3599" name="Google Shape;3599;p139"/>
          <p:cNvSpPr txBox="1"/>
          <p:nvPr>
            <p:ph type="title"/>
          </p:nvPr>
        </p:nvSpPr>
        <p:spPr>
          <a:xfrm>
            <a:off x="0" y="0"/>
            <a:ext cx="9144000" cy="1066800"/>
          </a:xfrm>
          <a:prstGeom prst="rect">
            <a:avLst/>
          </a:prstGeom>
          <a:solidFill>
            <a:srgbClr val="CEF2F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 RADIOACTIVE DATING</a:t>
            </a:r>
            <a:endParaRPr/>
          </a:p>
        </p:txBody>
      </p:sp>
      <p:sp>
        <p:nvSpPr>
          <p:cNvPr id="3600" name="Google Shape;3600;p13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Use radioisotopes (forms of elements that decay over certain period of time) to date ancient materials.  Scientists must know:</a:t>
            </a:r>
            <a:endParaRPr/>
          </a:p>
          <a:p>
            <a:pPr indent="-228600" lvl="2" marL="114300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1. </a:t>
            </a:r>
            <a:r>
              <a:rPr b="1" i="0" lang="en-US" sz="2000" u="sng">
                <a:solidFill>
                  <a:schemeClr val="dk1"/>
                </a:solidFill>
                <a:latin typeface="Arial"/>
                <a:ea typeface="Arial"/>
                <a:cs typeface="Arial"/>
                <a:sym typeface="Arial"/>
              </a:rPr>
              <a:t>Half-life</a:t>
            </a:r>
            <a:r>
              <a:rPr b="0" i="0" lang="en-US" sz="2000" u="none">
                <a:solidFill>
                  <a:schemeClr val="dk1"/>
                </a:solidFill>
                <a:latin typeface="Arial"/>
                <a:ea typeface="Arial"/>
                <a:cs typeface="Arial"/>
                <a:sym typeface="Arial"/>
              </a:rPr>
              <a:t>: how long it takes for half to decay (half-life of C = 5730 yrs.)</a:t>
            </a:r>
            <a:endParaRPr/>
          </a:p>
          <a:p>
            <a:pPr indent="-228600" lvl="4" marL="2057400" rtl="0" algn="l">
              <a:lnSpc>
                <a:spcPct val="100000"/>
              </a:lnSpc>
              <a:spcBef>
                <a:spcPts val="400"/>
              </a:spcBef>
              <a:spcAft>
                <a:spcPts val="0"/>
              </a:spcAft>
              <a:buClr>
                <a:srgbClr val="000000"/>
              </a:buClr>
              <a:buSzPts val="2000"/>
              <a:buFont typeface="Comic Sans MS"/>
              <a:buNone/>
            </a:pPr>
            <a:r>
              <a:rPr b="0" i="0" lang="en-US" sz="2000" u="none">
                <a:solidFill>
                  <a:srgbClr val="000000"/>
                </a:solidFill>
                <a:latin typeface="Comic Sans MS"/>
                <a:ea typeface="Comic Sans MS"/>
                <a:cs typeface="Comic Sans MS"/>
                <a:sym typeface="Comic Sans MS"/>
              </a:rPr>
              <a:t>             2. How much of the isotope was originally present in the fossil or in the rock containing the fossil</a:t>
            </a:r>
            <a:endParaRPr/>
          </a:p>
          <a:p>
            <a:pPr indent="-228600" lvl="4" marL="2057400" rtl="0" algn="l">
              <a:lnSpc>
                <a:spcPct val="100000"/>
              </a:lnSpc>
              <a:spcBef>
                <a:spcPts val="400"/>
              </a:spcBef>
              <a:spcAft>
                <a:spcPts val="0"/>
              </a:spcAft>
              <a:buClr>
                <a:srgbClr val="000000"/>
              </a:buClr>
              <a:buSzPts val="2000"/>
              <a:buFont typeface="Comic Sans MS"/>
              <a:buNone/>
            </a:pPr>
            <a:r>
              <a:rPr b="0" i="0" lang="en-US" sz="2000" u="none">
                <a:solidFill>
                  <a:srgbClr val="000000"/>
                </a:solidFill>
                <a:latin typeface="Comic Sans MS"/>
                <a:ea typeface="Comic Sans MS"/>
                <a:cs typeface="Comic Sans MS"/>
                <a:sym typeface="Comic Sans MS"/>
              </a:rPr>
              <a:t>             3. How much of the isotope is left</a:t>
            </a:r>
            <a:endParaRPr/>
          </a:p>
          <a:p>
            <a:pPr indent="-228600" lvl="2" marL="1143000" rtl="0" algn="l">
              <a:lnSpc>
                <a:spcPct val="100000"/>
              </a:lnSpc>
              <a:spcBef>
                <a:spcPts val="400"/>
              </a:spcBef>
              <a:spcAft>
                <a:spcPts val="0"/>
              </a:spcAft>
              <a:buClr>
                <a:srgbClr val="000000"/>
              </a:buClr>
              <a:buSzPts val="2000"/>
              <a:buFont typeface="Comic Sans MS"/>
              <a:buNone/>
            </a:pPr>
            <a:r>
              <a:rPr b="0" i="0" lang="en-US" sz="2000" u="none">
                <a:solidFill>
                  <a:srgbClr val="000000"/>
                </a:solidFill>
                <a:latin typeface="Comic Sans MS"/>
                <a:ea typeface="Comic Sans MS"/>
                <a:cs typeface="Comic Sans MS"/>
                <a:sym typeface="Comic Sans MS"/>
              </a:rPr>
              <a:t>Ex. </a:t>
            </a:r>
            <a:r>
              <a:rPr b="0" i="0" lang="en-US" sz="2000" u="sng">
                <a:solidFill>
                  <a:srgbClr val="000000"/>
                </a:solidFill>
                <a:latin typeface="Comic Sans MS"/>
                <a:ea typeface="Comic Sans MS"/>
                <a:cs typeface="Comic Sans MS"/>
                <a:sym typeface="Comic Sans MS"/>
              </a:rPr>
              <a:t>Carbon-14 -</a:t>
            </a:r>
            <a:r>
              <a:rPr b="0" i="0" lang="en-US" sz="2000" u="none">
                <a:solidFill>
                  <a:srgbClr val="000000"/>
                </a:solidFill>
                <a:latin typeface="Comic Sans MS"/>
                <a:ea typeface="Comic Sans MS"/>
                <a:cs typeface="Comic Sans MS"/>
                <a:sym typeface="Comic Sans MS"/>
              </a:rPr>
              <a:t> Dates fossils as old as 50,000 yrs.</a:t>
            </a:r>
            <a:endParaRPr/>
          </a:p>
          <a:p>
            <a:pPr indent="-228600" lvl="4" marL="2057400" rtl="0" algn="l">
              <a:lnSpc>
                <a:spcPct val="100000"/>
              </a:lnSpc>
              <a:spcBef>
                <a:spcPts val="360"/>
              </a:spcBef>
              <a:spcAft>
                <a:spcPts val="0"/>
              </a:spcAft>
              <a:buClr>
                <a:srgbClr val="000000"/>
              </a:buClr>
              <a:buSzPts val="1800"/>
              <a:buFont typeface="Times New Roman"/>
              <a:buChar char="–"/>
            </a:pPr>
            <a:r>
              <a:rPr b="0" i="0" lang="en-US" sz="1800" u="none">
                <a:solidFill>
                  <a:srgbClr val="000000"/>
                </a:solidFill>
                <a:latin typeface="Comic Sans MS"/>
                <a:ea typeface="Comic Sans MS"/>
                <a:cs typeface="Comic Sans MS"/>
                <a:sym typeface="Comic Sans MS"/>
              </a:rPr>
              <a:t>Uranium-235 can be used for fossils that are millions of years old</a:t>
            </a:r>
            <a:endParaRPr b="1" i="1" sz="1800" u="none">
              <a:solidFill>
                <a:srgbClr val="000000"/>
              </a:solidFill>
              <a:latin typeface="Comic Sans MS"/>
              <a:ea typeface="Comic Sans MS"/>
              <a:cs typeface="Comic Sans MS"/>
              <a:sym typeface="Comic Sans MS"/>
            </a:endParaRPr>
          </a:p>
          <a:p>
            <a:pPr indent="-228600" lvl="2" marL="1143000" rtl="0" algn="l">
              <a:lnSpc>
                <a:spcPct val="100000"/>
              </a:lnSpc>
              <a:spcBef>
                <a:spcPts val="400"/>
              </a:spcBef>
              <a:spcAft>
                <a:spcPts val="0"/>
              </a:spcAft>
              <a:buClr>
                <a:srgbClr val="000000"/>
              </a:buClr>
              <a:buSzPts val="2000"/>
              <a:buFont typeface="Comic Sans MS"/>
              <a:buChar char="•"/>
            </a:pPr>
            <a:r>
              <a:rPr b="1" i="1" lang="en-US" sz="2000" u="none">
                <a:solidFill>
                  <a:srgbClr val="000000"/>
                </a:solidFill>
                <a:latin typeface="Comic Sans MS"/>
                <a:ea typeface="Comic Sans MS"/>
                <a:cs typeface="Comic Sans MS"/>
                <a:sym typeface="Comic Sans MS"/>
              </a:rPr>
              <a:t>		</a:t>
            </a:r>
            <a:endParaRPr/>
          </a:p>
        </p:txBody>
      </p:sp>
      <p:sp>
        <p:nvSpPr>
          <p:cNvPr id="3601" name="Google Shape;3601;p139"/>
          <p:cNvSpPr/>
          <p:nvPr/>
        </p:nvSpPr>
        <p:spPr>
          <a:xfrm>
            <a:off x="384175" y="2724150"/>
            <a:ext cx="884237" cy="944562"/>
          </a:xfrm>
          <a:custGeom>
            <a:rect b="b" l="l" r="r" t="t"/>
            <a:pathLst>
              <a:path extrusionOk="0" h="943907" w="883924">
                <a:moveTo>
                  <a:pt x="240990" y="34355"/>
                </a:moveTo>
                <a:lnTo>
                  <a:pt x="235845" y="34355"/>
                </a:lnTo>
                <a:lnTo>
                  <a:pt x="240731" y="34355"/>
                </a:lnTo>
                <a:lnTo>
                  <a:pt x="233278" y="34355"/>
                </a:lnTo>
                <a:lnTo>
                  <a:pt x="225172" y="40492"/>
                </a:lnTo>
                <a:lnTo>
                  <a:pt x="219738" y="42043"/>
                </a:lnTo>
                <a:lnTo>
                  <a:pt x="211101" y="42917"/>
                </a:lnTo>
                <a:lnTo>
                  <a:pt x="209157" y="44031"/>
                </a:lnTo>
                <a:lnTo>
                  <a:pt x="207862" y="45767"/>
                </a:lnTo>
                <a:lnTo>
                  <a:pt x="206998" y="47916"/>
                </a:lnTo>
                <a:lnTo>
                  <a:pt x="205430" y="49349"/>
                </a:lnTo>
                <a:lnTo>
                  <a:pt x="203393" y="50304"/>
                </a:lnTo>
                <a:lnTo>
                  <a:pt x="201042" y="50941"/>
                </a:lnTo>
                <a:lnTo>
                  <a:pt x="195785" y="54294"/>
                </a:lnTo>
                <a:lnTo>
                  <a:pt x="189065" y="59791"/>
                </a:lnTo>
                <a:lnTo>
                  <a:pt x="185501" y="60542"/>
                </a:lnTo>
                <a:lnTo>
                  <a:pt x="183161" y="60743"/>
                </a:lnTo>
                <a:lnTo>
                  <a:pt x="181601" y="61869"/>
                </a:lnTo>
                <a:lnTo>
                  <a:pt x="180561" y="63612"/>
                </a:lnTo>
                <a:lnTo>
                  <a:pt x="179868" y="65766"/>
                </a:lnTo>
                <a:lnTo>
                  <a:pt x="178414" y="67202"/>
                </a:lnTo>
                <a:lnTo>
                  <a:pt x="176452" y="68159"/>
                </a:lnTo>
                <a:lnTo>
                  <a:pt x="174152" y="68797"/>
                </a:lnTo>
                <a:lnTo>
                  <a:pt x="168951" y="72153"/>
                </a:lnTo>
                <a:lnTo>
                  <a:pt x="154590" y="84238"/>
                </a:lnTo>
                <a:lnTo>
                  <a:pt x="145716" y="87831"/>
                </a:lnTo>
                <a:lnTo>
                  <a:pt x="133829" y="97431"/>
                </a:lnTo>
                <a:lnTo>
                  <a:pt x="107044" y="123667"/>
                </a:lnTo>
                <a:lnTo>
                  <a:pt x="83232" y="148457"/>
                </a:lnTo>
                <a:lnTo>
                  <a:pt x="77279" y="158158"/>
                </a:lnTo>
                <a:lnTo>
                  <a:pt x="74302" y="161539"/>
                </a:lnTo>
                <a:lnTo>
                  <a:pt x="71326" y="163793"/>
                </a:lnTo>
                <a:lnTo>
                  <a:pt x="68349" y="165295"/>
                </a:lnTo>
                <a:lnTo>
                  <a:pt x="62396" y="172256"/>
                </a:lnTo>
                <a:lnTo>
                  <a:pt x="57435" y="180973"/>
                </a:lnTo>
                <a:lnTo>
                  <a:pt x="55230" y="188153"/>
                </a:lnTo>
                <a:lnTo>
                  <a:pt x="52658" y="191458"/>
                </a:lnTo>
                <a:lnTo>
                  <a:pt x="44508" y="197775"/>
                </a:lnTo>
                <a:lnTo>
                  <a:pt x="41541" y="201841"/>
                </a:lnTo>
                <a:lnTo>
                  <a:pt x="34133" y="219978"/>
                </a:lnTo>
                <a:lnTo>
                  <a:pt x="31648" y="223588"/>
                </a:lnTo>
                <a:lnTo>
                  <a:pt x="28886" y="230245"/>
                </a:lnTo>
                <a:lnTo>
                  <a:pt x="27332" y="239571"/>
                </a:lnTo>
                <a:lnTo>
                  <a:pt x="27113" y="242603"/>
                </a:lnTo>
                <a:lnTo>
                  <a:pt x="25976" y="245617"/>
                </a:lnTo>
                <a:lnTo>
                  <a:pt x="22066" y="251611"/>
                </a:lnTo>
                <a:lnTo>
                  <a:pt x="19667" y="260228"/>
                </a:lnTo>
                <a:lnTo>
                  <a:pt x="17008" y="281572"/>
                </a:lnTo>
                <a:lnTo>
                  <a:pt x="10729" y="300220"/>
                </a:lnTo>
                <a:lnTo>
                  <a:pt x="8077" y="322999"/>
                </a:lnTo>
                <a:lnTo>
                  <a:pt x="2755" y="335074"/>
                </a:lnTo>
                <a:lnTo>
                  <a:pt x="265" y="357440"/>
                </a:lnTo>
                <a:lnTo>
                  <a:pt x="0" y="372067"/>
                </a:lnTo>
                <a:lnTo>
                  <a:pt x="2584" y="383218"/>
                </a:lnTo>
                <a:lnTo>
                  <a:pt x="6970" y="398005"/>
                </a:lnTo>
                <a:lnTo>
                  <a:pt x="7586" y="401804"/>
                </a:lnTo>
                <a:lnTo>
                  <a:pt x="5625" y="411317"/>
                </a:lnTo>
                <a:lnTo>
                  <a:pt x="3712" y="416632"/>
                </a:lnTo>
                <a:lnTo>
                  <a:pt x="3430" y="422159"/>
                </a:lnTo>
                <a:lnTo>
                  <a:pt x="8214" y="450965"/>
                </a:lnTo>
                <a:lnTo>
                  <a:pt x="8738" y="478240"/>
                </a:lnTo>
                <a:lnTo>
                  <a:pt x="8811" y="513615"/>
                </a:lnTo>
                <a:lnTo>
                  <a:pt x="11460" y="525502"/>
                </a:lnTo>
                <a:lnTo>
                  <a:pt x="14953" y="537401"/>
                </a:lnTo>
                <a:lnTo>
                  <a:pt x="17912" y="554263"/>
                </a:lnTo>
                <a:lnTo>
                  <a:pt x="32906" y="582870"/>
                </a:lnTo>
                <a:lnTo>
                  <a:pt x="38706" y="594316"/>
                </a:lnTo>
                <a:lnTo>
                  <a:pt x="41945" y="606018"/>
                </a:lnTo>
                <a:lnTo>
                  <a:pt x="44377" y="617834"/>
                </a:lnTo>
                <a:lnTo>
                  <a:pt x="54023" y="641588"/>
                </a:lnTo>
                <a:lnTo>
                  <a:pt x="65482" y="665389"/>
                </a:lnTo>
                <a:lnTo>
                  <a:pt x="92164" y="718964"/>
                </a:lnTo>
                <a:lnTo>
                  <a:pt x="111197" y="742777"/>
                </a:lnTo>
                <a:lnTo>
                  <a:pt x="131420" y="766589"/>
                </a:lnTo>
                <a:lnTo>
                  <a:pt x="144694" y="784449"/>
                </a:lnTo>
                <a:lnTo>
                  <a:pt x="155527" y="795363"/>
                </a:lnTo>
                <a:lnTo>
                  <a:pt x="178651" y="813100"/>
                </a:lnTo>
                <a:lnTo>
                  <a:pt x="196391" y="827003"/>
                </a:lnTo>
                <a:lnTo>
                  <a:pt x="214215" y="840052"/>
                </a:lnTo>
                <a:lnTo>
                  <a:pt x="232064" y="853840"/>
                </a:lnTo>
                <a:lnTo>
                  <a:pt x="255873" y="867388"/>
                </a:lnTo>
                <a:lnTo>
                  <a:pt x="280677" y="885756"/>
                </a:lnTo>
                <a:lnTo>
                  <a:pt x="304673" y="896707"/>
                </a:lnTo>
                <a:lnTo>
                  <a:pt x="329643" y="906236"/>
                </a:lnTo>
                <a:lnTo>
                  <a:pt x="351042" y="915343"/>
                </a:lnTo>
                <a:lnTo>
                  <a:pt x="374801" y="923332"/>
                </a:lnTo>
                <a:lnTo>
                  <a:pt x="395842" y="927133"/>
                </a:lnTo>
                <a:lnTo>
                  <a:pt x="419494" y="933110"/>
                </a:lnTo>
                <a:lnTo>
                  <a:pt x="440503" y="935322"/>
                </a:lnTo>
                <a:lnTo>
                  <a:pt x="464146" y="936970"/>
                </a:lnTo>
                <a:lnTo>
                  <a:pt x="485153" y="942308"/>
                </a:lnTo>
                <a:lnTo>
                  <a:pt x="501311" y="943906"/>
                </a:lnTo>
                <a:lnTo>
                  <a:pt x="515769" y="941970"/>
                </a:lnTo>
                <a:lnTo>
                  <a:pt x="535065" y="937947"/>
                </a:lnTo>
                <a:lnTo>
                  <a:pt x="558641" y="936756"/>
                </a:lnTo>
                <a:lnTo>
                  <a:pt x="612314" y="936283"/>
                </a:lnTo>
                <a:lnTo>
                  <a:pt x="635439" y="931521"/>
                </a:lnTo>
                <a:lnTo>
                  <a:pt x="662790" y="921024"/>
                </a:lnTo>
                <a:lnTo>
                  <a:pt x="681263" y="913330"/>
                </a:lnTo>
                <a:lnTo>
                  <a:pt x="693312" y="911183"/>
                </a:lnTo>
                <a:lnTo>
                  <a:pt x="698312" y="908626"/>
                </a:lnTo>
                <a:lnTo>
                  <a:pt x="702637" y="904936"/>
                </a:lnTo>
                <a:lnTo>
                  <a:pt x="706512" y="900492"/>
                </a:lnTo>
                <a:lnTo>
                  <a:pt x="711080" y="897530"/>
                </a:lnTo>
                <a:lnTo>
                  <a:pt x="726990" y="891376"/>
                </a:lnTo>
                <a:lnTo>
                  <a:pt x="751302" y="871719"/>
                </a:lnTo>
                <a:lnTo>
                  <a:pt x="771667" y="852914"/>
                </a:lnTo>
                <a:lnTo>
                  <a:pt x="787936" y="840894"/>
                </a:lnTo>
                <a:lnTo>
                  <a:pt x="799482" y="825206"/>
                </a:lnTo>
                <a:lnTo>
                  <a:pt x="815321" y="796235"/>
                </a:lnTo>
                <a:lnTo>
                  <a:pt x="851184" y="724917"/>
                </a:lnTo>
                <a:lnTo>
                  <a:pt x="854492" y="710365"/>
                </a:lnTo>
                <a:lnTo>
                  <a:pt x="856954" y="694968"/>
                </a:lnTo>
                <a:lnTo>
                  <a:pt x="866620" y="668914"/>
                </a:lnTo>
                <a:lnTo>
                  <a:pt x="878083" y="639919"/>
                </a:lnTo>
                <a:lnTo>
                  <a:pt x="882196" y="614294"/>
                </a:lnTo>
                <a:lnTo>
                  <a:pt x="883585" y="585106"/>
                </a:lnTo>
                <a:lnTo>
                  <a:pt x="883923" y="497424"/>
                </a:lnTo>
                <a:lnTo>
                  <a:pt x="879186" y="471532"/>
                </a:lnTo>
                <a:lnTo>
                  <a:pt x="875825" y="442253"/>
                </a:lnTo>
                <a:lnTo>
                  <a:pt x="875243" y="417482"/>
                </a:lnTo>
                <a:lnTo>
                  <a:pt x="874078" y="392283"/>
                </a:lnTo>
                <a:lnTo>
                  <a:pt x="865298" y="362842"/>
                </a:lnTo>
                <a:lnTo>
                  <a:pt x="859556" y="340044"/>
                </a:lnTo>
                <a:lnTo>
                  <a:pt x="857221" y="326982"/>
                </a:lnTo>
                <a:lnTo>
                  <a:pt x="852875" y="314562"/>
                </a:lnTo>
                <a:lnTo>
                  <a:pt x="840110" y="291674"/>
                </a:lnTo>
                <a:lnTo>
                  <a:pt x="825148" y="264402"/>
                </a:lnTo>
                <a:lnTo>
                  <a:pt x="814697" y="245943"/>
                </a:lnTo>
                <a:lnTo>
                  <a:pt x="796536" y="221928"/>
                </a:lnTo>
                <a:lnTo>
                  <a:pt x="783619" y="204034"/>
                </a:lnTo>
                <a:lnTo>
                  <a:pt x="769870" y="186164"/>
                </a:lnTo>
                <a:lnTo>
                  <a:pt x="756867" y="168301"/>
                </a:lnTo>
                <a:lnTo>
                  <a:pt x="734695" y="144488"/>
                </a:lnTo>
                <a:lnTo>
                  <a:pt x="711207" y="121667"/>
                </a:lnTo>
                <a:lnTo>
                  <a:pt x="687458" y="106576"/>
                </a:lnTo>
                <a:lnTo>
                  <a:pt x="675561" y="99195"/>
                </a:lnTo>
                <a:lnTo>
                  <a:pt x="656714" y="84876"/>
                </a:lnTo>
                <a:lnTo>
                  <a:pt x="632719" y="73908"/>
                </a:lnTo>
                <a:lnTo>
                  <a:pt x="607751" y="64375"/>
                </a:lnTo>
                <a:lnTo>
                  <a:pt x="586351" y="55266"/>
                </a:lnTo>
                <a:lnTo>
                  <a:pt x="562593" y="46283"/>
                </a:lnTo>
                <a:lnTo>
                  <a:pt x="536284" y="34359"/>
                </a:lnTo>
                <a:lnTo>
                  <a:pt x="515346" y="25426"/>
                </a:lnTo>
                <a:lnTo>
                  <a:pt x="499848" y="20465"/>
                </a:lnTo>
                <a:lnTo>
                  <a:pt x="478974" y="16679"/>
                </a:lnTo>
                <a:lnTo>
                  <a:pt x="454379" y="10707"/>
                </a:lnTo>
                <a:lnTo>
                  <a:pt x="428239" y="7504"/>
                </a:lnTo>
                <a:lnTo>
                  <a:pt x="400651" y="1705"/>
                </a:lnTo>
                <a:lnTo>
                  <a:pt x="379088" y="0"/>
                </a:lnTo>
                <a:lnTo>
                  <a:pt x="358921" y="1888"/>
                </a:lnTo>
                <a:lnTo>
                  <a:pt x="340036" y="5043"/>
                </a:lnTo>
                <a:lnTo>
                  <a:pt x="312670" y="7810"/>
                </a:lnTo>
                <a:lnTo>
                  <a:pt x="285710" y="14474"/>
                </a:lnTo>
                <a:lnTo>
                  <a:pt x="258870" y="22732"/>
                </a:lnTo>
                <a:lnTo>
                  <a:pt x="240999" y="28527"/>
                </a:lnTo>
                <a:lnTo>
                  <a:pt x="220489" y="34411"/>
                </a:lnTo>
                <a:lnTo>
                  <a:pt x="199136" y="41325"/>
                </a:lnTo>
                <a:lnTo>
                  <a:pt x="179724" y="51013"/>
                </a:lnTo>
                <a:lnTo>
                  <a:pt x="156801" y="67623"/>
                </a:lnTo>
                <a:lnTo>
                  <a:pt x="143711" y="76591"/>
                </a:lnTo>
                <a:lnTo>
                  <a:pt x="124904" y="87933"/>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2" name="Google Shape;3602;p139"/>
          <p:cNvSpPr/>
          <p:nvPr/>
        </p:nvSpPr>
        <p:spPr>
          <a:xfrm>
            <a:off x="341312" y="2768600"/>
            <a:ext cx="949325" cy="882650"/>
          </a:xfrm>
          <a:custGeom>
            <a:rect b="b" l="l" r="r" t="t"/>
            <a:pathLst>
              <a:path extrusionOk="0" h="882612" w="949048">
                <a:moveTo>
                  <a:pt x="542048" y="8897"/>
                </a:moveTo>
                <a:lnTo>
                  <a:pt x="528745" y="8897"/>
                </a:lnTo>
                <a:lnTo>
                  <a:pt x="526234" y="7905"/>
                </a:lnTo>
                <a:lnTo>
                  <a:pt x="517959" y="2760"/>
                </a:lnTo>
                <a:lnTo>
                  <a:pt x="512159" y="1209"/>
                </a:lnTo>
                <a:lnTo>
                  <a:pt x="487086" y="213"/>
                </a:lnTo>
                <a:lnTo>
                  <a:pt x="455937" y="0"/>
                </a:lnTo>
                <a:lnTo>
                  <a:pt x="433190" y="4718"/>
                </a:lnTo>
                <a:lnTo>
                  <a:pt x="407598" y="7659"/>
                </a:lnTo>
                <a:lnTo>
                  <a:pt x="381164" y="8530"/>
                </a:lnTo>
                <a:lnTo>
                  <a:pt x="360742" y="11380"/>
                </a:lnTo>
                <a:lnTo>
                  <a:pt x="338436" y="14961"/>
                </a:lnTo>
                <a:lnTo>
                  <a:pt x="315293" y="16554"/>
                </a:lnTo>
                <a:lnTo>
                  <a:pt x="294424" y="17261"/>
                </a:lnTo>
                <a:lnTo>
                  <a:pt x="275227" y="18568"/>
                </a:lnTo>
                <a:lnTo>
                  <a:pt x="247685" y="23889"/>
                </a:lnTo>
                <a:lnTo>
                  <a:pt x="220673" y="26899"/>
                </a:lnTo>
                <a:lnTo>
                  <a:pt x="194810" y="32642"/>
                </a:lnTo>
                <a:lnTo>
                  <a:pt x="175130" y="35776"/>
                </a:lnTo>
                <a:lnTo>
                  <a:pt x="159089" y="42576"/>
                </a:lnTo>
                <a:lnTo>
                  <a:pt x="149314" y="44581"/>
                </a:lnTo>
                <a:lnTo>
                  <a:pt x="153933" y="44605"/>
                </a:lnTo>
                <a:lnTo>
                  <a:pt x="156305" y="43617"/>
                </a:lnTo>
                <a:lnTo>
                  <a:pt x="161585" y="39872"/>
                </a:lnTo>
                <a:lnTo>
                  <a:pt x="165375" y="38477"/>
                </a:lnTo>
                <a:lnTo>
                  <a:pt x="185715" y="33592"/>
                </a:lnTo>
                <a:lnTo>
                  <a:pt x="197146" y="29794"/>
                </a:lnTo>
                <a:lnTo>
                  <a:pt x="223300" y="24711"/>
                </a:lnTo>
                <a:lnTo>
                  <a:pt x="240640" y="20886"/>
                </a:lnTo>
                <a:lnTo>
                  <a:pt x="261575" y="19187"/>
                </a:lnTo>
                <a:lnTo>
                  <a:pt x="302209" y="11959"/>
                </a:lnTo>
                <a:lnTo>
                  <a:pt x="327966" y="10258"/>
                </a:lnTo>
                <a:lnTo>
                  <a:pt x="353304" y="9502"/>
                </a:lnTo>
                <a:lnTo>
                  <a:pt x="413895" y="8977"/>
                </a:lnTo>
                <a:lnTo>
                  <a:pt x="509299" y="8900"/>
                </a:lnTo>
                <a:lnTo>
                  <a:pt x="533115" y="11544"/>
                </a:lnTo>
                <a:lnTo>
                  <a:pt x="554945" y="15035"/>
                </a:lnTo>
                <a:lnTo>
                  <a:pt x="579383" y="17000"/>
                </a:lnTo>
                <a:lnTo>
                  <a:pt x="604042" y="18574"/>
                </a:lnTo>
                <a:lnTo>
                  <a:pt x="632098" y="25483"/>
                </a:lnTo>
                <a:lnTo>
                  <a:pt x="639286" y="28836"/>
                </a:lnTo>
                <a:lnTo>
                  <a:pt x="648623" y="35285"/>
                </a:lnTo>
                <a:lnTo>
                  <a:pt x="644292" y="40308"/>
                </a:lnTo>
                <a:lnTo>
                  <a:pt x="641960" y="41744"/>
                </a:lnTo>
                <a:lnTo>
                  <a:pt x="617157" y="50501"/>
                </a:lnTo>
                <a:lnTo>
                  <a:pt x="593076" y="52643"/>
                </a:lnTo>
                <a:lnTo>
                  <a:pt x="572333" y="53145"/>
                </a:lnTo>
                <a:lnTo>
                  <a:pt x="557277" y="54271"/>
                </a:lnTo>
                <a:lnTo>
                  <a:pt x="519382" y="58167"/>
                </a:lnTo>
                <a:lnTo>
                  <a:pt x="501140" y="60596"/>
                </a:lnTo>
                <a:lnTo>
                  <a:pt x="467642" y="65939"/>
                </a:lnTo>
                <a:lnTo>
                  <a:pt x="438864" y="68976"/>
                </a:lnTo>
                <a:lnTo>
                  <a:pt x="411852" y="71318"/>
                </a:lnTo>
                <a:lnTo>
                  <a:pt x="383311" y="75666"/>
                </a:lnTo>
                <a:lnTo>
                  <a:pt x="356735" y="80905"/>
                </a:lnTo>
                <a:lnTo>
                  <a:pt x="316815" y="89433"/>
                </a:lnTo>
                <a:lnTo>
                  <a:pt x="289147" y="95293"/>
                </a:lnTo>
                <a:lnTo>
                  <a:pt x="251258" y="104169"/>
                </a:lnTo>
                <a:lnTo>
                  <a:pt x="226938" y="110110"/>
                </a:lnTo>
                <a:lnTo>
                  <a:pt x="202900" y="113412"/>
                </a:lnTo>
                <a:lnTo>
                  <a:pt x="178987" y="115872"/>
                </a:lnTo>
                <a:lnTo>
                  <a:pt x="145196" y="121842"/>
                </a:lnTo>
                <a:lnTo>
                  <a:pt x="122727" y="125045"/>
                </a:lnTo>
                <a:lnTo>
                  <a:pt x="105743" y="131867"/>
                </a:lnTo>
                <a:lnTo>
                  <a:pt x="101080" y="133004"/>
                </a:lnTo>
                <a:lnTo>
                  <a:pt x="101225" y="133307"/>
                </a:lnTo>
                <a:lnTo>
                  <a:pt x="103847" y="133793"/>
                </a:lnTo>
                <a:lnTo>
                  <a:pt x="109042" y="129137"/>
                </a:lnTo>
                <a:lnTo>
                  <a:pt x="112487" y="127752"/>
                </a:lnTo>
                <a:lnTo>
                  <a:pt x="134919" y="122884"/>
                </a:lnTo>
                <a:lnTo>
                  <a:pt x="150758" y="119089"/>
                </a:lnTo>
                <a:lnTo>
                  <a:pt x="177401" y="115961"/>
                </a:lnTo>
                <a:lnTo>
                  <a:pt x="198743" y="111713"/>
                </a:lnTo>
                <a:lnTo>
                  <a:pt x="221457" y="109163"/>
                </a:lnTo>
                <a:lnTo>
                  <a:pt x="245774" y="107038"/>
                </a:lnTo>
                <a:lnTo>
                  <a:pt x="273118" y="102786"/>
                </a:lnTo>
                <a:lnTo>
                  <a:pt x="301807" y="100235"/>
                </a:lnTo>
                <a:lnTo>
                  <a:pt x="316403" y="99555"/>
                </a:lnTo>
                <a:lnTo>
                  <a:pt x="332087" y="98109"/>
                </a:lnTo>
                <a:lnTo>
                  <a:pt x="348495" y="96153"/>
                </a:lnTo>
                <a:lnTo>
                  <a:pt x="365388" y="93857"/>
                </a:lnTo>
                <a:lnTo>
                  <a:pt x="382603" y="92326"/>
                </a:lnTo>
                <a:lnTo>
                  <a:pt x="400032" y="91306"/>
                </a:lnTo>
                <a:lnTo>
                  <a:pt x="435273" y="90172"/>
                </a:lnTo>
                <a:lnTo>
                  <a:pt x="524238" y="89384"/>
                </a:lnTo>
                <a:lnTo>
                  <a:pt x="542081" y="90336"/>
                </a:lnTo>
                <a:lnTo>
                  <a:pt x="559929" y="91964"/>
                </a:lnTo>
                <a:lnTo>
                  <a:pt x="577781" y="94040"/>
                </a:lnTo>
                <a:lnTo>
                  <a:pt x="594643" y="95425"/>
                </a:lnTo>
                <a:lnTo>
                  <a:pt x="610846" y="96348"/>
                </a:lnTo>
                <a:lnTo>
                  <a:pt x="626608" y="96963"/>
                </a:lnTo>
                <a:lnTo>
                  <a:pt x="642078" y="98366"/>
                </a:lnTo>
                <a:lnTo>
                  <a:pt x="657352" y="100293"/>
                </a:lnTo>
                <a:lnTo>
                  <a:pt x="686559" y="104088"/>
                </a:lnTo>
                <a:lnTo>
                  <a:pt x="712770" y="105775"/>
                </a:lnTo>
                <a:lnTo>
                  <a:pt x="740358" y="111465"/>
                </a:lnTo>
                <a:lnTo>
                  <a:pt x="765840" y="114694"/>
                </a:lnTo>
                <a:lnTo>
                  <a:pt x="782761" y="115650"/>
                </a:lnTo>
                <a:lnTo>
                  <a:pt x="786859" y="116777"/>
                </a:lnTo>
                <a:lnTo>
                  <a:pt x="800566" y="123068"/>
                </a:lnTo>
                <a:lnTo>
                  <a:pt x="803690" y="123707"/>
                </a:lnTo>
                <a:lnTo>
                  <a:pt x="804780" y="124132"/>
                </a:lnTo>
                <a:lnTo>
                  <a:pt x="804515" y="124416"/>
                </a:lnTo>
                <a:lnTo>
                  <a:pt x="796756" y="124815"/>
                </a:lnTo>
                <a:lnTo>
                  <a:pt x="668927" y="124982"/>
                </a:lnTo>
                <a:lnTo>
                  <a:pt x="653423" y="125975"/>
                </a:lnTo>
                <a:lnTo>
                  <a:pt x="637134" y="127629"/>
                </a:lnTo>
                <a:lnTo>
                  <a:pt x="620321" y="129723"/>
                </a:lnTo>
                <a:lnTo>
                  <a:pt x="603160" y="131120"/>
                </a:lnTo>
                <a:lnTo>
                  <a:pt x="585765" y="132051"/>
                </a:lnTo>
                <a:lnTo>
                  <a:pt x="550564" y="133085"/>
                </a:lnTo>
                <a:lnTo>
                  <a:pt x="515075" y="133545"/>
                </a:lnTo>
                <a:lnTo>
                  <a:pt x="496284" y="134660"/>
                </a:lnTo>
                <a:lnTo>
                  <a:pt x="476812" y="136395"/>
                </a:lnTo>
                <a:lnTo>
                  <a:pt x="456885" y="138544"/>
                </a:lnTo>
                <a:lnTo>
                  <a:pt x="438640" y="139977"/>
                </a:lnTo>
                <a:lnTo>
                  <a:pt x="421516" y="140932"/>
                </a:lnTo>
                <a:lnTo>
                  <a:pt x="405138" y="141569"/>
                </a:lnTo>
                <a:lnTo>
                  <a:pt x="387275" y="142986"/>
                </a:lnTo>
                <a:lnTo>
                  <a:pt x="348906" y="147206"/>
                </a:lnTo>
                <a:lnTo>
                  <a:pt x="311347" y="152388"/>
                </a:lnTo>
                <a:lnTo>
                  <a:pt x="275803" y="157999"/>
                </a:lnTo>
                <a:lnTo>
                  <a:pt x="243469" y="163800"/>
                </a:lnTo>
                <a:lnTo>
                  <a:pt x="227902" y="165744"/>
                </a:lnTo>
                <a:lnTo>
                  <a:pt x="212562" y="167040"/>
                </a:lnTo>
                <a:lnTo>
                  <a:pt x="197375" y="167904"/>
                </a:lnTo>
                <a:lnTo>
                  <a:pt x="182289" y="169472"/>
                </a:lnTo>
                <a:lnTo>
                  <a:pt x="167271" y="171510"/>
                </a:lnTo>
                <a:lnTo>
                  <a:pt x="139340" y="175427"/>
                </a:lnTo>
                <a:lnTo>
                  <a:pt x="117004" y="177168"/>
                </a:lnTo>
                <a:lnTo>
                  <a:pt x="87695" y="182889"/>
                </a:lnTo>
                <a:lnTo>
                  <a:pt x="60704" y="187371"/>
                </a:lnTo>
                <a:lnTo>
                  <a:pt x="69580" y="187456"/>
                </a:lnTo>
                <a:lnTo>
                  <a:pt x="97486" y="181347"/>
                </a:lnTo>
                <a:lnTo>
                  <a:pt x="124907" y="178395"/>
                </a:lnTo>
                <a:lnTo>
                  <a:pt x="149946" y="174188"/>
                </a:lnTo>
                <a:lnTo>
                  <a:pt x="174965" y="169011"/>
                </a:lnTo>
                <a:lnTo>
                  <a:pt x="201298" y="164395"/>
                </a:lnTo>
                <a:lnTo>
                  <a:pt x="216655" y="163164"/>
                </a:lnTo>
                <a:lnTo>
                  <a:pt x="232846" y="162343"/>
                </a:lnTo>
                <a:lnTo>
                  <a:pt x="266710" y="161431"/>
                </a:lnTo>
                <a:lnTo>
                  <a:pt x="284075" y="161188"/>
                </a:lnTo>
                <a:lnTo>
                  <a:pt x="301605" y="160034"/>
                </a:lnTo>
                <a:lnTo>
                  <a:pt x="319245" y="158272"/>
                </a:lnTo>
                <a:lnTo>
                  <a:pt x="336958" y="156105"/>
                </a:lnTo>
                <a:lnTo>
                  <a:pt x="355712" y="154661"/>
                </a:lnTo>
                <a:lnTo>
                  <a:pt x="375160" y="153698"/>
                </a:lnTo>
                <a:lnTo>
                  <a:pt x="395070" y="153056"/>
                </a:lnTo>
                <a:lnTo>
                  <a:pt x="415289" y="153620"/>
                </a:lnTo>
                <a:lnTo>
                  <a:pt x="435714" y="154989"/>
                </a:lnTo>
                <a:lnTo>
                  <a:pt x="456276" y="156893"/>
                </a:lnTo>
                <a:lnTo>
                  <a:pt x="476929" y="158163"/>
                </a:lnTo>
                <a:lnTo>
                  <a:pt x="518398" y="159573"/>
                </a:lnTo>
                <a:lnTo>
                  <a:pt x="540172" y="160942"/>
                </a:lnTo>
                <a:lnTo>
                  <a:pt x="585532" y="165108"/>
                </a:lnTo>
                <a:lnTo>
                  <a:pt x="629504" y="170267"/>
                </a:lnTo>
                <a:lnTo>
                  <a:pt x="671206" y="175867"/>
                </a:lnTo>
                <a:lnTo>
                  <a:pt x="709584" y="181663"/>
                </a:lnTo>
                <a:lnTo>
                  <a:pt x="743839" y="187546"/>
                </a:lnTo>
                <a:lnTo>
                  <a:pt x="806252" y="199408"/>
                </a:lnTo>
                <a:lnTo>
                  <a:pt x="833766" y="205355"/>
                </a:lnTo>
                <a:lnTo>
                  <a:pt x="857239" y="211306"/>
                </a:lnTo>
                <a:lnTo>
                  <a:pt x="880618" y="220234"/>
                </a:lnTo>
                <a:lnTo>
                  <a:pt x="894270" y="228171"/>
                </a:lnTo>
                <a:lnTo>
                  <a:pt x="901328" y="230376"/>
                </a:lnTo>
                <a:lnTo>
                  <a:pt x="902615" y="231956"/>
                </a:lnTo>
                <a:lnTo>
                  <a:pt x="902480" y="234002"/>
                </a:lnTo>
                <a:lnTo>
                  <a:pt x="901399" y="236357"/>
                </a:lnTo>
                <a:lnTo>
                  <a:pt x="898693" y="237928"/>
                </a:lnTo>
                <a:lnTo>
                  <a:pt x="890395" y="239673"/>
                </a:lnTo>
                <a:lnTo>
                  <a:pt x="866915" y="240793"/>
                </a:lnTo>
                <a:lnTo>
                  <a:pt x="653163" y="241068"/>
                </a:lnTo>
                <a:lnTo>
                  <a:pt x="632000" y="242061"/>
                </a:lnTo>
                <a:lnTo>
                  <a:pt x="609953" y="243715"/>
                </a:lnTo>
                <a:lnTo>
                  <a:pt x="564290" y="248198"/>
                </a:lnTo>
                <a:lnTo>
                  <a:pt x="517538" y="253498"/>
                </a:lnTo>
                <a:lnTo>
                  <a:pt x="493957" y="255308"/>
                </a:lnTo>
                <a:lnTo>
                  <a:pt x="470300" y="256515"/>
                </a:lnTo>
                <a:lnTo>
                  <a:pt x="446591" y="257319"/>
                </a:lnTo>
                <a:lnTo>
                  <a:pt x="422847" y="258848"/>
                </a:lnTo>
                <a:lnTo>
                  <a:pt x="375299" y="263192"/>
                </a:lnTo>
                <a:lnTo>
                  <a:pt x="330354" y="268430"/>
                </a:lnTo>
                <a:lnTo>
                  <a:pt x="288219" y="274065"/>
                </a:lnTo>
                <a:lnTo>
                  <a:pt x="249649" y="279877"/>
                </a:lnTo>
                <a:lnTo>
                  <a:pt x="231029" y="283809"/>
                </a:lnTo>
                <a:lnTo>
                  <a:pt x="212663" y="288414"/>
                </a:lnTo>
                <a:lnTo>
                  <a:pt x="194466" y="293468"/>
                </a:lnTo>
                <a:lnTo>
                  <a:pt x="176381" y="297830"/>
                </a:lnTo>
                <a:lnTo>
                  <a:pt x="158371" y="301730"/>
                </a:lnTo>
                <a:lnTo>
                  <a:pt x="140412" y="305322"/>
                </a:lnTo>
                <a:lnTo>
                  <a:pt x="112519" y="311960"/>
                </a:lnTo>
                <a:lnTo>
                  <a:pt x="90201" y="317224"/>
                </a:lnTo>
                <a:lnTo>
                  <a:pt x="63878" y="321180"/>
                </a:lnTo>
                <a:lnTo>
                  <a:pt x="59557" y="323250"/>
                </a:lnTo>
                <a:lnTo>
                  <a:pt x="56676" y="325622"/>
                </a:lnTo>
                <a:lnTo>
                  <a:pt x="54756" y="328196"/>
                </a:lnTo>
                <a:lnTo>
                  <a:pt x="52622" y="333701"/>
                </a:lnTo>
                <a:lnTo>
                  <a:pt x="53045" y="335566"/>
                </a:lnTo>
                <a:lnTo>
                  <a:pt x="54319" y="336809"/>
                </a:lnTo>
                <a:lnTo>
                  <a:pt x="56161" y="337638"/>
                </a:lnTo>
                <a:lnTo>
                  <a:pt x="72974" y="338805"/>
                </a:lnTo>
                <a:lnTo>
                  <a:pt x="101548" y="334410"/>
                </a:lnTo>
                <a:lnTo>
                  <a:pt x="126335" y="332163"/>
                </a:lnTo>
                <a:lnTo>
                  <a:pt x="154880" y="330172"/>
                </a:lnTo>
                <a:lnTo>
                  <a:pt x="170827" y="328253"/>
                </a:lnTo>
                <a:lnTo>
                  <a:pt x="187411" y="325981"/>
                </a:lnTo>
                <a:lnTo>
                  <a:pt x="205412" y="324466"/>
                </a:lnTo>
                <a:lnTo>
                  <a:pt x="224358" y="323456"/>
                </a:lnTo>
                <a:lnTo>
                  <a:pt x="263930" y="322334"/>
                </a:lnTo>
                <a:lnTo>
                  <a:pt x="433744" y="321471"/>
                </a:lnTo>
                <a:lnTo>
                  <a:pt x="456947" y="322452"/>
                </a:lnTo>
                <a:lnTo>
                  <a:pt x="480353" y="324098"/>
                </a:lnTo>
                <a:lnTo>
                  <a:pt x="503894" y="326187"/>
                </a:lnTo>
                <a:lnTo>
                  <a:pt x="527526" y="327580"/>
                </a:lnTo>
                <a:lnTo>
                  <a:pt x="574950" y="329128"/>
                </a:lnTo>
                <a:lnTo>
                  <a:pt x="596725" y="330533"/>
                </a:lnTo>
                <a:lnTo>
                  <a:pt x="617195" y="332462"/>
                </a:lnTo>
                <a:lnTo>
                  <a:pt x="636794" y="334740"/>
                </a:lnTo>
                <a:lnTo>
                  <a:pt x="656806" y="336258"/>
                </a:lnTo>
                <a:lnTo>
                  <a:pt x="677092" y="337271"/>
                </a:lnTo>
                <a:lnTo>
                  <a:pt x="697562" y="337946"/>
                </a:lnTo>
                <a:lnTo>
                  <a:pt x="717161" y="339388"/>
                </a:lnTo>
                <a:lnTo>
                  <a:pt x="736181" y="341342"/>
                </a:lnTo>
                <a:lnTo>
                  <a:pt x="754813" y="343636"/>
                </a:lnTo>
                <a:lnTo>
                  <a:pt x="772196" y="346158"/>
                </a:lnTo>
                <a:lnTo>
                  <a:pt x="804740" y="351606"/>
                </a:lnTo>
                <a:lnTo>
                  <a:pt x="820363" y="353456"/>
                </a:lnTo>
                <a:lnTo>
                  <a:pt x="835740" y="354689"/>
                </a:lnTo>
                <a:lnTo>
                  <a:pt x="864070" y="356059"/>
                </a:lnTo>
                <a:lnTo>
                  <a:pt x="895761" y="356830"/>
                </a:lnTo>
                <a:lnTo>
                  <a:pt x="928251" y="357126"/>
                </a:lnTo>
                <a:lnTo>
                  <a:pt x="928501" y="357136"/>
                </a:lnTo>
                <a:lnTo>
                  <a:pt x="927675" y="357142"/>
                </a:lnTo>
                <a:lnTo>
                  <a:pt x="924112" y="354504"/>
                </a:lnTo>
                <a:lnTo>
                  <a:pt x="921773" y="352411"/>
                </a:lnTo>
                <a:lnTo>
                  <a:pt x="911236" y="350086"/>
                </a:lnTo>
                <a:lnTo>
                  <a:pt x="885924" y="346131"/>
                </a:lnTo>
                <a:lnTo>
                  <a:pt x="837075" y="335905"/>
                </a:lnTo>
                <a:lnTo>
                  <a:pt x="789536" y="327267"/>
                </a:lnTo>
                <a:lnTo>
                  <a:pt x="772524" y="325323"/>
                </a:lnTo>
                <a:lnTo>
                  <a:pt x="755230" y="324028"/>
                </a:lnTo>
                <a:lnTo>
                  <a:pt x="737747" y="323164"/>
                </a:lnTo>
                <a:lnTo>
                  <a:pt x="720139" y="321596"/>
                </a:lnTo>
                <a:lnTo>
                  <a:pt x="702447" y="319558"/>
                </a:lnTo>
                <a:lnTo>
                  <a:pt x="684699" y="317208"/>
                </a:lnTo>
                <a:lnTo>
                  <a:pt x="664930" y="315641"/>
                </a:lnTo>
                <a:lnTo>
                  <a:pt x="643813" y="314596"/>
                </a:lnTo>
                <a:lnTo>
                  <a:pt x="600175" y="313435"/>
                </a:lnTo>
                <a:lnTo>
                  <a:pt x="419547" y="312543"/>
                </a:lnTo>
                <a:lnTo>
                  <a:pt x="395889" y="313523"/>
                </a:lnTo>
                <a:lnTo>
                  <a:pt x="372179" y="315169"/>
                </a:lnTo>
                <a:lnTo>
                  <a:pt x="324667" y="319643"/>
                </a:lnTo>
                <a:lnTo>
                  <a:pt x="205684" y="333499"/>
                </a:lnTo>
                <a:lnTo>
                  <a:pt x="163357" y="339365"/>
                </a:lnTo>
                <a:lnTo>
                  <a:pt x="125694" y="345279"/>
                </a:lnTo>
                <a:lnTo>
                  <a:pt x="92418" y="351216"/>
                </a:lnTo>
                <a:lnTo>
                  <a:pt x="63738" y="357161"/>
                </a:lnTo>
                <a:lnTo>
                  <a:pt x="39747" y="362119"/>
                </a:lnTo>
                <a:lnTo>
                  <a:pt x="10822" y="365301"/>
                </a:lnTo>
                <a:lnTo>
                  <a:pt x="0" y="365930"/>
                </a:lnTo>
                <a:lnTo>
                  <a:pt x="22428" y="366071"/>
                </a:lnTo>
                <a:lnTo>
                  <a:pt x="48869" y="366081"/>
                </a:lnTo>
                <a:lnTo>
                  <a:pt x="73156" y="363437"/>
                </a:lnTo>
                <a:lnTo>
                  <a:pt x="100487" y="359947"/>
                </a:lnTo>
                <a:lnTo>
                  <a:pt x="129171" y="358396"/>
                </a:lnTo>
                <a:lnTo>
                  <a:pt x="163747" y="357707"/>
                </a:lnTo>
                <a:lnTo>
                  <a:pt x="182691" y="357523"/>
                </a:lnTo>
                <a:lnTo>
                  <a:pt x="202266" y="356408"/>
                </a:lnTo>
                <a:lnTo>
                  <a:pt x="222261" y="354673"/>
                </a:lnTo>
                <a:lnTo>
                  <a:pt x="242536" y="352523"/>
                </a:lnTo>
                <a:lnTo>
                  <a:pt x="263990" y="351091"/>
                </a:lnTo>
                <a:lnTo>
                  <a:pt x="286231" y="350136"/>
                </a:lnTo>
                <a:lnTo>
                  <a:pt x="308995" y="349499"/>
                </a:lnTo>
                <a:lnTo>
                  <a:pt x="332109" y="350066"/>
                </a:lnTo>
                <a:lnTo>
                  <a:pt x="355456" y="351437"/>
                </a:lnTo>
                <a:lnTo>
                  <a:pt x="378958" y="353343"/>
                </a:lnTo>
                <a:lnTo>
                  <a:pt x="402563" y="354614"/>
                </a:lnTo>
                <a:lnTo>
                  <a:pt x="449958" y="356026"/>
                </a:lnTo>
                <a:lnTo>
                  <a:pt x="472717" y="357394"/>
                </a:lnTo>
                <a:lnTo>
                  <a:pt x="494835" y="359299"/>
                </a:lnTo>
                <a:lnTo>
                  <a:pt x="516526" y="361561"/>
                </a:lnTo>
                <a:lnTo>
                  <a:pt x="538924" y="363069"/>
                </a:lnTo>
                <a:lnTo>
                  <a:pt x="561793" y="364074"/>
                </a:lnTo>
                <a:lnTo>
                  <a:pt x="584977" y="364744"/>
                </a:lnTo>
                <a:lnTo>
                  <a:pt x="607378" y="366183"/>
                </a:lnTo>
                <a:lnTo>
                  <a:pt x="629257" y="368135"/>
                </a:lnTo>
                <a:lnTo>
                  <a:pt x="650789" y="370428"/>
                </a:lnTo>
                <a:lnTo>
                  <a:pt x="690588" y="375622"/>
                </a:lnTo>
                <a:lnTo>
                  <a:pt x="764645" y="387041"/>
                </a:lnTo>
                <a:lnTo>
                  <a:pt x="780735" y="389977"/>
                </a:lnTo>
                <a:lnTo>
                  <a:pt x="809196" y="395886"/>
                </a:lnTo>
                <a:lnTo>
                  <a:pt x="832429" y="401819"/>
                </a:lnTo>
                <a:lnTo>
                  <a:pt x="859597" y="408092"/>
                </a:lnTo>
                <a:lnTo>
                  <a:pt x="889177" y="410501"/>
                </a:lnTo>
                <a:lnTo>
                  <a:pt x="893773" y="410630"/>
                </a:lnTo>
                <a:lnTo>
                  <a:pt x="893609" y="410665"/>
                </a:lnTo>
                <a:lnTo>
                  <a:pt x="868522" y="410727"/>
                </a:lnTo>
                <a:lnTo>
                  <a:pt x="557875" y="410733"/>
                </a:lnTo>
                <a:lnTo>
                  <a:pt x="535732" y="411725"/>
                </a:lnTo>
                <a:lnTo>
                  <a:pt x="513032" y="413379"/>
                </a:lnTo>
                <a:lnTo>
                  <a:pt x="489962" y="415474"/>
                </a:lnTo>
                <a:lnTo>
                  <a:pt x="467636" y="416870"/>
                </a:lnTo>
                <a:lnTo>
                  <a:pt x="424309" y="418422"/>
                </a:lnTo>
                <a:lnTo>
                  <a:pt x="402040" y="419827"/>
                </a:lnTo>
                <a:lnTo>
                  <a:pt x="356129" y="424036"/>
                </a:lnTo>
                <a:lnTo>
                  <a:pt x="332774" y="427539"/>
                </a:lnTo>
                <a:lnTo>
                  <a:pt x="309266" y="431859"/>
                </a:lnTo>
                <a:lnTo>
                  <a:pt x="285657" y="436723"/>
                </a:lnTo>
                <a:lnTo>
                  <a:pt x="240903" y="444774"/>
                </a:lnTo>
                <a:lnTo>
                  <a:pt x="142704" y="461114"/>
                </a:lnTo>
                <a:lnTo>
                  <a:pt x="109900" y="467190"/>
                </a:lnTo>
                <a:lnTo>
                  <a:pt x="81430" y="473197"/>
                </a:lnTo>
                <a:lnTo>
                  <a:pt x="56540" y="479175"/>
                </a:lnTo>
                <a:lnTo>
                  <a:pt x="28769" y="487126"/>
                </a:lnTo>
                <a:lnTo>
                  <a:pt x="16983" y="490577"/>
                </a:lnTo>
                <a:lnTo>
                  <a:pt x="29947" y="490945"/>
                </a:lnTo>
                <a:lnTo>
                  <a:pt x="68123" y="484933"/>
                </a:lnTo>
                <a:lnTo>
                  <a:pt x="90644" y="483398"/>
                </a:lnTo>
                <a:lnTo>
                  <a:pt x="119174" y="480070"/>
                </a:lnTo>
                <a:lnTo>
                  <a:pt x="135116" y="477794"/>
                </a:lnTo>
                <a:lnTo>
                  <a:pt x="152690" y="476276"/>
                </a:lnTo>
                <a:lnTo>
                  <a:pt x="171351" y="475265"/>
                </a:lnTo>
                <a:lnTo>
                  <a:pt x="210606" y="474140"/>
                </a:lnTo>
                <a:lnTo>
                  <a:pt x="387864" y="473276"/>
                </a:lnTo>
                <a:lnTo>
                  <a:pt x="411478" y="474257"/>
                </a:lnTo>
                <a:lnTo>
                  <a:pt x="435157" y="475902"/>
                </a:lnTo>
                <a:lnTo>
                  <a:pt x="482635" y="480377"/>
                </a:lnTo>
                <a:lnTo>
                  <a:pt x="625402" y="497157"/>
                </a:lnTo>
                <a:lnTo>
                  <a:pt x="739715" y="511950"/>
                </a:lnTo>
                <a:lnTo>
                  <a:pt x="798722" y="520870"/>
                </a:lnTo>
                <a:lnTo>
                  <a:pt x="833065" y="526821"/>
                </a:lnTo>
                <a:lnTo>
                  <a:pt x="849169" y="529797"/>
                </a:lnTo>
                <a:lnTo>
                  <a:pt x="874999" y="535749"/>
                </a:lnTo>
                <a:lnTo>
                  <a:pt x="896401" y="541702"/>
                </a:lnTo>
                <a:lnTo>
                  <a:pt x="924192" y="549640"/>
                </a:lnTo>
                <a:lnTo>
                  <a:pt x="948652" y="553085"/>
                </a:lnTo>
                <a:lnTo>
                  <a:pt x="949047" y="552268"/>
                </a:lnTo>
                <a:lnTo>
                  <a:pt x="948318" y="550730"/>
                </a:lnTo>
                <a:lnTo>
                  <a:pt x="946840" y="548713"/>
                </a:lnTo>
                <a:lnTo>
                  <a:pt x="942878" y="547368"/>
                </a:lnTo>
                <a:lnTo>
                  <a:pt x="915132" y="542564"/>
                </a:lnTo>
                <a:lnTo>
                  <a:pt x="896379" y="537786"/>
                </a:lnTo>
                <a:lnTo>
                  <a:pt x="871507" y="532355"/>
                </a:lnTo>
                <a:lnTo>
                  <a:pt x="846563" y="529280"/>
                </a:lnTo>
                <a:lnTo>
                  <a:pt x="820263" y="526920"/>
                </a:lnTo>
                <a:lnTo>
                  <a:pt x="732768" y="514534"/>
                </a:lnTo>
                <a:lnTo>
                  <a:pt x="711859" y="512676"/>
                </a:lnTo>
                <a:lnTo>
                  <a:pt x="689982" y="511438"/>
                </a:lnTo>
                <a:lnTo>
                  <a:pt x="644507" y="510061"/>
                </a:lnTo>
                <a:lnTo>
                  <a:pt x="503201" y="509056"/>
                </a:lnTo>
                <a:lnTo>
                  <a:pt x="455660" y="509003"/>
                </a:lnTo>
                <a:lnTo>
                  <a:pt x="430878" y="509981"/>
                </a:lnTo>
                <a:lnTo>
                  <a:pt x="405427" y="511625"/>
                </a:lnTo>
                <a:lnTo>
                  <a:pt x="379529" y="513713"/>
                </a:lnTo>
                <a:lnTo>
                  <a:pt x="353335" y="515105"/>
                </a:lnTo>
                <a:lnTo>
                  <a:pt x="300417" y="516652"/>
                </a:lnTo>
                <a:lnTo>
                  <a:pt x="275789" y="518057"/>
                </a:lnTo>
                <a:lnTo>
                  <a:pt x="252425" y="519985"/>
                </a:lnTo>
                <a:lnTo>
                  <a:pt x="229903" y="522263"/>
                </a:lnTo>
                <a:lnTo>
                  <a:pt x="189004" y="527440"/>
                </a:lnTo>
                <a:lnTo>
                  <a:pt x="169764" y="530210"/>
                </a:lnTo>
                <a:lnTo>
                  <a:pt x="151975" y="532056"/>
                </a:lnTo>
                <a:lnTo>
                  <a:pt x="135156" y="533287"/>
                </a:lnTo>
                <a:lnTo>
                  <a:pt x="118981" y="534108"/>
                </a:lnTo>
                <a:lnTo>
                  <a:pt x="90427" y="537665"/>
                </a:lnTo>
                <a:lnTo>
                  <a:pt x="66491" y="542554"/>
                </a:lnTo>
                <a:lnTo>
                  <a:pt x="37602" y="551130"/>
                </a:lnTo>
                <a:lnTo>
                  <a:pt x="26788" y="553119"/>
                </a:lnTo>
                <a:lnTo>
                  <a:pt x="26893" y="553282"/>
                </a:lnTo>
                <a:lnTo>
                  <a:pt x="54763" y="553580"/>
                </a:lnTo>
                <a:lnTo>
                  <a:pt x="225708" y="553608"/>
                </a:lnTo>
                <a:lnTo>
                  <a:pt x="247811" y="554600"/>
                </a:lnTo>
                <a:lnTo>
                  <a:pt x="271476" y="556254"/>
                </a:lnTo>
                <a:lnTo>
                  <a:pt x="296182" y="558348"/>
                </a:lnTo>
                <a:lnTo>
                  <a:pt x="320590" y="559745"/>
                </a:lnTo>
                <a:lnTo>
                  <a:pt x="368877" y="561297"/>
                </a:lnTo>
                <a:lnTo>
                  <a:pt x="392866" y="562702"/>
                </a:lnTo>
                <a:lnTo>
                  <a:pt x="416797" y="564632"/>
                </a:lnTo>
                <a:lnTo>
                  <a:pt x="464552" y="569422"/>
                </a:lnTo>
                <a:lnTo>
                  <a:pt x="583706" y="583496"/>
                </a:lnTo>
                <a:lnTo>
                  <a:pt x="606531" y="587424"/>
                </a:lnTo>
                <a:lnTo>
                  <a:pt x="628692" y="592027"/>
                </a:lnTo>
                <a:lnTo>
                  <a:pt x="650412" y="597080"/>
                </a:lnTo>
                <a:lnTo>
                  <a:pt x="671838" y="601441"/>
                </a:lnTo>
                <a:lnTo>
                  <a:pt x="714164" y="608932"/>
                </a:lnTo>
                <a:lnTo>
                  <a:pt x="734183" y="613311"/>
                </a:lnTo>
                <a:lnTo>
                  <a:pt x="753481" y="618215"/>
                </a:lnTo>
                <a:lnTo>
                  <a:pt x="772300" y="623468"/>
                </a:lnTo>
                <a:lnTo>
                  <a:pt x="789807" y="627963"/>
                </a:lnTo>
                <a:lnTo>
                  <a:pt x="864038" y="645482"/>
                </a:lnTo>
                <a:lnTo>
                  <a:pt x="899375" y="656716"/>
                </a:lnTo>
                <a:lnTo>
                  <a:pt x="924868" y="660606"/>
                </a:lnTo>
                <a:lnTo>
                  <a:pt x="916201" y="655977"/>
                </a:lnTo>
                <a:lnTo>
                  <a:pt x="903799" y="653676"/>
                </a:lnTo>
                <a:lnTo>
                  <a:pt x="877436" y="649734"/>
                </a:lnTo>
                <a:lnTo>
                  <a:pt x="828232" y="639513"/>
                </a:lnTo>
                <a:lnTo>
                  <a:pt x="813205" y="637667"/>
                </a:lnTo>
                <a:lnTo>
                  <a:pt x="797233" y="636437"/>
                </a:lnTo>
                <a:lnTo>
                  <a:pt x="780632" y="635616"/>
                </a:lnTo>
                <a:lnTo>
                  <a:pt x="762619" y="634077"/>
                </a:lnTo>
                <a:lnTo>
                  <a:pt x="724085" y="629721"/>
                </a:lnTo>
                <a:lnTo>
                  <a:pt x="704085" y="628163"/>
                </a:lnTo>
                <a:lnTo>
                  <a:pt x="683807" y="627124"/>
                </a:lnTo>
                <a:lnTo>
                  <a:pt x="642755" y="625969"/>
                </a:lnTo>
                <a:lnTo>
                  <a:pt x="471803" y="625082"/>
                </a:lnTo>
                <a:lnTo>
                  <a:pt x="448585" y="626062"/>
                </a:lnTo>
                <a:lnTo>
                  <a:pt x="425169" y="627708"/>
                </a:lnTo>
                <a:lnTo>
                  <a:pt x="401621" y="629797"/>
                </a:lnTo>
                <a:lnTo>
                  <a:pt x="378977" y="631190"/>
                </a:lnTo>
                <a:lnTo>
                  <a:pt x="335295" y="632738"/>
                </a:lnTo>
                <a:lnTo>
                  <a:pt x="313924" y="634142"/>
                </a:lnTo>
                <a:lnTo>
                  <a:pt x="292731" y="636071"/>
                </a:lnTo>
                <a:lnTo>
                  <a:pt x="250662" y="640860"/>
                </a:lnTo>
                <a:lnTo>
                  <a:pt x="208814" y="646295"/>
                </a:lnTo>
                <a:lnTo>
                  <a:pt x="150947" y="654933"/>
                </a:lnTo>
                <a:lnTo>
                  <a:pt x="116871" y="660819"/>
                </a:lnTo>
                <a:lnTo>
                  <a:pt x="100839" y="663777"/>
                </a:lnTo>
                <a:lnTo>
                  <a:pt x="75087" y="669710"/>
                </a:lnTo>
                <a:lnTo>
                  <a:pt x="55705" y="675655"/>
                </a:lnTo>
                <a:lnTo>
                  <a:pt x="36234" y="685790"/>
                </a:lnTo>
                <a:lnTo>
                  <a:pt x="37159" y="686378"/>
                </a:lnTo>
                <a:lnTo>
                  <a:pt x="65688" y="687450"/>
                </a:lnTo>
                <a:lnTo>
                  <a:pt x="282737" y="687554"/>
                </a:lnTo>
                <a:lnTo>
                  <a:pt x="304681" y="688545"/>
                </a:lnTo>
                <a:lnTo>
                  <a:pt x="326257" y="690199"/>
                </a:lnTo>
                <a:lnTo>
                  <a:pt x="369742" y="694682"/>
                </a:lnTo>
                <a:lnTo>
                  <a:pt x="557060" y="717365"/>
                </a:lnTo>
                <a:lnTo>
                  <a:pt x="579837" y="721318"/>
                </a:lnTo>
                <a:lnTo>
                  <a:pt x="601967" y="725938"/>
                </a:lnTo>
                <a:lnTo>
                  <a:pt x="623666" y="731003"/>
                </a:lnTo>
                <a:lnTo>
                  <a:pt x="645077" y="735371"/>
                </a:lnTo>
                <a:lnTo>
                  <a:pt x="687388" y="742871"/>
                </a:lnTo>
                <a:lnTo>
                  <a:pt x="779652" y="758828"/>
                </a:lnTo>
                <a:lnTo>
                  <a:pt x="795701" y="761859"/>
                </a:lnTo>
                <a:lnTo>
                  <a:pt x="824116" y="770518"/>
                </a:lnTo>
                <a:lnTo>
                  <a:pt x="847989" y="778997"/>
                </a:lnTo>
                <a:lnTo>
                  <a:pt x="871594" y="784762"/>
                </a:lnTo>
                <a:lnTo>
                  <a:pt x="887645" y="793204"/>
                </a:lnTo>
                <a:lnTo>
                  <a:pt x="887540" y="793706"/>
                </a:lnTo>
                <a:lnTo>
                  <a:pt x="886477" y="794040"/>
                </a:lnTo>
                <a:lnTo>
                  <a:pt x="884777" y="794264"/>
                </a:lnTo>
                <a:lnTo>
                  <a:pt x="859750" y="787583"/>
                </a:lnTo>
                <a:lnTo>
                  <a:pt x="832966" y="783669"/>
                </a:lnTo>
                <a:lnTo>
                  <a:pt x="783619" y="773456"/>
                </a:lnTo>
                <a:lnTo>
                  <a:pt x="768579" y="771611"/>
                </a:lnTo>
                <a:lnTo>
                  <a:pt x="752600" y="770381"/>
                </a:lnTo>
                <a:lnTo>
                  <a:pt x="735994" y="769561"/>
                </a:lnTo>
                <a:lnTo>
                  <a:pt x="717978" y="768022"/>
                </a:lnTo>
                <a:lnTo>
                  <a:pt x="679439" y="763666"/>
                </a:lnTo>
                <a:lnTo>
                  <a:pt x="659439" y="762108"/>
                </a:lnTo>
                <a:lnTo>
                  <a:pt x="639160" y="761069"/>
                </a:lnTo>
                <a:lnTo>
                  <a:pt x="598107" y="759915"/>
                </a:lnTo>
                <a:lnTo>
                  <a:pt x="427155" y="759027"/>
                </a:lnTo>
                <a:lnTo>
                  <a:pt x="404929" y="760007"/>
                </a:lnTo>
                <a:lnTo>
                  <a:pt x="383166" y="761653"/>
                </a:lnTo>
                <a:lnTo>
                  <a:pt x="361713" y="763742"/>
                </a:lnTo>
                <a:lnTo>
                  <a:pt x="319355" y="768709"/>
                </a:lnTo>
                <a:lnTo>
                  <a:pt x="298336" y="771423"/>
                </a:lnTo>
                <a:lnTo>
                  <a:pt x="279362" y="773232"/>
                </a:lnTo>
                <a:lnTo>
                  <a:pt x="261752" y="774438"/>
                </a:lnTo>
                <a:lnTo>
                  <a:pt x="245051" y="775242"/>
                </a:lnTo>
                <a:lnTo>
                  <a:pt x="215911" y="778782"/>
                </a:lnTo>
                <a:lnTo>
                  <a:pt x="190723" y="783662"/>
                </a:lnTo>
                <a:lnTo>
                  <a:pt x="161792" y="790995"/>
                </a:lnTo>
                <a:lnTo>
                  <a:pt x="146055" y="794601"/>
                </a:lnTo>
                <a:lnTo>
                  <a:pt x="138509" y="798961"/>
                </a:lnTo>
                <a:lnTo>
                  <a:pt x="137092" y="800521"/>
                </a:lnTo>
                <a:lnTo>
                  <a:pt x="137140" y="801560"/>
                </a:lnTo>
                <a:lnTo>
                  <a:pt x="149086" y="807969"/>
                </a:lnTo>
                <a:lnTo>
                  <a:pt x="159369" y="810525"/>
                </a:lnTo>
                <a:lnTo>
                  <a:pt x="181607" y="811963"/>
                </a:lnTo>
                <a:lnTo>
                  <a:pt x="215977" y="812390"/>
                </a:lnTo>
                <a:lnTo>
                  <a:pt x="244331" y="813481"/>
                </a:lnTo>
                <a:lnTo>
                  <a:pt x="260226" y="815162"/>
                </a:lnTo>
                <a:lnTo>
                  <a:pt x="276776" y="817274"/>
                </a:lnTo>
                <a:lnTo>
                  <a:pt x="293762" y="818682"/>
                </a:lnTo>
                <a:lnTo>
                  <a:pt x="311040" y="819621"/>
                </a:lnTo>
                <a:lnTo>
                  <a:pt x="328511" y="820247"/>
                </a:lnTo>
                <a:lnTo>
                  <a:pt x="347104" y="821657"/>
                </a:lnTo>
                <a:lnTo>
                  <a:pt x="366444" y="823588"/>
                </a:lnTo>
                <a:lnTo>
                  <a:pt x="406455" y="828381"/>
                </a:lnTo>
                <a:lnTo>
                  <a:pt x="447388" y="833818"/>
                </a:lnTo>
                <a:lnTo>
                  <a:pt x="467035" y="835665"/>
                </a:lnTo>
                <a:lnTo>
                  <a:pt x="486086" y="836896"/>
                </a:lnTo>
                <a:lnTo>
                  <a:pt x="504740" y="837716"/>
                </a:lnTo>
                <a:lnTo>
                  <a:pt x="524121" y="839256"/>
                </a:lnTo>
                <a:lnTo>
                  <a:pt x="564177" y="843612"/>
                </a:lnTo>
                <a:lnTo>
                  <a:pt x="582597" y="846163"/>
                </a:lnTo>
                <a:lnTo>
                  <a:pt x="616294" y="851643"/>
                </a:lnTo>
                <a:lnTo>
                  <a:pt x="663155" y="860306"/>
                </a:lnTo>
                <a:lnTo>
                  <a:pt x="690792" y="866197"/>
                </a:lnTo>
                <a:lnTo>
                  <a:pt x="714320" y="871130"/>
                </a:lnTo>
                <a:lnTo>
                  <a:pt x="737730" y="874900"/>
                </a:lnTo>
                <a:lnTo>
                  <a:pt x="755032" y="881914"/>
                </a:lnTo>
                <a:lnTo>
                  <a:pt x="758451" y="882611"/>
                </a:lnTo>
                <a:lnTo>
                  <a:pt x="759738" y="882084"/>
                </a:lnTo>
                <a:lnTo>
                  <a:pt x="759605" y="880741"/>
                </a:lnTo>
                <a:lnTo>
                  <a:pt x="758523" y="878853"/>
                </a:lnTo>
                <a:lnTo>
                  <a:pt x="756810" y="877594"/>
                </a:lnTo>
                <a:lnTo>
                  <a:pt x="734640" y="870668"/>
                </a:lnTo>
                <a:lnTo>
                  <a:pt x="705827" y="867487"/>
                </a:lnTo>
                <a:lnTo>
                  <a:pt x="683630" y="864097"/>
                </a:lnTo>
                <a:lnTo>
                  <a:pt x="659544" y="860274"/>
                </a:lnTo>
                <a:lnTo>
                  <a:pt x="632302" y="858577"/>
                </a:lnTo>
                <a:lnTo>
                  <a:pt x="601012" y="857821"/>
                </a:lnTo>
                <a:lnTo>
                  <a:pt x="443943" y="857228"/>
                </a:lnTo>
                <a:lnTo>
                  <a:pt x="418409" y="859868"/>
                </a:lnTo>
                <a:lnTo>
                  <a:pt x="394824" y="863356"/>
                </a:lnTo>
                <a:lnTo>
                  <a:pt x="366795" y="866312"/>
                </a:lnTo>
                <a:lnTo>
                  <a:pt x="347430" y="873051"/>
                </a:lnTo>
                <a:lnTo>
                  <a:pt x="336665" y="875077"/>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3" name="Google Shape;3603;p139"/>
          <p:cNvSpPr/>
          <p:nvPr/>
        </p:nvSpPr>
        <p:spPr>
          <a:xfrm>
            <a:off x="1214437" y="3606800"/>
            <a:ext cx="187325" cy="608012"/>
          </a:xfrm>
          <a:custGeom>
            <a:rect b="b" l="l" r="r" t="t"/>
            <a:pathLst>
              <a:path extrusionOk="0" h="607209" w="187524">
                <a:moveTo>
                  <a:pt x="8930" y="0"/>
                </a:moveTo>
                <a:lnTo>
                  <a:pt x="16618" y="0"/>
                </a:lnTo>
                <a:lnTo>
                  <a:pt x="17032" y="992"/>
                </a:lnTo>
                <a:lnTo>
                  <a:pt x="17492" y="4741"/>
                </a:lnTo>
                <a:lnTo>
                  <a:pt x="18606" y="6137"/>
                </a:lnTo>
                <a:lnTo>
                  <a:pt x="20342" y="7068"/>
                </a:lnTo>
                <a:lnTo>
                  <a:pt x="25516" y="8562"/>
                </a:lnTo>
                <a:lnTo>
                  <a:pt x="31152" y="13561"/>
                </a:lnTo>
                <a:lnTo>
                  <a:pt x="35809" y="18002"/>
                </a:lnTo>
                <a:lnTo>
                  <a:pt x="40058" y="22223"/>
                </a:lnTo>
                <a:lnTo>
                  <a:pt x="42581" y="23745"/>
                </a:lnTo>
                <a:lnTo>
                  <a:pt x="48029" y="25436"/>
                </a:lnTo>
                <a:lnTo>
                  <a:pt x="49879" y="26879"/>
                </a:lnTo>
                <a:lnTo>
                  <a:pt x="51112" y="28833"/>
                </a:lnTo>
                <a:lnTo>
                  <a:pt x="51934" y="31129"/>
                </a:lnTo>
                <a:lnTo>
                  <a:pt x="55493" y="36325"/>
                </a:lnTo>
                <a:lnTo>
                  <a:pt x="57831" y="39099"/>
                </a:lnTo>
                <a:lnTo>
                  <a:pt x="60382" y="40949"/>
                </a:lnTo>
                <a:lnTo>
                  <a:pt x="65863" y="43004"/>
                </a:lnTo>
                <a:lnTo>
                  <a:pt x="67721" y="44545"/>
                </a:lnTo>
                <a:lnTo>
                  <a:pt x="68960" y="46564"/>
                </a:lnTo>
                <a:lnTo>
                  <a:pt x="70336" y="51453"/>
                </a:lnTo>
                <a:lnTo>
                  <a:pt x="70948" y="56933"/>
                </a:lnTo>
                <a:lnTo>
                  <a:pt x="72103" y="59784"/>
                </a:lnTo>
                <a:lnTo>
                  <a:pt x="77478" y="68536"/>
                </a:lnTo>
                <a:lnTo>
                  <a:pt x="79083" y="74448"/>
                </a:lnTo>
                <a:lnTo>
                  <a:pt x="81495" y="77413"/>
                </a:lnTo>
                <a:lnTo>
                  <a:pt x="85088" y="80382"/>
                </a:lnTo>
                <a:lnTo>
                  <a:pt x="89468" y="83354"/>
                </a:lnTo>
                <a:lnTo>
                  <a:pt x="92387" y="87319"/>
                </a:lnTo>
                <a:lnTo>
                  <a:pt x="94333" y="91947"/>
                </a:lnTo>
                <a:lnTo>
                  <a:pt x="95631" y="97017"/>
                </a:lnTo>
                <a:lnTo>
                  <a:pt x="99719" y="105296"/>
                </a:lnTo>
                <a:lnTo>
                  <a:pt x="104843" y="112283"/>
                </a:lnTo>
                <a:lnTo>
                  <a:pt x="110428" y="118695"/>
                </a:lnTo>
                <a:lnTo>
                  <a:pt x="112314" y="122786"/>
                </a:lnTo>
                <a:lnTo>
                  <a:pt x="115960" y="137033"/>
                </a:lnTo>
                <a:lnTo>
                  <a:pt x="120330" y="144578"/>
                </a:lnTo>
                <a:lnTo>
                  <a:pt x="122933" y="153885"/>
                </a:lnTo>
                <a:lnTo>
                  <a:pt x="125082" y="164636"/>
                </a:lnTo>
                <a:lnTo>
                  <a:pt x="130878" y="181844"/>
                </a:lnTo>
                <a:lnTo>
                  <a:pt x="134029" y="198519"/>
                </a:lnTo>
                <a:lnTo>
                  <a:pt x="138282" y="206632"/>
                </a:lnTo>
                <a:lnTo>
                  <a:pt x="143480" y="216191"/>
                </a:lnTo>
                <a:lnTo>
                  <a:pt x="146255" y="221518"/>
                </a:lnTo>
                <a:lnTo>
                  <a:pt x="149338" y="232729"/>
                </a:lnTo>
                <a:lnTo>
                  <a:pt x="151074" y="250196"/>
                </a:lnTo>
                <a:lnTo>
                  <a:pt x="151588" y="267940"/>
                </a:lnTo>
                <a:lnTo>
                  <a:pt x="151762" y="291713"/>
                </a:lnTo>
                <a:lnTo>
                  <a:pt x="154431" y="303614"/>
                </a:lnTo>
                <a:lnTo>
                  <a:pt x="156532" y="309565"/>
                </a:lnTo>
                <a:lnTo>
                  <a:pt x="156941" y="315518"/>
                </a:lnTo>
                <a:lnTo>
                  <a:pt x="153113" y="339329"/>
                </a:lnTo>
                <a:lnTo>
                  <a:pt x="152192" y="357188"/>
                </a:lnTo>
                <a:lnTo>
                  <a:pt x="151920" y="377693"/>
                </a:lnTo>
                <a:lnTo>
                  <a:pt x="151827" y="406548"/>
                </a:lnTo>
                <a:lnTo>
                  <a:pt x="149169" y="419144"/>
                </a:lnTo>
                <a:lnTo>
                  <a:pt x="145672" y="431356"/>
                </a:lnTo>
                <a:lnTo>
                  <a:pt x="143704" y="449389"/>
                </a:lnTo>
                <a:lnTo>
                  <a:pt x="142128" y="467299"/>
                </a:lnTo>
                <a:lnTo>
                  <a:pt x="138244" y="479217"/>
                </a:lnTo>
                <a:lnTo>
                  <a:pt x="133210" y="488483"/>
                </a:lnTo>
                <a:lnTo>
                  <a:pt x="130478" y="492343"/>
                </a:lnTo>
                <a:lnTo>
                  <a:pt x="127444" y="501923"/>
                </a:lnTo>
                <a:lnTo>
                  <a:pt x="125103" y="512796"/>
                </a:lnTo>
                <a:lnTo>
                  <a:pt x="120755" y="524243"/>
                </a:lnTo>
                <a:lnTo>
                  <a:pt x="116016" y="540631"/>
                </a:lnTo>
                <a:lnTo>
                  <a:pt x="111755" y="547197"/>
                </a:lnTo>
                <a:lnTo>
                  <a:pt x="109200" y="556069"/>
                </a:lnTo>
                <a:lnTo>
                  <a:pt x="108519" y="561213"/>
                </a:lnTo>
                <a:lnTo>
                  <a:pt x="105116" y="569574"/>
                </a:lnTo>
                <a:lnTo>
                  <a:pt x="101288" y="576597"/>
                </a:lnTo>
                <a:lnTo>
                  <a:pt x="98142" y="586129"/>
                </a:lnTo>
                <a:lnTo>
                  <a:pt x="92359" y="594245"/>
                </a:lnTo>
                <a:lnTo>
                  <a:pt x="87256" y="600136"/>
                </a:lnTo>
                <a:lnTo>
                  <a:pt x="84959" y="602497"/>
                </a:lnTo>
                <a:lnTo>
                  <a:pt x="82437" y="604071"/>
                </a:lnTo>
                <a:lnTo>
                  <a:pt x="76987" y="605820"/>
                </a:lnTo>
                <a:lnTo>
                  <a:pt x="73082" y="606804"/>
                </a:lnTo>
                <a:lnTo>
                  <a:pt x="69523" y="607035"/>
                </a:lnTo>
                <a:lnTo>
                  <a:pt x="63893" y="607182"/>
                </a:lnTo>
                <a:lnTo>
                  <a:pt x="58178" y="607208"/>
                </a:lnTo>
                <a:lnTo>
                  <a:pt x="56645" y="606219"/>
                </a:lnTo>
                <a:lnTo>
                  <a:pt x="55623" y="604568"/>
                </a:lnTo>
                <a:lnTo>
                  <a:pt x="54941" y="602475"/>
                </a:lnTo>
                <a:lnTo>
                  <a:pt x="53495" y="601080"/>
                </a:lnTo>
                <a:lnTo>
                  <a:pt x="51538" y="600150"/>
                </a:lnTo>
                <a:lnTo>
                  <a:pt x="49241" y="599530"/>
                </a:lnTo>
                <a:lnTo>
                  <a:pt x="47711" y="598124"/>
                </a:lnTo>
                <a:lnTo>
                  <a:pt x="46690" y="596194"/>
                </a:lnTo>
                <a:lnTo>
                  <a:pt x="46009" y="593916"/>
                </a:lnTo>
                <a:lnTo>
                  <a:pt x="42607" y="588739"/>
                </a:lnTo>
                <a:lnTo>
                  <a:pt x="40311" y="585969"/>
                </a:lnTo>
                <a:lnTo>
                  <a:pt x="38781" y="583131"/>
                </a:lnTo>
                <a:lnTo>
                  <a:pt x="33678" y="568800"/>
                </a:lnTo>
                <a:lnTo>
                  <a:pt x="29851" y="559386"/>
                </a:lnTo>
                <a:lnTo>
                  <a:pt x="27696" y="548508"/>
                </a:lnTo>
                <a:lnTo>
                  <a:pt x="27192" y="542099"/>
                </a:lnTo>
                <a:lnTo>
                  <a:pt x="26066" y="539001"/>
                </a:lnTo>
                <a:lnTo>
                  <a:pt x="20732" y="529900"/>
                </a:lnTo>
                <a:lnTo>
                  <a:pt x="19136" y="523907"/>
                </a:lnTo>
                <a:lnTo>
                  <a:pt x="17119" y="505838"/>
                </a:lnTo>
                <a:lnTo>
                  <a:pt x="11797" y="495931"/>
                </a:lnTo>
                <a:lnTo>
                  <a:pt x="10204" y="493266"/>
                </a:lnTo>
                <a:lnTo>
                  <a:pt x="9496" y="489435"/>
                </a:lnTo>
                <a:lnTo>
                  <a:pt x="9307" y="487024"/>
                </a:lnTo>
                <a:lnTo>
                  <a:pt x="8189" y="484425"/>
                </a:lnTo>
                <a:lnTo>
                  <a:pt x="2867" y="477019"/>
                </a:lnTo>
                <a:lnTo>
                  <a:pt x="1274" y="474938"/>
                </a:lnTo>
                <a:lnTo>
                  <a:pt x="566" y="471367"/>
                </a:lnTo>
                <a:lnTo>
                  <a:pt x="10" y="464466"/>
                </a:lnTo>
                <a:lnTo>
                  <a:pt x="0" y="477906"/>
                </a:lnTo>
                <a:lnTo>
                  <a:pt x="992" y="480331"/>
                </a:lnTo>
                <a:lnTo>
                  <a:pt x="6137" y="488484"/>
                </a:lnTo>
                <a:lnTo>
                  <a:pt x="9094" y="497183"/>
                </a:lnTo>
                <a:lnTo>
                  <a:pt x="14821" y="506045"/>
                </a:lnTo>
                <a:lnTo>
                  <a:pt x="16509" y="511981"/>
                </a:lnTo>
                <a:lnTo>
                  <a:pt x="17459" y="520903"/>
                </a:lnTo>
                <a:lnTo>
                  <a:pt x="18585" y="523878"/>
                </a:lnTo>
                <a:lnTo>
                  <a:pt x="23917" y="532806"/>
                </a:lnTo>
                <a:lnTo>
                  <a:pt x="26930" y="541735"/>
                </a:lnTo>
                <a:lnTo>
                  <a:pt x="32674" y="550664"/>
                </a:lnTo>
                <a:lnTo>
                  <a:pt x="34366" y="556617"/>
                </a:lnTo>
                <a:lnTo>
                  <a:pt x="35809" y="558602"/>
                </a:lnTo>
                <a:lnTo>
                  <a:pt x="37763" y="559925"/>
                </a:lnTo>
                <a:lnTo>
                  <a:pt x="40058" y="560807"/>
                </a:lnTo>
                <a:lnTo>
                  <a:pt x="41588" y="562386"/>
                </a:lnTo>
                <a:lnTo>
                  <a:pt x="42608" y="564432"/>
                </a:lnTo>
                <a:lnTo>
                  <a:pt x="43288" y="566788"/>
                </a:lnTo>
                <a:lnTo>
                  <a:pt x="46690" y="572052"/>
                </a:lnTo>
                <a:lnTo>
                  <a:pt x="48986" y="574845"/>
                </a:lnTo>
                <a:lnTo>
                  <a:pt x="51509" y="576707"/>
                </a:lnTo>
                <a:lnTo>
                  <a:pt x="56958" y="578775"/>
                </a:lnTo>
                <a:lnTo>
                  <a:pt x="62687" y="582340"/>
                </a:lnTo>
                <a:lnTo>
                  <a:pt x="65604" y="584680"/>
                </a:lnTo>
                <a:lnTo>
                  <a:pt x="68541" y="586240"/>
                </a:lnTo>
                <a:lnTo>
                  <a:pt x="71491" y="587280"/>
                </a:lnTo>
                <a:lnTo>
                  <a:pt x="74450" y="587973"/>
                </a:lnTo>
                <a:lnTo>
                  <a:pt x="77414" y="589427"/>
                </a:lnTo>
                <a:lnTo>
                  <a:pt x="80383" y="591389"/>
                </a:lnTo>
                <a:lnTo>
                  <a:pt x="83354" y="593689"/>
                </a:lnTo>
                <a:lnTo>
                  <a:pt x="86327" y="595222"/>
                </a:lnTo>
                <a:lnTo>
                  <a:pt x="89302" y="596245"/>
                </a:lnTo>
                <a:lnTo>
                  <a:pt x="92276" y="596927"/>
                </a:lnTo>
                <a:lnTo>
                  <a:pt x="95252" y="597381"/>
                </a:lnTo>
                <a:lnTo>
                  <a:pt x="98228" y="597684"/>
                </a:lnTo>
                <a:lnTo>
                  <a:pt x="101204" y="597885"/>
                </a:lnTo>
                <a:lnTo>
                  <a:pt x="104180" y="598020"/>
                </a:lnTo>
                <a:lnTo>
                  <a:pt x="110133" y="598170"/>
                </a:lnTo>
                <a:lnTo>
                  <a:pt x="162361" y="598288"/>
                </a:lnTo>
                <a:lnTo>
                  <a:pt x="165787" y="597297"/>
                </a:lnTo>
                <a:lnTo>
                  <a:pt x="169064" y="595643"/>
                </a:lnTo>
                <a:lnTo>
                  <a:pt x="172240" y="593549"/>
                </a:lnTo>
                <a:lnTo>
                  <a:pt x="175350" y="592152"/>
                </a:lnTo>
                <a:lnTo>
                  <a:pt x="178416" y="591222"/>
                </a:lnTo>
                <a:lnTo>
                  <a:pt x="181452" y="590601"/>
                </a:lnTo>
                <a:lnTo>
                  <a:pt x="183476" y="589195"/>
                </a:lnTo>
                <a:lnTo>
                  <a:pt x="184825" y="587265"/>
                </a:lnTo>
                <a:lnTo>
                  <a:pt x="187523" y="58043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4" name="Google Shape;3604;p139"/>
          <p:cNvSpPr/>
          <p:nvPr/>
        </p:nvSpPr>
        <p:spPr>
          <a:xfrm>
            <a:off x="1490662" y="3732212"/>
            <a:ext cx="179387" cy="214312"/>
          </a:xfrm>
          <a:custGeom>
            <a:rect b="b" l="l" r="r" t="t"/>
            <a:pathLst>
              <a:path extrusionOk="0" h="214310" w="178584">
                <a:moveTo>
                  <a:pt x="178583" y="0"/>
                </a:moveTo>
                <a:lnTo>
                  <a:pt x="173438" y="0"/>
                </a:lnTo>
                <a:lnTo>
                  <a:pt x="175635" y="0"/>
                </a:lnTo>
                <a:lnTo>
                  <a:pt x="175625" y="992"/>
                </a:lnTo>
                <a:lnTo>
                  <a:pt x="172969" y="4740"/>
                </a:lnTo>
                <a:lnTo>
                  <a:pt x="170872" y="6136"/>
                </a:lnTo>
                <a:lnTo>
                  <a:pt x="165895" y="7688"/>
                </a:lnTo>
                <a:lnTo>
                  <a:pt x="160376" y="8378"/>
                </a:lnTo>
                <a:lnTo>
                  <a:pt x="157516" y="8562"/>
                </a:lnTo>
                <a:lnTo>
                  <a:pt x="154616" y="8684"/>
                </a:lnTo>
                <a:lnTo>
                  <a:pt x="148749" y="8820"/>
                </a:lnTo>
                <a:lnTo>
                  <a:pt x="27733" y="8930"/>
                </a:lnTo>
                <a:lnTo>
                  <a:pt x="23446" y="9921"/>
                </a:lnTo>
                <a:lnTo>
                  <a:pt x="19596" y="11575"/>
                </a:lnTo>
                <a:lnTo>
                  <a:pt x="11028" y="16618"/>
                </a:lnTo>
                <a:lnTo>
                  <a:pt x="7210" y="17308"/>
                </a:lnTo>
                <a:lnTo>
                  <a:pt x="1416" y="17750"/>
                </a:lnTo>
                <a:lnTo>
                  <a:pt x="940" y="18779"/>
                </a:lnTo>
                <a:lnTo>
                  <a:pt x="271" y="24967"/>
                </a:lnTo>
                <a:lnTo>
                  <a:pt x="27" y="34107"/>
                </a:lnTo>
                <a:lnTo>
                  <a:pt x="0" y="39981"/>
                </a:lnTo>
                <a:lnTo>
                  <a:pt x="989" y="41537"/>
                </a:lnTo>
                <a:lnTo>
                  <a:pt x="2640" y="42574"/>
                </a:lnTo>
                <a:lnTo>
                  <a:pt x="4733" y="43265"/>
                </a:lnTo>
                <a:lnTo>
                  <a:pt x="6128" y="44718"/>
                </a:lnTo>
                <a:lnTo>
                  <a:pt x="7058" y="46679"/>
                </a:lnTo>
                <a:lnTo>
                  <a:pt x="7679" y="48979"/>
                </a:lnTo>
                <a:lnTo>
                  <a:pt x="9084" y="50512"/>
                </a:lnTo>
                <a:lnTo>
                  <a:pt x="11014" y="51534"/>
                </a:lnTo>
                <a:lnTo>
                  <a:pt x="13292" y="52215"/>
                </a:lnTo>
                <a:lnTo>
                  <a:pt x="18469" y="55618"/>
                </a:lnTo>
                <a:lnTo>
                  <a:pt x="21239" y="57915"/>
                </a:lnTo>
                <a:lnTo>
                  <a:pt x="25070" y="59446"/>
                </a:lnTo>
                <a:lnTo>
                  <a:pt x="29608" y="60466"/>
                </a:lnTo>
                <a:lnTo>
                  <a:pt x="34618" y="61147"/>
                </a:lnTo>
                <a:lnTo>
                  <a:pt x="38950" y="62593"/>
                </a:lnTo>
                <a:lnTo>
                  <a:pt x="42830" y="64549"/>
                </a:lnTo>
                <a:lnTo>
                  <a:pt x="46409" y="66845"/>
                </a:lnTo>
                <a:lnTo>
                  <a:pt x="49787" y="68376"/>
                </a:lnTo>
                <a:lnTo>
                  <a:pt x="53032" y="69396"/>
                </a:lnTo>
                <a:lnTo>
                  <a:pt x="56187" y="70077"/>
                </a:lnTo>
                <a:lnTo>
                  <a:pt x="60274" y="71522"/>
                </a:lnTo>
                <a:lnTo>
                  <a:pt x="64984" y="73478"/>
                </a:lnTo>
                <a:lnTo>
                  <a:pt x="70108" y="75775"/>
                </a:lnTo>
                <a:lnTo>
                  <a:pt x="74517" y="78298"/>
                </a:lnTo>
                <a:lnTo>
                  <a:pt x="78448" y="80972"/>
                </a:lnTo>
                <a:lnTo>
                  <a:pt x="82060" y="83746"/>
                </a:lnTo>
                <a:lnTo>
                  <a:pt x="85461" y="86589"/>
                </a:lnTo>
                <a:lnTo>
                  <a:pt x="88721" y="89476"/>
                </a:lnTo>
                <a:lnTo>
                  <a:pt x="91886" y="92393"/>
                </a:lnTo>
                <a:lnTo>
                  <a:pt x="95980" y="94338"/>
                </a:lnTo>
                <a:lnTo>
                  <a:pt x="100694" y="95634"/>
                </a:lnTo>
                <a:lnTo>
                  <a:pt x="105821" y="96497"/>
                </a:lnTo>
                <a:lnTo>
                  <a:pt x="110231" y="98066"/>
                </a:lnTo>
                <a:lnTo>
                  <a:pt x="114164" y="100104"/>
                </a:lnTo>
                <a:lnTo>
                  <a:pt x="117777" y="102454"/>
                </a:lnTo>
                <a:lnTo>
                  <a:pt x="121179" y="105014"/>
                </a:lnTo>
                <a:lnTo>
                  <a:pt x="124439" y="107712"/>
                </a:lnTo>
                <a:lnTo>
                  <a:pt x="127604" y="110504"/>
                </a:lnTo>
                <a:lnTo>
                  <a:pt x="133767" y="116251"/>
                </a:lnTo>
                <a:lnTo>
                  <a:pt x="136799" y="119172"/>
                </a:lnTo>
                <a:lnTo>
                  <a:pt x="138821" y="122112"/>
                </a:lnTo>
                <a:lnTo>
                  <a:pt x="141067" y="128024"/>
                </a:lnTo>
                <a:lnTo>
                  <a:pt x="143651" y="130990"/>
                </a:lnTo>
                <a:lnTo>
                  <a:pt x="147357" y="133960"/>
                </a:lnTo>
                <a:lnTo>
                  <a:pt x="151813" y="136931"/>
                </a:lnTo>
                <a:lnTo>
                  <a:pt x="154783" y="140897"/>
                </a:lnTo>
                <a:lnTo>
                  <a:pt x="156763" y="145525"/>
                </a:lnTo>
                <a:lnTo>
                  <a:pt x="158084" y="150595"/>
                </a:lnTo>
                <a:lnTo>
                  <a:pt x="158964" y="154966"/>
                </a:lnTo>
                <a:lnTo>
                  <a:pt x="159550" y="158873"/>
                </a:lnTo>
                <a:lnTo>
                  <a:pt x="159941" y="162470"/>
                </a:lnTo>
                <a:lnTo>
                  <a:pt x="160376" y="169112"/>
                </a:lnTo>
                <a:lnTo>
                  <a:pt x="160492" y="172273"/>
                </a:lnTo>
                <a:lnTo>
                  <a:pt x="159577" y="175372"/>
                </a:lnTo>
                <a:lnTo>
                  <a:pt x="155914" y="181461"/>
                </a:lnTo>
                <a:lnTo>
                  <a:pt x="153625" y="187474"/>
                </a:lnTo>
                <a:lnTo>
                  <a:pt x="153015" y="190467"/>
                </a:lnTo>
                <a:lnTo>
                  <a:pt x="149691" y="196438"/>
                </a:lnTo>
                <a:lnTo>
                  <a:pt x="147415" y="199420"/>
                </a:lnTo>
                <a:lnTo>
                  <a:pt x="144906" y="201407"/>
                </a:lnTo>
                <a:lnTo>
                  <a:pt x="142241" y="202732"/>
                </a:lnTo>
                <a:lnTo>
                  <a:pt x="139472" y="203616"/>
                </a:lnTo>
                <a:lnTo>
                  <a:pt x="136634" y="205197"/>
                </a:lnTo>
                <a:lnTo>
                  <a:pt x="133750" y="207243"/>
                </a:lnTo>
                <a:lnTo>
                  <a:pt x="130835" y="209599"/>
                </a:lnTo>
                <a:lnTo>
                  <a:pt x="126907" y="211170"/>
                </a:lnTo>
                <a:lnTo>
                  <a:pt x="122304" y="212218"/>
                </a:lnTo>
                <a:lnTo>
                  <a:pt x="117251" y="212916"/>
                </a:lnTo>
                <a:lnTo>
                  <a:pt x="112891" y="213381"/>
                </a:lnTo>
                <a:lnTo>
                  <a:pt x="108991" y="213691"/>
                </a:lnTo>
                <a:lnTo>
                  <a:pt x="105400" y="213898"/>
                </a:lnTo>
                <a:lnTo>
                  <a:pt x="96117" y="214128"/>
                </a:lnTo>
                <a:lnTo>
                  <a:pt x="51951" y="214309"/>
                </a:lnTo>
                <a:lnTo>
                  <a:pt x="47529" y="213318"/>
                </a:lnTo>
                <a:lnTo>
                  <a:pt x="42596" y="211664"/>
                </a:lnTo>
                <a:lnTo>
                  <a:pt x="37324" y="209571"/>
                </a:lnTo>
                <a:lnTo>
                  <a:pt x="32816" y="208174"/>
                </a:lnTo>
                <a:lnTo>
                  <a:pt x="28819" y="207243"/>
                </a:lnTo>
                <a:lnTo>
                  <a:pt x="25162" y="206623"/>
                </a:lnTo>
                <a:lnTo>
                  <a:pt x="22724" y="205218"/>
                </a:lnTo>
                <a:lnTo>
                  <a:pt x="21099" y="203288"/>
                </a:lnTo>
                <a:lnTo>
                  <a:pt x="20016" y="201010"/>
                </a:lnTo>
                <a:lnTo>
                  <a:pt x="18301" y="199491"/>
                </a:lnTo>
                <a:lnTo>
                  <a:pt x="16166" y="198478"/>
                </a:lnTo>
                <a:lnTo>
                  <a:pt x="8919" y="196453"/>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5" name="Google Shape;3605;p139"/>
          <p:cNvSpPr/>
          <p:nvPr/>
        </p:nvSpPr>
        <p:spPr>
          <a:xfrm>
            <a:off x="1724025" y="3768725"/>
            <a:ext cx="150812" cy="276225"/>
          </a:xfrm>
          <a:custGeom>
            <a:rect b="b" l="l" r="r" t="t"/>
            <a:pathLst>
              <a:path extrusionOk="0" h="276821" w="151434">
                <a:moveTo>
                  <a:pt x="0" y="8929"/>
                </a:moveTo>
                <a:lnTo>
                  <a:pt x="0" y="4189"/>
                </a:lnTo>
                <a:lnTo>
                  <a:pt x="992" y="2792"/>
                </a:lnTo>
                <a:lnTo>
                  <a:pt x="2646" y="1862"/>
                </a:lnTo>
                <a:lnTo>
                  <a:pt x="7129" y="827"/>
                </a:lnTo>
                <a:lnTo>
                  <a:pt x="9714" y="551"/>
                </a:lnTo>
                <a:lnTo>
                  <a:pt x="12429" y="367"/>
                </a:lnTo>
                <a:lnTo>
                  <a:pt x="20738" y="163"/>
                </a:lnTo>
                <a:lnTo>
                  <a:pt x="127957" y="0"/>
                </a:lnTo>
                <a:lnTo>
                  <a:pt x="130945" y="991"/>
                </a:lnTo>
                <a:lnTo>
                  <a:pt x="133930" y="2645"/>
                </a:lnTo>
                <a:lnTo>
                  <a:pt x="142720" y="8820"/>
                </a:lnTo>
                <a:lnTo>
                  <a:pt x="150550" y="16608"/>
                </a:lnTo>
                <a:lnTo>
                  <a:pt x="151247" y="19949"/>
                </a:lnTo>
                <a:lnTo>
                  <a:pt x="151433" y="22229"/>
                </a:lnTo>
                <a:lnTo>
                  <a:pt x="150565" y="23749"/>
                </a:lnTo>
                <a:lnTo>
                  <a:pt x="148994" y="24762"/>
                </a:lnTo>
                <a:lnTo>
                  <a:pt x="146954" y="25438"/>
                </a:lnTo>
                <a:lnTo>
                  <a:pt x="145594" y="26880"/>
                </a:lnTo>
                <a:lnTo>
                  <a:pt x="144688" y="28834"/>
                </a:lnTo>
                <a:lnTo>
                  <a:pt x="144084" y="31129"/>
                </a:lnTo>
                <a:lnTo>
                  <a:pt x="140766" y="36325"/>
                </a:lnTo>
                <a:lnTo>
                  <a:pt x="138493" y="39099"/>
                </a:lnTo>
                <a:lnTo>
                  <a:pt x="136977" y="42933"/>
                </a:lnTo>
                <a:lnTo>
                  <a:pt x="135967" y="47473"/>
                </a:lnTo>
                <a:lnTo>
                  <a:pt x="135293" y="52484"/>
                </a:lnTo>
                <a:lnTo>
                  <a:pt x="131899" y="60699"/>
                </a:lnTo>
                <a:lnTo>
                  <a:pt x="129604" y="64278"/>
                </a:lnTo>
                <a:lnTo>
                  <a:pt x="127082" y="67656"/>
                </a:lnTo>
                <a:lnTo>
                  <a:pt x="124409" y="70901"/>
                </a:lnTo>
                <a:lnTo>
                  <a:pt x="121635" y="74056"/>
                </a:lnTo>
                <a:lnTo>
                  <a:pt x="119785" y="78144"/>
                </a:lnTo>
                <a:lnTo>
                  <a:pt x="118552" y="82853"/>
                </a:lnTo>
                <a:lnTo>
                  <a:pt x="117730" y="87978"/>
                </a:lnTo>
                <a:lnTo>
                  <a:pt x="114171" y="96317"/>
                </a:lnTo>
                <a:lnTo>
                  <a:pt x="111833" y="99930"/>
                </a:lnTo>
                <a:lnTo>
                  <a:pt x="109282" y="104323"/>
                </a:lnTo>
                <a:lnTo>
                  <a:pt x="103801" y="114496"/>
                </a:lnTo>
                <a:lnTo>
                  <a:pt x="95138" y="131379"/>
                </a:lnTo>
                <a:lnTo>
                  <a:pt x="93191" y="137195"/>
                </a:lnTo>
                <a:lnTo>
                  <a:pt x="91893" y="143057"/>
                </a:lnTo>
                <a:lnTo>
                  <a:pt x="91028" y="148949"/>
                </a:lnTo>
                <a:lnTo>
                  <a:pt x="89459" y="153870"/>
                </a:lnTo>
                <a:lnTo>
                  <a:pt x="85069" y="161983"/>
                </a:lnTo>
                <a:lnTo>
                  <a:pt x="83502" y="166527"/>
                </a:lnTo>
                <a:lnTo>
                  <a:pt x="82457" y="171542"/>
                </a:lnTo>
                <a:lnTo>
                  <a:pt x="81761" y="176869"/>
                </a:lnTo>
                <a:lnTo>
                  <a:pt x="78341" y="185433"/>
                </a:lnTo>
                <a:lnTo>
                  <a:pt x="76040" y="189107"/>
                </a:lnTo>
                <a:lnTo>
                  <a:pt x="74506" y="193540"/>
                </a:lnTo>
                <a:lnTo>
                  <a:pt x="73483" y="198479"/>
                </a:lnTo>
                <a:lnTo>
                  <a:pt x="72801" y="203757"/>
                </a:lnTo>
                <a:lnTo>
                  <a:pt x="71354" y="209260"/>
                </a:lnTo>
                <a:lnTo>
                  <a:pt x="69398" y="214912"/>
                </a:lnTo>
                <a:lnTo>
                  <a:pt x="67101" y="220665"/>
                </a:lnTo>
                <a:lnTo>
                  <a:pt x="65570" y="225493"/>
                </a:lnTo>
                <a:lnTo>
                  <a:pt x="63869" y="233503"/>
                </a:lnTo>
                <a:lnTo>
                  <a:pt x="63113" y="240370"/>
                </a:lnTo>
                <a:lnTo>
                  <a:pt x="62777" y="246729"/>
                </a:lnTo>
                <a:lnTo>
                  <a:pt x="62628" y="252862"/>
                </a:lnTo>
                <a:lnTo>
                  <a:pt x="62543" y="261894"/>
                </a:lnTo>
                <a:lnTo>
                  <a:pt x="63524" y="264885"/>
                </a:lnTo>
                <a:lnTo>
                  <a:pt x="67259" y="270854"/>
                </a:lnTo>
                <a:lnTo>
                  <a:pt x="71438" y="27682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6" name="Google Shape;3606;p139"/>
          <p:cNvSpPr/>
          <p:nvPr/>
        </p:nvSpPr>
        <p:spPr>
          <a:xfrm>
            <a:off x="1892300" y="3803650"/>
            <a:ext cx="174625" cy="258762"/>
          </a:xfrm>
          <a:custGeom>
            <a:rect b="b" l="l" r="r" t="t"/>
            <a:pathLst>
              <a:path extrusionOk="0" h="258830" w="174439">
                <a:moveTo>
                  <a:pt x="53578" y="17849"/>
                </a:moveTo>
                <a:lnTo>
                  <a:pt x="61267" y="17849"/>
                </a:lnTo>
                <a:lnTo>
                  <a:pt x="61680" y="16857"/>
                </a:lnTo>
                <a:lnTo>
                  <a:pt x="62140" y="13108"/>
                </a:lnTo>
                <a:lnTo>
                  <a:pt x="63255" y="11712"/>
                </a:lnTo>
                <a:lnTo>
                  <a:pt x="64991" y="10781"/>
                </a:lnTo>
                <a:lnTo>
                  <a:pt x="67140" y="10160"/>
                </a:lnTo>
                <a:lnTo>
                  <a:pt x="72173" y="6825"/>
                </a:lnTo>
                <a:lnTo>
                  <a:pt x="78749" y="1340"/>
                </a:lnTo>
                <a:lnTo>
                  <a:pt x="81273" y="889"/>
                </a:lnTo>
                <a:lnTo>
                  <a:pt x="84939" y="590"/>
                </a:lnTo>
                <a:lnTo>
                  <a:pt x="93314" y="256"/>
                </a:lnTo>
                <a:lnTo>
                  <a:pt x="103606" y="69"/>
                </a:lnTo>
                <a:lnTo>
                  <a:pt x="118987" y="0"/>
                </a:lnTo>
                <a:lnTo>
                  <a:pt x="121989" y="989"/>
                </a:lnTo>
                <a:lnTo>
                  <a:pt x="124983" y="2640"/>
                </a:lnTo>
                <a:lnTo>
                  <a:pt x="127970" y="4733"/>
                </a:lnTo>
                <a:lnTo>
                  <a:pt x="130954" y="6129"/>
                </a:lnTo>
                <a:lnTo>
                  <a:pt x="133936" y="7058"/>
                </a:lnTo>
                <a:lnTo>
                  <a:pt x="136916" y="7678"/>
                </a:lnTo>
                <a:lnTo>
                  <a:pt x="139894" y="9085"/>
                </a:lnTo>
                <a:lnTo>
                  <a:pt x="142872" y="11014"/>
                </a:lnTo>
                <a:lnTo>
                  <a:pt x="145850" y="13292"/>
                </a:lnTo>
                <a:lnTo>
                  <a:pt x="148827" y="15803"/>
                </a:lnTo>
                <a:lnTo>
                  <a:pt x="151804" y="18469"/>
                </a:lnTo>
                <a:lnTo>
                  <a:pt x="157758" y="24078"/>
                </a:lnTo>
                <a:lnTo>
                  <a:pt x="163711" y="29878"/>
                </a:lnTo>
                <a:lnTo>
                  <a:pt x="164703" y="32813"/>
                </a:lnTo>
                <a:lnTo>
                  <a:pt x="164373" y="35763"/>
                </a:lnTo>
                <a:lnTo>
                  <a:pt x="162352" y="41686"/>
                </a:lnTo>
                <a:lnTo>
                  <a:pt x="161214" y="49606"/>
                </a:lnTo>
                <a:lnTo>
                  <a:pt x="160948" y="51807"/>
                </a:lnTo>
                <a:lnTo>
                  <a:pt x="156058" y="57786"/>
                </a:lnTo>
                <a:lnTo>
                  <a:pt x="154640" y="60349"/>
                </a:lnTo>
                <a:lnTo>
                  <a:pt x="153065" y="65842"/>
                </a:lnTo>
                <a:lnTo>
                  <a:pt x="151653" y="67704"/>
                </a:lnTo>
                <a:lnTo>
                  <a:pt x="149719" y="68945"/>
                </a:lnTo>
                <a:lnTo>
                  <a:pt x="147438" y="69772"/>
                </a:lnTo>
                <a:lnTo>
                  <a:pt x="142257" y="73337"/>
                </a:lnTo>
                <a:lnTo>
                  <a:pt x="139487" y="75677"/>
                </a:lnTo>
                <a:lnTo>
                  <a:pt x="135655" y="77237"/>
                </a:lnTo>
                <a:lnTo>
                  <a:pt x="131116" y="78277"/>
                </a:lnTo>
                <a:lnTo>
                  <a:pt x="126107" y="78970"/>
                </a:lnTo>
                <a:lnTo>
                  <a:pt x="121774" y="79432"/>
                </a:lnTo>
                <a:lnTo>
                  <a:pt x="117894" y="79741"/>
                </a:lnTo>
                <a:lnTo>
                  <a:pt x="114315" y="79946"/>
                </a:lnTo>
                <a:lnTo>
                  <a:pt x="109945" y="81075"/>
                </a:lnTo>
                <a:lnTo>
                  <a:pt x="105046" y="82820"/>
                </a:lnTo>
                <a:lnTo>
                  <a:pt x="99797" y="84975"/>
                </a:lnTo>
                <a:lnTo>
                  <a:pt x="95304" y="86412"/>
                </a:lnTo>
                <a:lnTo>
                  <a:pt x="91318" y="87370"/>
                </a:lnTo>
                <a:lnTo>
                  <a:pt x="87668" y="88009"/>
                </a:lnTo>
                <a:lnTo>
                  <a:pt x="83250" y="88434"/>
                </a:lnTo>
                <a:lnTo>
                  <a:pt x="78320" y="88718"/>
                </a:lnTo>
                <a:lnTo>
                  <a:pt x="68544" y="89034"/>
                </a:lnTo>
                <a:lnTo>
                  <a:pt x="54183" y="89237"/>
                </a:lnTo>
                <a:lnTo>
                  <a:pt x="44663" y="89286"/>
                </a:lnTo>
                <a:lnTo>
                  <a:pt x="57079" y="89286"/>
                </a:lnTo>
                <a:lnTo>
                  <a:pt x="59881" y="90279"/>
                </a:lnTo>
                <a:lnTo>
                  <a:pt x="62741" y="91932"/>
                </a:lnTo>
                <a:lnTo>
                  <a:pt x="65640" y="94027"/>
                </a:lnTo>
                <a:lnTo>
                  <a:pt x="68565" y="95423"/>
                </a:lnTo>
                <a:lnTo>
                  <a:pt x="71507" y="96354"/>
                </a:lnTo>
                <a:lnTo>
                  <a:pt x="74460" y="96975"/>
                </a:lnTo>
                <a:lnTo>
                  <a:pt x="78414" y="98380"/>
                </a:lnTo>
                <a:lnTo>
                  <a:pt x="83034" y="100310"/>
                </a:lnTo>
                <a:lnTo>
                  <a:pt x="88098" y="102589"/>
                </a:lnTo>
                <a:lnTo>
                  <a:pt x="99017" y="107766"/>
                </a:lnTo>
                <a:lnTo>
                  <a:pt x="104706" y="110535"/>
                </a:lnTo>
                <a:lnTo>
                  <a:pt x="109492" y="113375"/>
                </a:lnTo>
                <a:lnTo>
                  <a:pt x="113675" y="116259"/>
                </a:lnTo>
                <a:lnTo>
                  <a:pt x="117455" y="119174"/>
                </a:lnTo>
                <a:lnTo>
                  <a:pt x="120968" y="122110"/>
                </a:lnTo>
                <a:lnTo>
                  <a:pt x="124301" y="125059"/>
                </a:lnTo>
                <a:lnTo>
                  <a:pt x="127516" y="128018"/>
                </a:lnTo>
                <a:lnTo>
                  <a:pt x="141521" y="141663"/>
                </a:lnTo>
                <a:lnTo>
                  <a:pt x="153498" y="153532"/>
                </a:lnTo>
                <a:lnTo>
                  <a:pt x="156903" y="157914"/>
                </a:lnTo>
                <a:lnTo>
                  <a:pt x="160165" y="162819"/>
                </a:lnTo>
                <a:lnTo>
                  <a:pt x="163331" y="168074"/>
                </a:lnTo>
                <a:lnTo>
                  <a:pt x="165442" y="172569"/>
                </a:lnTo>
                <a:lnTo>
                  <a:pt x="169406" y="184628"/>
                </a:lnTo>
                <a:lnTo>
                  <a:pt x="171476" y="189559"/>
                </a:lnTo>
                <a:lnTo>
                  <a:pt x="173849" y="194830"/>
                </a:lnTo>
                <a:lnTo>
                  <a:pt x="174438" y="199336"/>
                </a:lnTo>
                <a:lnTo>
                  <a:pt x="173839" y="203332"/>
                </a:lnTo>
                <a:lnTo>
                  <a:pt x="171520" y="210418"/>
                </a:lnTo>
                <a:lnTo>
                  <a:pt x="170489" y="216875"/>
                </a:lnTo>
                <a:lnTo>
                  <a:pt x="170214" y="220979"/>
                </a:lnTo>
                <a:lnTo>
                  <a:pt x="170031" y="225698"/>
                </a:lnTo>
                <a:lnTo>
                  <a:pt x="169909" y="230829"/>
                </a:lnTo>
                <a:lnTo>
                  <a:pt x="168835" y="234249"/>
                </a:lnTo>
                <a:lnTo>
                  <a:pt x="167127" y="236530"/>
                </a:lnTo>
                <a:lnTo>
                  <a:pt x="164996" y="238050"/>
                </a:lnTo>
                <a:lnTo>
                  <a:pt x="161591" y="240056"/>
                </a:lnTo>
                <a:lnTo>
                  <a:pt x="157337" y="242385"/>
                </a:lnTo>
                <a:lnTo>
                  <a:pt x="152517" y="244930"/>
                </a:lnTo>
                <a:lnTo>
                  <a:pt x="148310" y="246627"/>
                </a:lnTo>
                <a:lnTo>
                  <a:pt x="144514" y="247758"/>
                </a:lnTo>
                <a:lnTo>
                  <a:pt x="140992" y="248512"/>
                </a:lnTo>
                <a:lnTo>
                  <a:pt x="136659" y="250007"/>
                </a:lnTo>
                <a:lnTo>
                  <a:pt x="131786" y="251996"/>
                </a:lnTo>
                <a:lnTo>
                  <a:pt x="126553" y="254314"/>
                </a:lnTo>
                <a:lnTo>
                  <a:pt x="121079" y="255859"/>
                </a:lnTo>
                <a:lnTo>
                  <a:pt x="115446" y="256890"/>
                </a:lnTo>
                <a:lnTo>
                  <a:pt x="109706" y="257577"/>
                </a:lnTo>
                <a:lnTo>
                  <a:pt x="104888" y="258034"/>
                </a:lnTo>
                <a:lnTo>
                  <a:pt x="100683" y="258339"/>
                </a:lnTo>
                <a:lnTo>
                  <a:pt x="96888" y="258543"/>
                </a:lnTo>
                <a:lnTo>
                  <a:pt x="87379" y="258769"/>
                </a:lnTo>
                <a:lnTo>
                  <a:pt x="82065" y="258829"/>
                </a:lnTo>
                <a:lnTo>
                  <a:pt x="77531" y="257878"/>
                </a:lnTo>
                <a:lnTo>
                  <a:pt x="73515" y="256250"/>
                </a:lnTo>
                <a:lnTo>
                  <a:pt x="69846" y="254173"/>
                </a:lnTo>
                <a:lnTo>
                  <a:pt x="65416" y="252789"/>
                </a:lnTo>
                <a:lnTo>
                  <a:pt x="60478" y="251867"/>
                </a:lnTo>
                <a:lnTo>
                  <a:pt x="55201" y="251251"/>
                </a:lnTo>
                <a:lnTo>
                  <a:pt x="49700" y="249849"/>
                </a:lnTo>
                <a:lnTo>
                  <a:pt x="44047" y="247922"/>
                </a:lnTo>
                <a:lnTo>
                  <a:pt x="38294" y="245645"/>
                </a:lnTo>
                <a:lnTo>
                  <a:pt x="33467" y="244127"/>
                </a:lnTo>
                <a:lnTo>
                  <a:pt x="29257" y="243115"/>
                </a:lnTo>
                <a:lnTo>
                  <a:pt x="25458" y="242440"/>
                </a:lnTo>
                <a:lnTo>
                  <a:pt x="21933" y="240998"/>
                </a:lnTo>
                <a:lnTo>
                  <a:pt x="18591" y="239045"/>
                </a:lnTo>
                <a:lnTo>
                  <a:pt x="15370" y="236750"/>
                </a:lnTo>
                <a:lnTo>
                  <a:pt x="12231" y="234229"/>
                </a:lnTo>
                <a:lnTo>
                  <a:pt x="9147" y="231555"/>
                </a:lnTo>
                <a:lnTo>
                  <a:pt x="0" y="223232"/>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7" name="Google Shape;3607;p139"/>
          <p:cNvSpPr/>
          <p:nvPr/>
        </p:nvSpPr>
        <p:spPr>
          <a:xfrm>
            <a:off x="2125662" y="3848100"/>
            <a:ext cx="212725" cy="241300"/>
          </a:xfrm>
          <a:custGeom>
            <a:rect b="b" l="l" r="r" t="t"/>
            <a:pathLst>
              <a:path extrusionOk="0" h="240946" w="213774">
                <a:moveTo>
                  <a:pt x="35715" y="35719"/>
                </a:moveTo>
                <a:lnTo>
                  <a:pt x="30974" y="40459"/>
                </a:lnTo>
                <a:lnTo>
                  <a:pt x="28586" y="41855"/>
                </a:lnTo>
                <a:lnTo>
                  <a:pt x="23286" y="43407"/>
                </a:lnTo>
                <a:lnTo>
                  <a:pt x="21476" y="44813"/>
                </a:lnTo>
                <a:lnTo>
                  <a:pt x="20269" y="46742"/>
                </a:lnTo>
                <a:lnTo>
                  <a:pt x="17936" y="52524"/>
                </a:lnTo>
                <a:lnTo>
                  <a:pt x="13592" y="61708"/>
                </a:lnTo>
                <a:lnTo>
                  <a:pt x="11045" y="65944"/>
                </a:lnTo>
                <a:lnTo>
                  <a:pt x="5568" y="73295"/>
                </a:lnTo>
                <a:lnTo>
                  <a:pt x="3711" y="77637"/>
                </a:lnTo>
                <a:lnTo>
                  <a:pt x="2472" y="82516"/>
                </a:lnTo>
                <a:lnTo>
                  <a:pt x="1647" y="87753"/>
                </a:lnTo>
                <a:lnTo>
                  <a:pt x="1097" y="92236"/>
                </a:lnTo>
                <a:lnTo>
                  <a:pt x="730" y="96217"/>
                </a:lnTo>
                <a:lnTo>
                  <a:pt x="485" y="99863"/>
                </a:lnTo>
                <a:lnTo>
                  <a:pt x="322" y="104278"/>
                </a:lnTo>
                <a:lnTo>
                  <a:pt x="93" y="119973"/>
                </a:lnTo>
                <a:lnTo>
                  <a:pt x="0" y="161982"/>
                </a:lnTo>
                <a:lnTo>
                  <a:pt x="991" y="166527"/>
                </a:lnTo>
                <a:lnTo>
                  <a:pt x="2644" y="171542"/>
                </a:lnTo>
                <a:lnTo>
                  <a:pt x="4738" y="176868"/>
                </a:lnTo>
                <a:lnTo>
                  <a:pt x="7126" y="182405"/>
                </a:lnTo>
                <a:lnTo>
                  <a:pt x="12425" y="193848"/>
                </a:lnTo>
                <a:lnTo>
                  <a:pt x="15228" y="198684"/>
                </a:lnTo>
                <a:lnTo>
                  <a:pt x="18088" y="202901"/>
                </a:lnTo>
                <a:lnTo>
                  <a:pt x="20987" y="206705"/>
                </a:lnTo>
                <a:lnTo>
                  <a:pt x="24904" y="210233"/>
                </a:lnTo>
                <a:lnTo>
                  <a:pt x="29500" y="213577"/>
                </a:lnTo>
                <a:lnTo>
                  <a:pt x="34548" y="216799"/>
                </a:lnTo>
                <a:lnTo>
                  <a:pt x="38906" y="219938"/>
                </a:lnTo>
                <a:lnTo>
                  <a:pt x="42803" y="223024"/>
                </a:lnTo>
                <a:lnTo>
                  <a:pt x="46394" y="226073"/>
                </a:lnTo>
                <a:lnTo>
                  <a:pt x="50772" y="229098"/>
                </a:lnTo>
                <a:lnTo>
                  <a:pt x="55674" y="232107"/>
                </a:lnTo>
                <a:lnTo>
                  <a:pt x="60928" y="235105"/>
                </a:lnTo>
                <a:lnTo>
                  <a:pt x="66414" y="237104"/>
                </a:lnTo>
                <a:lnTo>
                  <a:pt x="72056" y="238436"/>
                </a:lnTo>
                <a:lnTo>
                  <a:pt x="77802" y="239324"/>
                </a:lnTo>
                <a:lnTo>
                  <a:pt x="83617" y="239917"/>
                </a:lnTo>
                <a:lnTo>
                  <a:pt x="89477" y="240312"/>
                </a:lnTo>
                <a:lnTo>
                  <a:pt x="95369" y="240575"/>
                </a:lnTo>
                <a:lnTo>
                  <a:pt x="107207" y="240867"/>
                </a:lnTo>
                <a:lnTo>
                  <a:pt x="113142" y="240945"/>
                </a:lnTo>
                <a:lnTo>
                  <a:pt x="118091" y="240005"/>
                </a:lnTo>
                <a:lnTo>
                  <a:pt x="122382" y="238386"/>
                </a:lnTo>
                <a:lnTo>
                  <a:pt x="130789" y="233942"/>
                </a:lnTo>
                <a:lnTo>
                  <a:pt x="158123" y="220107"/>
                </a:lnTo>
                <a:lnTo>
                  <a:pt x="163953" y="216190"/>
                </a:lnTo>
                <a:lnTo>
                  <a:pt x="169824" y="211596"/>
                </a:lnTo>
                <a:lnTo>
                  <a:pt x="175722" y="206548"/>
                </a:lnTo>
                <a:lnTo>
                  <a:pt x="180647" y="201199"/>
                </a:lnTo>
                <a:lnTo>
                  <a:pt x="184922" y="195648"/>
                </a:lnTo>
                <a:lnTo>
                  <a:pt x="188765" y="189963"/>
                </a:lnTo>
                <a:lnTo>
                  <a:pt x="192318" y="184189"/>
                </a:lnTo>
                <a:lnTo>
                  <a:pt x="195680" y="178355"/>
                </a:lnTo>
                <a:lnTo>
                  <a:pt x="202060" y="166581"/>
                </a:lnTo>
                <a:lnTo>
                  <a:pt x="208204" y="154734"/>
                </a:lnTo>
                <a:lnTo>
                  <a:pt x="210239" y="148797"/>
                </a:lnTo>
                <a:lnTo>
                  <a:pt x="211595" y="142853"/>
                </a:lnTo>
                <a:lnTo>
                  <a:pt x="212499" y="136907"/>
                </a:lnTo>
                <a:lnTo>
                  <a:pt x="213103" y="130959"/>
                </a:lnTo>
                <a:lnTo>
                  <a:pt x="213505" y="125009"/>
                </a:lnTo>
                <a:lnTo>
                  <a:pt x="213773" y="119058"/>
                </a:lnTo>
                <a:lnTo>
                  <a:pt x="212959" y="112114"/>
                </a:lnTo>
                <a:lnTo>
                  <a:pt x="211425" y="104508"/>
                </a:lnTo>
                <a:lnTo>
                  <a:pt x="209409" y="96461"/>
                </a:lnTo>
                <a:lnTo>
                  <a:pt x="207074" y="89112"/>
                </a:lnTo>
                <a:lnTo>
                  <a:pt x="204524" y="82229"/>
                </a:lnTo>
                <a:lnTo>
                  <a:pt x="201833" y="75655"/>
                </a:lnTo>
                <a:lnTo>
                  <a:pt x="199046" y="69288"/>
                </a:lnTo>
                <a:lnTo>
                  <a:pt x="193304" y="56922"/>
                </a:lnTo>
                <a:lnTo>
                  <a:pt x="189392" y="51839"/>
                </a:lnTo>
                <a:lnTo>
                  <a:pt x="184799" y="47457"/>
                </a:lnTo>
                <a:lnTo>
                  <a:pt x="179753" y="43544"/>
                </a:lnTo>
                <a:lnTo>
                  <a:pt x="174404" y="38951"/>
                </a:lnTo>
                <a:lnTo>
                  <a:pt x="168854" y="33905"/>
                </a:lnTo>
                <a:lnTo>
                  <a:pt x="163170" y="28556"/>
                </a:lnTo>
                <a:lnTo>
                  <a:pt x="157396" y="23998"/>
                </a:lnTo>
                <a:lnTo>
                  <a:pt x="151562" y="19967"/>
                </a:lnTo>
                <a:lnTo>
                  <a:pt x="145689" y="16288"/>
                </a:lnTo>
                <a:lnTo>
                  <a:pt x="139789" y="12843"/>
                </a:lnTo>
                <a:lnTo>
                  <a:pt x="133871" y="9554"/>
                </a:lnTo>
                <a:lnTo>
                  <a:pt x="127941" y="6369"/>
                </a:lnTo>
                <a:lnTo>
                  <a:pt x="122996" y="4246"/>
                </a:lnTo>
                <a:lnTo>
                  <a:pt x="118707" y="2831"/>
                </a:lnTo>
                <a:lnTo>
                  <a:pt x="107152" y="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8" name="Google Shape;3608;p139"/>
          <p:cNvSpPr/>
          <p:nvPr/>
        </p:nvSpPr>
        <p:spPr>
          <a:xfrm>
            <a:off x="312737" y="3938587"/>
            <a:ext cx="901700" cy="1143000"/>
          </a:xfrm>
          <a:custGeom>
            <a:rect b="b" l="l" r="r" t="t"/>
            <a:pathLst>
              <a:path extrusionOk="0" h="1142840" w="901086">
                <a:moveTo>
                  <a:pt x="401300" y="0"/>
                </a:moveTo>
                <a:lnTo>
                  <a:pt x="396559" y="0"/>
                </a:lnTo>
                <a:lnTo>
                  <a:pt x="395163" y="991"/>
                </a:lnTo>
                <a:lnTo>
                  <a:pt x="394232" y="2645"/>
                </a:lnTo>
                <a:lnTo>
                  <a:pt x="393611" y="4740"/>
                </a:lnTo>
                <a:lnTo>
                  <a:pt x="392205" y="6136"/>
                </a:lnTo>
                <a:lnTo>
                  <a:pt x="390276" y="7067"/>
                </a:lnTo>
                <a:lnTo>
                  <a:pt x="385486" y="8102"/>
                </a:lnTo>
                <a:lnTo>
                  <a:pt x="380050" y="8562"/>
                </a:lnTo>
                <a:lnTo>
                  <a:pt x="366671" y="13561"/>
                </a:lnTo>
                <a:lnTo>
                  <a:pt x="342965" y="27007"/>
                </a:lnTo>
                <a:lnTo>
                  <a:pt x="328740" y="33831"/>
                </a:lnTo>
                <a:lnTo>
                  <a:pt x="303439" y="51735"/>
                </a:lnTo>
                <a:lnTo>
                  <a:pt x="282676" y="64607"/>
                </a:lnTo>
                <a:lnTo>
                  <a:pt x="248994" y="86735"/>
                </a:lnTo>
                <a:lnTo>
                  <a:pt x="227298" y="104302"/>
                </a:lnTo>
                <a:lnTo>
                  <a:pt x="203561" y="122075"/>
                </a:lnTo>
                <a:lnTo>
                  <a:pt x="177676" y="144649"/>
                </a:lnTo>
                <a:lnTo>
                  <a:pt x="151155" y="170189"/>
                </a:lnTo>
                <a:lnTo>
                  <a:pt x="97680" y="223288"/>
                </a:lnTo>
                <a:lnTo>
                  <a:pt x="75639" y="254785"/>
                </a:lnTo>
                <a:lnTo>
                  <a:pt x="56540" y="289253"/>
                </a:lnTo>
                <a:lnTo>
                  <a:pt x="44344" y="315419"/>
                </a:lnTo>
                <a:lnTo>
                  <a:pt x="33301" y="342592"/>
                </a:lnTo>
                <a:lnTo>
                  <a:pt x="25086" y="367898"/>
                </a:lnTo>
                <a:lnTo>
                  <a:pt x="18127" y="395020"/>
                </a:lnTo>
                <a:lnTo>
                  <a:pt x="11727" y="423611"/>
                </a:lnTo>
                <a:lnTo>
                  <a:pt x="5576" y="452855"/>
                </a:lnTo>
                <a:lnTo>
                  <a:pt x="2180" y="482388"/>
                </a:lnTo>
                <a:lnTo>
                  <a:pt x="671" y="513043"/>
                </a:lnTo>
                <a:lnTo>
                  <a:pt x="0" y="546511"/>
                </a:lnTo>
                <a:lnTo>
                  <a:pt x="2348" y="578584"/>
                </a:lnTo>
                <a:lnTo>
                  <a:pt x="6699" y="609375"/>
                </a:lnTo>
                <a:lnTo>
                  <a:pt x="23389" y="705557"/>
                </a:lnTo>
                <a:lnTo>
                  <a:pt x="29279" y="736914"/>
                </a:lnTo>
                <a:lnTo>
                  <a:pt x="37850" y="767387"/>
                </a:lnTo>
                <a:lnTo>
                  <a:pt x="48274" y="797467"/>
                </a:lnTo>
                <a:lnTo>
                  <a:pt x="65299" y="842292"/>
                </a:lnTo>
                <a:lnTo>
                  <a:pt x="77010" y="872100"/>
                </a:lnTo>
                <a:lnTo>
                  <a:pt x="91476" y="901883"/>
                </a:lnTo>
                <a:lnTo>
                  <a:pt x="106834" y="930665"/>
                </a:lnTo>
                <a:lnTo>
                  <a:pt x="120275" y="956685"/>
                </a:lnTo>
                <a:lnTo>
                  <a:pt x="135509" y="981480"/>
                </a:lnTo>
                <a:lnTo>
                  <a:pt x="164802" y="1024995"/>
                </a:lnTo>
                <a:lnTo>
                  <a:pt x="188351" y="1053134"/>
                </a:lnTo>
                <a:lnTo>
                  <a:pt x="208099" y="1071309"/>
                </a:lnTo>
                <a:lnTo>
                  <a:pt x="229112" y="1088317"/>
                </a:lnTo>
                <a:lnTo>
                  <a:pt x="248373" y="1102491"/>
                </a:lnTo>
                <a:lnTo>
                  <a:pt x="275952" y="1116886"/>
                </a:lnTo>
                <a:lnTo>
                  <a:pt x="296641" y="1124118"/>
                </a:lnTo>
                <a:lnTo>
                  <a:pt x="319066" y="1130639"/>
                </a:lnTo>
                <a:lnTo>
                  <a:pt x="342262" y="1136845"/>
                </a:lnTo>
                <a:lnTo>
                  <a:pt x="363154" y="1140263"/>
                </a:lnTo>
                <a:lnTo>
                  <a:pt x="383354" y="1141784"/>
                </a:lnTo>
                <a:lnTo>
                  <a:pt x="405561" y="1142460"/>
                </a:lnTo>
                <a:lnTo>
                  <a:pt x="440376" y="1142839"/>
                </a:lnTo>
                <a:lnTo>
                  <a:pt x="461331" y="1140283"/>
                </a:lnTo>
                <a:lnTo>
                  <a:pt x="481558" y="1135839"/>
                </a:lnTo>
                <a:lnTo>
                  <a:pt x="503777" y="1130557"/>
                </a:lnTo>
                <a:lnTo>
                  <a:pt x="524236" y="1122256"/>
                </a:lnTo>
                <a:lnTo>
                  <a:pt x="566363" y="1100758"/>
                </a:lnTo>
                <a:lnTo>
                  <a:pt x="586779" y="1089168"/>
                </a:lnTo>
                <a:lnTo>
                  <a:pt x="606766" y="1077403"/>
                </a:lnTo>
                <a:lnTo>
                  <a:pt x="628878" y="1065559"/>
                </a:lnTo>
                <a:lnTo>
                  <a:pt x="649289" y="1053680"/>
                </a:lnTo>
                <a:lnTo>
                  <a:pt x="674869" y="1035836"/>
                </a:lnTo>
                <a:lnTo>
                  <a:pt x="697662" y="1015336"/>
                </a:lnTo>
                <a:lnTo>
                  <a:pt x="732030" y="981742"/>
                </a:lnTo>
                <a:lnTo>
                  <a:pt x="753845" y="955321"/>
                </a:lnTo>
                <a:lnTo>
                  <a:pt x="785131" y="919727"/>
                </a:lnTo>
                <a:lnTo>
                  <a:pt x="805187" y="891967"/>
                </a:lnTo>
                <a:lnTo>
                  <a:pt x="823697" y="860039"/>
                </a:lnTo>
                <a:lnTo>
                  <a:pt x="841750" y="830295"/>
                </a:lnTo>
                <a:lnTo>
                  <a:pt x="858674" y="797780"/>
                </a:lnTo>
                <a:lnTo>
                  <a:pt x="870413" y="767861"/>
                </a:lnTo>
                <a:lnTo>
                  <a:pt x="886323" y="715734"/>
                </a:lnTo>
                <a:lnTo>
                  <a:pt x="890622" y="683248"/>
                </a:lnTo>
                <a:lnTo>
                  <a:pt x="898212" y="637707"/>
                </a:lnTo>
                <a:lnTo>
                  <a:pt x="900429" y="607322"/>
                </a:lnTo>
                <a:lnTo>
                  <a:pt x="901085" y="574617"/>
                </a:lnTo>
                <a:lnTo>
                  <a:pt x="900288" y="544642"/>
                </a:lnTo>
                <a:lnTo>
                  <a:pt x="894209" y="511066"/>
                </a:lnTo>
                <a:lnTo>
                  <a:pt x="886123" y="476975"/>
                </a:lnTo>
                <a:lnTo>
                  <a:pt x="876452" y="447581"/>
                </a:lnTo>
                <a:lnTo>
                  <a:pt x="862452" y="419028"/>
                </a:lnTo>
                <a:lnTo>
                  <a:pt x="851579" y="386865"/>
                </a:lnTo>
                <a:lnTo>
                  <a:pt x="841081" y="358043"/>
                </a:lnTo>
                <a:lnTo>
                  <a:pt x="825844" y="331644"/>
                </a:lnTo>
                <a:lnTo>
                  <a:pt x="802917" y="301797"/>
                </a:lnTo>
                <a:lnTo>
                  <a:pt x="779280" y="272273"/>
                </a:lnTo>
                <a:lnTo>
                  <a:pt x="756710" y="248683"/>
                </a:lnTo>
                <a:lnTo>
                  <a:pt x="728554" y="221175"/>
                </a:lnTo>
                <a:lnTo>
                  <a:pt x="703977" y="202676"/>
                </a:lnTo>
                <a:lnTo>
                  <a:pt x="677844" y="184626"/>
                </a:lnTo>
                <a:lnTo>
                  <a:pt x="650257" y="167703"/>
                </a:lnTo>
                <a:lnTo>
                  <a:pt x="628695" y="159532"/>
                </a:lnTo>
                <a:lnTo>
                  <a:pt x="598983" y="149353"/>
                </a:lnTo>
                <a:lnTo>
                  <a:pt x="577794" y="143108"/>
                </a:lnTo>
                <a:lnTo>
                  <a:pt x="543553" y="134014"/>
                </a:lnTo>
                <a:lnTo>
                  <a:pt x="521078" y="128023"/>
                </a:lnTo>
                <a:lnTo>
                  <a:pt x="501167" y="122052"/>
                </a:lnTo>
                <a:lnTo>
                  <a:pt x="479750" y="118737"/>
                </a:lnTo>
                <a:lnTo>
                  <a:pt x="457002" y="117264"/>
                </a:lnTo>
                <a:lnTo>
                  <a:pt x="433663" y="116610"/>
                </a:lnTo>
                <a:lnTo>
                  <a:pt x="398211" y="116240"/>
                </a:lnTo>
                <a:lnTo>
                  <a:pt x="374461" y="118801"/>
                </a:lnTo>
                <a:lnTo>
                  <a:pt x="350676" y="122253"/>
                </a:lnTo>
                <a:lnTo>
                  <a:pt x="326876" y="123787"/>
                </a:lnTo>
                <a:lnTo>
                  <a:pt x="303069" y="127115"/>
                </a:lnTo>
                <a:lnTo>
                  <a:pt x="279259" y="132894"/>
                </a:lnTo>
                <a:lnTo>
                  <a:pt x="255447" y="142077"/>
                </a:lnTo>
                <a:lnTo>
                  <a:pt x="203670" y="163149"/>
                </a:lnTo>
                <a:lnTo>
                  <a:pt x="178260" y="174568"/>
                </a:lnTo>
                <a:lnTo>
                  <a:pt x="151268" y="187523"/>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9" name="Google Shape;3609;p139"/>
          <p:cNvSpPr/>
          <p:nvPr/>
        </p:nvSpPr>
        <p:spPr>
          <a:xfrm>
            <a:off x="277812" y="4438650"/>
            <a:ext cx="919162" cy="79375"/>
          </a:xfrm>
          <a:custGeom>
            <a:rect b="b" l="l" r="r" t="t"/>
            <a:pathLst>
              <a:path extrusionOk="0" h="80368" w="918518">
                <a:moveTo>
                  <a:pt x="7689" y="0"/>
                </a:moveTo>
                <a:lnTo>
                  <a:pt x="0" y="0"/>
                </a:lnTo>
                <a:lnTo>
                  <a:pt x="72191" y="0"/>
                </a:lnTo>
                <a:lnTo>
                  <a:pt x="76487" y="992"/>
                </a:lnTo>
                <a:lnTo>
                  <a:pt x="81335" y="2646"/>
                </a:lnTo>
                <a:lnTo>
                  <a:pt x="86552" y="4741"/>
                </a:lnTo>
                <a:lnTo>
                  <a:pt x="97640" y="7068"/>
                </a:lnTo>
                <a:lnTo>
                  <a:pt x="120927" y="8562"/>
                </a:lnTo>
                <a:lnTo>
                  <a:pt x="138696" y="8821"/>
                </a:lnTo>
                <a:lnTo>
                  <a:pt x="144636" y="9850"/>
                </a:lnTo>
                <a:lnTo>
                  <a:pt x="150581" y="11527"/>
                </a:lnTo>
                <a:lnTo>
                  <a:pt x="156528" y="13638"/>
                </a:lnTo>
                <a:lnTo>
                  <a:pt x="168428" y="15983"/>
                </a:lnTo>
                <a:lnTo>
                  <a:pt x="192236" y="17489"/>
                </a:lnTo>
                <a:lnTo>
                  <a:pt x="199181" y="18605"/>
                </a:lnTo>
                <a:lnTo>
                  <a:pt x="206788" y="20340"/>
                </a:lnTo>
                <a:lnTo>
                  <a:pt x="214836" y="22490"/>
                </a:lnTo>
                <a:lnTo>
                  <a:pt x="229069" y="24878"/>
                </a:lnTo>
                <a:lnTo>
                  <a:pt x="254375" y="26412"/>
                </a:lnTo>
                <a:lnTo>
                  <a:pt x="261443" y="27530"/>
                </a:lnTo>
                <a:lnTo>
                  <a:pt x="269132" y="29267"/>
                </a:lnTo>
                <a:lnTo>
                  <a:pt x="277234" y="31418"/>
                </a:lnTo>
                <a:lnTo>
                  <a:pt x="291528" y="33807"/>
                </a:lnTo>
                <a:lnTo>
                  <a:pt x="316874" y="35341"/>
                </a:lnTo>
                <a:lnTo>
                  <a:pt x="347126" y="35644"/>
                </a:lnTo>
                <a:lnTo>
                  <a:pt x="360625" y="35686"/>
                </a:lnTo>
                <a:lnTo>
                  <a:pt x="367003" y="36689"/>
                </a:lnTo>
                <a:lnTo>
                  <a:pt x="373239" y="38350"/>
                </a:lnTo>
                <a:lnTo>
                  <a:pt x="379381" y="40449"/>
                </a:lnTo>
                <a:lnTo>
                  <a:pt x="394143" y="42782"/>
                </a:lnTo>
                <a:lnTo>
                  <a:pt x="416543" y="44096"/>
                </a:lnTo>
                <a:lnTo>
                  <a:pt x="429511" y="45395"/>
                </a:lnTo>
                <a:lnTo>
                  <a:pt x="435747" y="47131"/>
                </a:lnTo>
                <a:lnTo>
                  <a:pt x="441889" y="49280"/>
                </a:lnTo>
                <a:lnTo>
                  <a:pt x="454005" y="51668"/>
                </a:lnTo>
                <a:lnTo>
                  <a:pt x="477952" y="53201"/>
                </a:lnTo>
                <a:lnTo>
                  <a:pt x="502784" y="53504"/>
                </a:lnTo>
                <a:lnTo>
                  <a:pt x="539251" y="53568"/>
                </a:lnTo>
                <a:lnTo>
                  <a:pt x="545618" y="54564"/>
                </a:lnTo>
                <a:lnTo>
                  <a:pt x="551847" y="56220"/>
                </a:lnTo>
                <a:lnTo>
                  <a:pt x="557985" y="58315"/>
                </a:lnTo>
                <a:lnTo>
                  <a:pt x="570095" y="60645"/>
                </a:lnTo>
                <a:lnTo>
                  <a:pt x="594039" y="62140"/>
                </a:lnTo>
                <a:lnTo>
                  <a:pt x="617877" y="62435"/>
                </a:lnTo>
                <a:lnTo>
                  <a:pt x="647649" y="62498"/>
                </a:lnTo>
                <a:lnTo>
                  <a:pt x="653602" y="63494"/>
                </a:lnTo>
                <a:lnTo>
                  <a:pt x="659555" y="65149"/>
                </a:lnTo>
                <a:lnTo>
                  <a:pt x="665509" y="67245"/>
                </a:lnTo>
                <a:lnTo>
                  <a:pt x="674769" y="69574"/>
                </a:lnTo>
                <a:lnTo>
                  <a:pt x="699079" y="71192"/>
                </a:lnTo>
                <a:lnTo>
                  <a:pt x="753881" y="71436"/>
                </a:lnTo>
                <a:lnTo>
                  <a:pt x="849912" y="71438"/>
                </a:lnTo>
                <a:lnTo>
                  <a:pt x="852936" y="72429"/>
                </a:lnTo>
                <a:lnTo>
                  <a:pt x="855945" y="74083"/>
                </a:lnTo>
                <a:lnTo>
                  <a:pt x="858943" y="76178"/>
                </a:lnTo>
                <a:lnTo>
                  <a:pt x="864919" y="78505"/>
                </a:lnTo>
                <a:lnTo>
                  <a:pt x="876841" y="79999"/>
                </a:lnTo>
                <a:lnTo>
                  <a:pt x="904984" y="80366"/>
                </a:lnTo>
                <a:lnTo>
                  <a:pt x="918517" y="80367"/>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0" name="Google Shape;3610;p139"/>
          <p:cNvSpPr/>
          <p:nvPr/>
        </p:nvSpPr>
        <p:spPr>
          <a:xfrm>
            <a:off x="295275" y="4081462"/>
            <a:ext cx="882650" cy="455612"/>
          </a:xfrm>
          <a:custGeom>
            <a:rect b="b" l="l" r="r" t="t"/>
            <a:pathLst>
              <a:path extrusionOk="0" h="455415" w="883044">
                <a:moveTo>
                  <a:pt x="320641" y="0"/>
                </a:moveTo>
                <a:lnTo>
                  <a:pt x="320641" y="4740"/>
                </a:lnTo>
                <a:lnTo>
                  <a:pt x="319649" y="6136"/>
                </a:lnTo>
                <a:lnTo>
                  <a:pt x="317995" y="7067"/>
                </a:lnTo>
                <a:lnTo>
                  <a:pt x="315900" y="7688"/>
                </a:lnTo>
                <a:lnTo>
                  <a:pt x="310927" y="11023"/>
                </a:lnTo>
                <a:lnTo>
                  <a:pt x="295733" y="25080"/>
                </a:lnTo>
                <a:lnTo>
                  <a:pt x="280739" y="38960"/>
                </a:lnTo>
                <a:lnTo>
                  <a:pt x="263729" y="50790"/>
                </a:lnTo>
                <a:lnTo>
                  <a:pt x="252021" y="60938"/>
                </a:lnTo>
                <a:lnTo>
                  <a:pt x="237557" y="69416"/>
                </a:lnTo>
                <a:lnTo>
                  <a:pt x="212680" y="82413"/>
                </a:lnTo>
                <a:lnTo>
                  <a:pt x="195268" y="93183"/>
                </a:lnTo>
                <a:lnTo>
                  <a:pt x="159836" y="116265"/>
                </a:lnTo>
                <a:lnTo>
                  <a:pt x="143008" y="128072"/>
                </a:lnTo>
                <a:lnTo>
                  <a:pt x="128914" y="139933"/>
                </a:lnTo>
                <a:lnTo>
                  <a:pt x="121385" y="146867"/>
                </a:lnTo>
                <a:lnTo>
                  <a:pt x="97561" y="169854"/>
                </a:lnTo>
                <a:lnTo>
                  <a:pt x="46920" y="220156"/>
                </a:lnTo>
                <a:lnTo>
                  <a:pt x="28974" y="233352"/>
                </a:lnTo>
                <a:lnTo>
                  <a:pt x="24993" y="236927"/>
                </a:lnTo>
                <a:lnTo>
                  <a:pt x="22339" y="240302"/>
                </a:lnTo>
                <a:lnTo>
                  <a:pt x="20570" y="243545"/>
                </a:lnTo>
                <a:lnTo>
                  <a:pt x="13312" y="249794"/>
                </a:lnTo>
                <a:lnTo>
                  <a:pt x="1965" y="257150"/>
                </a:lnTo>
                <a:lnTo>
                  <a:pt x="1034" y="258746"/>
                </a:lnTo>
                <a:lnTo>
                  <a:pt x="0" y="263164"/>
                </a:lnTo>
                <a:lnTo>
                  <a:pt x="716" y="264740"/>
                </a:lnTo>
                <a:lnTo>
                  <a:pt x="2186" y="265790"/>
                </a:lnTo>
                <a:lnTo>
                  <a:pt x="6465" y="266957"/>
                </a:lnTo>
                <a:lnTo>
                  <a:pt x="11674" y="267476"/>
                </a:lnTo>
                <a:lnTo>
                  <a:pt x="14452" y="266621"/>
                </a:lnTo>
                <a:lnTo>
                  <a:pt x="39078" y="252635"/>
                </a:lnTo>
                <a:lnTo>
                  <a:pt x="56085" y="242975"/>
                </a:lnTo>
                <a:lnTo>
                  <a:pt x="74685" y="227986"/>
                </a:lnTo>
                <a:lnTo>
                  <a:pt x="90280" y="216751"/>
                </a:lnTo>
                <a:lnTo>
                  <a:pt x="115795" y="204010"/>
                </a:lnTo>
                <a:lnTo>
                  <a:pt x="133356" y="194520"/>
                </a:lnTo>
                <a:lnTo>
                  <a:pt x="152075" y="183687"/>
                </a:lnTo>
                <a:lnTo>
                  <a:pt x="173624" y="172258"/>
                </a:lnTo>
                <a:lnTo>
                  <a:pt x="193784" y="160565"/>
                </a:lnTo>
                <a:lnTo>
                  <a:pt x="213659" y="148753"/>
                </a:lnTo>
                <a:lnTo>
                  <a:pt x="235721" y="136888"/>
                </a:lnTo>
                <a:lnTo>
                  <a:pt x="256110" y="127647"/>
                </a:lnTo>
                <a:lnTo>
                  <a:pt x="275093" y="120231"/>
                </a:lnTo>
                <a:lnTo>
                  <a:pt x="302515" y="109486"/>
                </a:lnTo>
                <a:lnTo>
                  <a:pt x="320523" y="99593"/>
                </a:lnTo>
                <a:lnTo>
                  <a:pt x="347395" y="87607"/>
                </a:lnTo>
                <a:lnTo>
                  <a:pt x="369876" y="80804"/>
                </a:lnTo>
                <a:lnTo>
                  <a:pt x="389750" y="73581"/>
                </a:lnTo>
                <a:lnTo>
                  <a:pt x="406655" y="71719"/>
                </a:lnTo>
                <a:lnTo>
                  <a:pt x="417063" y="71474"/>
                </a:lnTo>
                <a:lnTo>
                  <a:pt x="416672" y="72454"/>
                </a:lnTo>
                <a:lnTo>
                  <a:pt x="406280" y="83869"/>
                </a:lnTo>
                <a:lnTo>
                  <a:pt x="387791" y="95353"/>
                </a:lnTo>
                <a:lnTo>
                  <a:pt x="369862" y="105202"/>
                </a:lnTo>
                <a:lnTo>
                  <a:pt x="354423" y="114886"/>
                </a:lnTo>
                <a:lnTo>
                  <a:pt x="337640" y="128451"/>
                </a:lnTo>
                <a:lnTo>
                  <a:pt x="328997" y="136236"/>
                </a:lnTo>
                <a:lnTo>
                  <a:pt x="308810" y="150177"/>
                </a:lnTo>
                <a:lnTo>
                  <a:pt x="286609" y="163979"/>
                </a:lnTo>
                <a:lnTo>
                  <a:pt x="275133" y="171827"/>
                </a:lnTo>
                <a:lnTo>
                  <a:pt x="251798" y="188485"/>
                </a:lnTo>
                <a:lnTo>
                  <a:pt x="228198" y="205810"/>
                </a:lnTo>
                <a:lnTo>
                  <a:pt x="216348" y="213605"/>
                </a:lnTo>
                <a:lnTo>
                  <a:pt x="192598" y="227558"/>
                </a:lnTo>
                <a:lnTo>
                  <a:pt x="180709" y="235049"/>
                </a:lnTo>
                <a:lnTo>
                  <a:pt x="168814" y="243019"/>
                </a:lnTo>
                <a:lnTo>
                  <a:pt x="125947" y="272459"/>
                </a:lnTo>
                <a:lnTo>
                  <a:pt x="70764" y="309440"/>
                </a:lnTo>
                <a:lnTo>
                  <a:pt x="43043" y="326221"/>
                </a:lnTo>
                <a:lnTo>
                  <a:pt x="30471" y="335003"/>
                </a:lnTo>
                <a:lnTo>
                  <a:pt x="22447" y="338046"/>
                </a:lnTo>
                <a:lnTo>
                  <a:pt x="22626" y="338474"/>
                </a:lnTo>
                <a:lnTo>
                  <a:pt x="25471" y="338948"/>
                </a:lnTo>
                <a:lnTo>
                  <a:pt x="30043" y="339159"/>
                </a:lnTo>
                <a:lnTo>
                  <a:pt x="32651" y="338223"/>
                </a:lnTo>
                <a:lnTo>
                  <a:pt x="51635" y="326884"/>
                </a:lnTo>
                <a:lnTo>
                  <a:pt x="68184" y="313592"/>
                </a:lnTo>
                <a:lnTo>
                  <a:pt x="82430" y="302754"/>
                </a:lnTo>
                <a:lnTo>
                  <a:pt x="99676" y="290331"/>
                </a:lnTo>
                <a:lnTo>
                  <a:pt x="154645" y="249458"/>
                </a:lnTo>
                <a:lnTo>
                  <a:pt x="167313" y="241712"/>
                </a:lnTo>
                <a:lnTo>
                  <a:pt x="194618" y="227813"/>
                </a:lnTo>
                <a:lnTo>
                  <a:pt x="207852" y="220336"/>
                </a:lnTo>
                <a:lnTo>
                  <a:pt x="220644" y="212375"/>
                </a:lnTo>
                <a:lnTo>
                  <a:pt x="233140" y="204091"/>
                </a:lnTo>
                <a:lnTo>
                  <a:pt x="257608" y="186949"/>
                </a:lnTo>
                <a:lnTo>
                  <a:pt x="269689" y="178211"/>
                </a:lnTo>
                <a:lnTo>
                  <a:pt x="282704" y="170401"/>
                </a:lnTo>
                <a:lnTo>
                  <a:pt x="296342" y="163209"/>
                </a:lnTo>
                <a:lnTo>
                  <a:pt x="349134" y="137410"/>
                </a:lnTo>
                <a:lnTo>
                  <a:pt x="360473" y="130302"/>
                </a:lnTo>
                <a:lnTo>
                  <a:pt x="371008" y="122586"/>
                </a:lnTo>
                <a:lnTo>
                  <a:pt x="381008" y="114466"/>
                </a:lnTo>
                <a:lnTo>
                  <a:pt x="402702" y="102798"/>
                </a:lnTo>
                <a:lnTo>
                  <a:pt x="424581" y="93313"/>
                </a:lnTo>
                <a:lnTo>
                  <a:pt x="444227" y="82483"/>
                </a:lnTo>
                <a:lnTo>
                  <a:pt x="462881" y="73701"/>
                </a:lnTo>
                <a:lnTo>
                  <a:pt x="490117" y="63178"/>
                </a:lnTo>
                <a:lnTo>
                  <a:pt x="508081" y="57844"/>
                </a:lnTo>
                <a:lnTo>
                  <a:pt x="533936" y="53850"/>
                </a:lnTo>
                <a:lnTo>
                  <a:pt x="560953" y="46760"/>
                </a:lnTo>
                <a:lnTo>
                  <a:pt x="567170" y="46056"/>
                </a:lnTo>
                <a:lnTo>
                  <a:pt x="572306" y="46579"/>
                </a:lnTo>
                <a:lnTo>
                  <a:pt x="576722" y="47920"/>
                </a:lnTo>
                <a:lnTo>
                  <a:pt x="584275" y="51063"/>
                </a:lnTo>
                <a:lnTo>
                  <a:pt x="590939" y="52460"/>
                </a:lnTo>
                <a:lnTo>
                  <a:pt x="593113" y="53825"/>
                </a:lnTo>
                <a:lnTo>
                  <a:pt x="594562" y="55727"/>
                </a:lnTo>
                <a:lnTo>
                  <a:pt x="595529" y="57987"/>
                </a:lnTo>
                <a:lnTo>
                  <a:pt x="596602" y="63144"/>
                </a:lnTo>
                <a:lnTo>
                  <a:pt x="596889" y="65908"/>
                </a:lnTo>
                <a:lnTo>
                  <a:pt x="594561" y="74272"/>
                </a:lnTo>
                <a:lnTo>
                  <a:pt x="590219" y="83611"/>
                </a:lnTo>
                <a:lnTo>
                  <a:pt x="581204" y="95439"/>
                </a:lnTo>
                <a:lnTo>
                  <a:pt x="571715" y="105586"/>
                </a:lnTo>
                <a:lnTo>
                  <a:pt x="550476" y="127196"/>
                </a:lnTo>
                <a:lnTo>
                  <a:pt x="533915" y="141198"/>
                </a:lnTo>
                <a:lnTo>
                  <a:pt x="389050" y="250068"/>
                </a:lnTo>
                <a:lnTo>
                  <a:pt x="376169" y="258985"/>
                </a:lnTo>
                <a:lnTo>
                  <a:pt x="362621" y="267907"/>
                </a:lnTo>
                <a:lnTo>
                  <a:pt x="348628" y="276831"/>
                </a:lnTo>
                <a:lnTo>
                  <a:pt x="336322" y="285757"/>
                </a:lnTo>
                <a:lnTo>
                  <a:pt x="325142" y="294684"/>
                </a:lnTo>
                <a:lnTo>
                  <a:pt x="314712" y="303612"/>
                </a:lnTo>
                <a:lnTo>
                  <a:pt x="303790" y="311549"/>
                </a:lnTo>
                <a:lnTo>
                  <a:pt x="281071" y="325659"/>
                </a:lnTo>
                <a:lnTo>
                  <a:pt x="260390" y="338545"/>
                </a:lnTo>
                <a:lnTo>
                  <a:pt x="243261" y="350886"/>
                </a:lnTo>
                <a:lnTo>
                  <a:pt x="232341" y="362986"/>
                </a:lnTo>
                <a:lnTo>
                  <a:pt x="224180" y="369686"/>
                </a:lnTo>
                <a:lnTo>
                  <a:pt x="220615" y="371473"/>
                </a:lnTo>
                <a:lnTo>
                  <a:pt x="218238" y="373656"/>
                </a:lnTo>
                <a:lnTo>
                  <a:pt x="216654" y="376104"/>
                </a:lnTo>
                <a:lnTo>
                  <a:pt x="214111" y="382421"/>
                </a:lnTo>
                <a:lnTo>
                  <a:pt x="213902" y="381947"/>
                </a:lnTo>
                <a:lnTo>
                  <a:pt x="213670" y="378775"/>
                </a:lnTo>
                <a:lnTo>
                  <a:pt x="214600" y="376540"/>
                </a:lnTo>
                <a:lnTo>
                  <a:pt x="218280" y="371411"/>
                </a:lnTo>
                <a:lnTo>
                  <a:pt x="236848" y="359041"/>
                </a:lnTo>
                <a:lnTo>
                  <a:pt x="302996" y="315355"/>
                </a:lnTo>
                <a:lnTo>
                  <a:pt x="323382" y="300892"/>
                </a:lnTo>
                <a:lnTo>
                  <a:pt x="344679" y="285535"/>
                </a:lnTo>
                <a:lnTo>
                  <a:pt x="374396" y="264740"/>
                </a:lnTo>
                <a:lnTo>
                  <a:pt x="396457" y="248631"/>
                </a:lnTo>
                <a:lnTo>
                  <a:pt x="407896" y="241160"/>
                </a:lnTo>
                <a:lnTo>
                  <a:pt x="431189" y="227568"/>
                </a:lnTo>
                <a:lnTo>
                  <a:pt x="441965" y="220173"/>
                </a:lnTo>
                <a:lnTo>
                  <a:pt x="452125" y="212266"/>
                </a:lnTo>
                <a:lnTo>
                  <a:pt x="461875" y="204018"/>
                </a:lnTo>
                <a:lnTo>
                  <a:pt x="472344" y="196535"/>
                </a:lnTo>
                <a:lnTo>
                  <a:pt x="494559" y="182930"/>
                </a:lnTo>
                <a:lnTo>
                  <a:pt x="515016" y="170268"/>
                </a:lnTo>
                <a:lnTo>
                  <a:pt x="552402" y="145970"/>
                </a:lnTo>
                <a:lnTo>
                  <a:pt x="573136" y="136644"/>
                </a:lnTo>
                <a:lnTo>
                  <a:pt x="614043" y="122572"/>
                </a:lnTo>
                <a:lnTo>
                  <a:pt x="636991" y="118008"/>
                </a:lnTo>
                <a:lnTo>
                  <a:pt x="668659" y="110328"/>
                </a:lnTo>
                <a:lnTo>
                  <a:pt x="692407" y="107783"/>
                </a:lnTo>
                <a:lnTo>
                  <a:pt x="716332" y="107192"/>
                </a:lnTo>
                <a:lnTo>
                  <a:pt x="718380" y="108173"/>
                </a:lnTo>
                <a:lnTo>
                  <a:pt x="719745" y="109818"/>
                </a:lnTo>
                <a:lnTo>
                  <a:pt x="720656" y="111907"/>
                </a:lnTo>
                <a:lnTo>
                  <a:pt x="720271" y="114292"/>
                </a:lnTo>
                <a:lnTo>
                  <a:pt x="715980" y="122389"/>
                </a:lnTo>
                <a:lnTo>
                  <a:pt x="714629" y="128147"/>
                </a:lnTo>
                <a:lnTo>
                  <a:pt x="708736" y="136660"/>
                </a:lnTo>
                <a:lnTo>
                  <a:pt x="699503" y="146066"/>
                </a:lnTo>
                <a:lnTo>
                  <a:pt x="683148" y="157931"/>
                </a:lnTo>
                <a:lnTo>
                  <a:pt x="671594" y="168087"/>
                </a:lnTo>
                <a:lnTo>
                  <a:pt x="657198" y="179215"/>
                </a:lnTo>
                <a:lnTo>
                  <a:pt x="629713" y="199283"/>
                </a:lnTo>
                <a:lnTo>
                  <a:pt x="618962" y="207269"/>
                </a:lnTo>
                <a:lnTo>
                  <a:pt x="599080" y="221435"/>
                </a:lnTo>
                <a:lnTo>
                  <a:pt x="579329" y="234345"/>
                </a:lnTo>
                <a:lnTo>
                  <a:pt x="557322" y="246697"/>
                </a:lnTo>
                <a:lnTo>
                  <a:pt x="545897" y="253761"/>
                </a:lnTo>
                <a:lnTo>
                  <a:pt x="534312" y="261448"/>
                </a:lnTo>
                <a:lnTo>
                  <a:pt x="491942" y="290430"/>
                </a:lnTo>
                <a:lnTo>
                  <a:pt x="482466" y="297799"/>
                </a:lnTo>
                <a:lnTo>
                  <a:pt x="473173" y="305689"/>
                </a:lnTo>
                <a:lnTo>
                  <a:pt x="464001" y="313925"/>
                </a:lnTo>
                <a:lnTo>
                  <a:pt x="445872" y="325723"/>
                </a:lnTo>
                <a:lnTo>
                  <a:pt x="428885" y="335266"/>
                </a:lnTo>
                <a:lnTo>
                  <a:pt x="414721" y="346121"/>
                </a:lnTo>
                <a:lnTo>
                  <a:pt x="400331" y="358649"/>
                </a:lnTo>
                <a:lnTo>
                  <a:pt x="393100" y="362797"/>
                </a:lnTo>
                <a:lnTo>
                  <a:pt x="383731" y="365923"/>
                </a:lnTo>
                <a:lnTo>
                  <a:pt x="388061" y="366059"/>
                </a:lnTo>
                <a:lnTo>
                  <a:pt x="400369" y="361359"/>
                </a:lnTo>
                <a:lnTo>
                  <a:pt x="421324" y="348942"/>
                </a:lnTo>
                <a:lnTo>
                  <a:pt x="446384" y="337436"/>
                </a:lnTo>
                <a:lnTo>
                  <a:pt x="463839" y="328234"/>
                </a:lnTo>
                <a:lnTo>
                  <a:pt x="482511" y="317530"/>
                </a:lnTo>
                <a:lnTo>
                  <a:pt x="504039" y="306159"/>
                </a:lnTo>
                <a:lnTo>
                  <a:pt x="538471" y="288600"/>
                </a:lnTo>
                <a:lnTo>
                  <a:pt x="564629" y="276763"/>
                </a:lnTo>
                <a:lnTo>
                  <a:pt x="591799" y="264889"/>
                </a:lnTo>
                <a:lnTo>
                  <a:pt x="617103" y="252996"/>
                </a:lnTo>
                <a:lnTo>
                  <a:pt x="653662" y="235145"/>
                </a:lnTo>
                <a:lnTo>
                  <a:pt x="677671" y="225886"/>
                </a:lnTo>
                <a:lnTo>
                  <a:pt x="700579" y="217472"/>
                </a:lnTo>
                <a:lnTo>
                  <a:pt x="730210" y="202570"/>
                </a:lnTo>
                <a:lnTo>
                  <a:pt x="764243" y="188144"/>
                </a:lnTo>
                <a:lnTo>
                  <a:pt x="777750" y="182838"/>
                </a:lnTo>
                <a:lnTo>
                  <a:pt x="802591" y="176786"/>
                </a:lnTo>
                <a:lnTo>
                  <a:pt x="817983" y="171774"/>
                </a:lnTo>
                <a:lnTo>
                  <a:pt x="827332" y="170081"/>
                </a:lnTo>
                <a:lnTo>
                  <a:pt x="828099" y="170934"/>
                </a:lnTo>
                <a:lnTo>
                  <a:pt x="828610" y="172495"/>
                </a:lnTo>
                <a:lnTo>
                  <a:pt x="828951" y="174528"/>
                </a:lnTo>
                <a:lnTo>
                  <a:pt x="828186" y="175883"/>
                </a:lnTo>
                <a:lnTo>
                  <a:pt x="826684" y="176786"/>
                </a:lnTo>
                <a:lnTo>
                  <a:pt x="824691" y="177388"/>
                </a:lnTo>
                <a:lnTo>
                  <a:pt x="819830" y="180703"/>
                </a:lnTo>
                <a:lnTo>
                  <a:pt x="817144" y="182977"/>
                </a:lnTo>
                <a:lnTo>
                  <a:pt x="808625" y="195657"/>
                </a:lnTo>
                <a:lnTo>
                  <a:pt x="800121" y="203705"/>
                </a:lnTo>
                <a:lnTo>
                  <a:pt x="784178" y="216461"/>
                </a:lnTo>
                <a:lnTo>
                  <a:pt x="771728" y="227173"/>
                </a:lnTo>
                <a:lnTo>
                  <a:pt x="756272" y="238549"/>
                </a:lnTo>
                <a:lnTo>
                  <a:pt x="730837" y="256109"/>
                </a:lnTo>
                <a:lnTo>
                  <a:pt x="722097" y="263013"/>
                </a:lnTo>
                <a:lnTo>
                  <a:pt x="713294" y="270592"/>
                </a:lnTo>
                <a:lnTo>
                  <a:pt x="696567" y="285958"/>
                </a:lnTo>
                <a:lnTo>
                  <a:pt x="682519" y="299402"/>
                </a:lnTo>
                <a:lnTo>
                  <a:pt x="667015" y="311991"/>
                </a:lnTo>
                <a:lnTo>
                  <a:pt x="650202" y="324202"/>
                </a:lnTo>
                <a:lnTo>
                  <a:pt x="632808" y="336243"/>
                </a:lnTo>
                <a:lnTo>
                  <a:pt x="617801" y="348209"/>
                </a:lnTo>
                <a:lnTo>
                  <a:pt x="604517" y="360142"/>
                </a:lnTo>
                <a:lnTo>
                  <a:pt x="586874" y="377025"/>
                </a:lnTo>
                <a:lnTo>
                  <a:pt x="574921" y="389743"/>
                </a:lnTo>
                <a:lnTo>
                  <a:pt x="568261" y="400100"/>
                </a:lnTo>
                <a:lnTo>
                  <a:pt x="564640" y="408671"/>
                </a:lnTo>
                <a:lnTo>
                  <a:pt x="563674" y="412346"/>
                </a:lnTo>
                <a:lnTo>
                  <a:pt x="564022" y="414796"/>
                </a:lnTo>
                <a:lnTo>
                  <a:pt x="565247" y="416429"/>
                </a:lnTo>
                <a:lnTo>
                  <a:pt x="567055" y="417517"/>
                </a:lnTo>
                <a:lnTo>
                  <a:pt x="568261" y="419235"/>
                </a:lnTo>
                <a:lnTo>
                  <a:pt x="569600" y="423790"/>
                </a:lnTo>
                <a:lnTo>
                  <a:pt x="570950" y="424409"/>
                </a:lnTo>
                <a:lnTo>
                  <a:pt x="572842" y="423830"/>
                </a:lnTo>
                <a:lnTo>
                  <a:pt x="575095" y="422452"/>
                </a:lnTo>
                <a:lnTo>
                  <a:pt x="582890" y="420920"/>
                </a:lnTo>
                <a:lnTo>
                  <a:pt x="604064" y="419937"/>
                </a:lnTo>
                <a:lnTo>
                  <a:pt x="626206" y="415026"/>
                </a:lnTo>
                <a:lnTo>
                  <a:pt x="651619" y="407288"/>
                </a:lnTo>
                <a:lnTo>
                  <a:pt x="678000" y="398710"/>
                </a:lnTo>
                <a:lnTo>
                  <a:pt x="704668" y="385145"/>
                </a:lnTo>
                <a:lnTo>
                  <a:pt x="726681" y="373298"/>
                </a:lnTo>
                <a:lnTo>
                  <a:pt x="750512" y="363504"/>
                </a:lnTo>
                <a:lnTo>
                  <a:pt x="776424" y="354318"/>
                </a:lnTo>
                <a:lnTo>
                  <a:pt x="798213" y="345313"/>
                </a:lnTo>
                <a:lnTo>
                  <a:pt x="823353" y="333381"/>
                </a:lnTo>
                <a:lnTo>
                  <a:pt x="841442" y="325439"/>
                </a:lnTo>
                <a:lnTo>
                  <a:pt x="858378" y="321653"/>
                </a:lnTo>
                <a:lnTo>
                  <a:pt x="873492" y="314633"/>
                </a:lnTo>
                <a:lnTo>
                  <a:pt x="883043" y="312575"/>
                </a:lnTo>
                <a:lnTo>
                  <a:pt x="869904" y="325842"/>
                </a:lnTo>
                <a:lnTo>
                  <a:pt x="861960" y="333789"/>
                </a:lnTo>
                <a:lnTo>
                  <a:pt x="843258" y="345363"/>
                </a:lnTo>
                <a:lnTo>
                  <a:pt x="820455" y="357203"/>
                </a:lnTo>
                <a:lnTo>
                  <a:pt x="805416" y="366122"/>
                </a:lnTo>
                <a:lnTo>
                  <a:pt x="792030" y="375048"/>
                </a:lnTo>
                <a:lnTo>
                  <a:pt x="778143" y="383977"/>
                </a:lnTo>
                <a:lnTo>
                  <a:pt x="764561" y="395883"/>
                </a:lnTo>
                <a:lnTo>
                  <a:pt x="755341" y="404812"/>
                </a:lnTo>
                <a:lnTo>
                  <a:pt x="753316" y="407788"/>
                </a:lnTo>
                <a:lnTo>
                  <a:pt x="751066" y="413742"/>
                </a:lnTo>
                <a:lnTo>
                  <a:pt x="749799" y="422672"/>
                </a:lnTo>
                <a:lnTo>
                  <a:pt x="750614" y="425648"/>
                </a:lnTo>
                <a:lnTo>
                  <a:pt x="754164" y="431601"/>
                </a:lnTo>
                <a:lnTo>
                  <a:pt x="761696" y="437554"/>
                </a:lnTo>
                <a:lnTo>
                  <a:pt x="770665" y="442515"/>
                </a:lnTo>
                <a:lnTo>
                  <a:pt x="781293" y="446300"/>
                </a:lnTo>
                <a:lnTo>
                  <a:pt x="793914" y="455414"/>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1" name="Google Shape;3611;p139"/>
          <p:cNvSpPr/>
          <p:nvPr/>
        </p:nvSpPr>
        <p:spPr>
          <a:xfrm>
            <a:off x="1223962" y="4848225"/>
            <a:ext cx="293687" cy="785812"/>
          </a:xfrm>
          <a:custGeom>
            <a:rect b="b" l="l" r="r" t="t"/>
            <a:pathLst>
              <a:path extrusionOk="0" h="785703" w="294680">
                <a:moveTo>
                  <a:pt x="0" y="0"/>
                </a:moveTo>
                <a:lnTo>
                  <a:pt x="13637" y="0"/>
                </a:lnTo>
                <a:lnTo>
                  <a:pt x="16037" y="992"/>
                </a:lnTo>
                <a:lnTo>
                  <a:pt x="24154" y="6136"/>
                </a:lnTo>
                <a:lnTo>
                  <a:pt x="32843" y="9094"/>
                </a:lnTo>
                <a:lnTo>
                  <a:pt x="41701" y="15814"/>
                </a:lnTo>
                <a:lnTo>
                  <a:pt x="50610" y="24088"/>
                </a:lnTo>
                <a:lnTo>
                  <a:pt x="65485" y="38731"/>
                </a:lnTo>
                <a:lnTo>
                  <a:pt x="74084" y="44664"/>
                </a:lnTo>
                <a:lnTo>
                  <a:pt x="79155" y="47635"/>
                </a:lnTo>
                <a:lnTo>
                  <a:pt x="87435" y="56228"/>
                </a:lnTo>
                <a:lnTo>
                  <a:pt x="94422" y="65670"/>
                </a:lnTo>
                <a:lnTo>
                  <a:pt x="100835" y="73174"/>
                </a:lnTo>
                <a:lnTo>
                  <a:pt x="109638" y="82462"/>
                </a:lnTo>
                <a:lnTo>
                  <a:pt x="114764" y="87717"/>
                </a:lnTo>
                <a:lnTo>
                  <a:pt x="123105" y="98847"/>
                </a:lnTo>
                <a:lnTo>
                  <a:pt x="130120" y="110408"/>
                </a:lnTo>
                <a:lnTo>
                  <a:pt x="136544" y="122162"/>
                </a:lnTo>
                <a:lnTo>
                  <a:pt x="145353" y="133999"/>
                </a:lnTo>
                <a:lnTo>
                  <a:pt x="150480" y="139935"/>
                </a:lnTo>
                <a:lnTo>
                  <a:pt x="158823" y="151820"/>
                </a:lnTo>
                <a:lnTo>
                  <a:pt x="166830" y="164710"/>
                </a:lnTo>
                <a:lnTo>
                  <a:pt x="177003" y="180360"/>
                </a:lnTo>
                <a:lnTo>
                  <a:pt x="182494" y="187709"/>
                </a:lnTo>
                <a:lnTo>
                  <a:pt x="188139" y="194593"/>
                </a:lnTo>
                <a:lnTo>
                  <a:pt x="193887" y="201165"/>
                </a:lnTo>
                <a:lnTo>
                  <a:pt x="202919" y="216407"/>
                </a:lnTo>
                <a:lnTo>
                  <a:pt x="210241" y="233103"/>
                </a:lnTo>
                <a:lnTo>
                  <a:pt x="216802" y="250445"/>
                </a:lnTo>
                <a:lnTo>
                  <a:pt x="226074" y="276943"/>
                </a:lnTo>
                <a:lnTo>
                  <a:pt x="234753" y="294734"/>
                </a:lnTo>
                <a:lnTo>
                  <a:pt x="239846" y="303646"/>
                </a:lnTo>
                <a:lnTo>
                  <a:pt x="248150" y="321484"/>
                </a:lnTo>
                <a:lnTo>
                  <a:pt x="255148" y="339335"/>
                </a:lnTo>
                <a:lnTo>
                  <a:pt x="261566" y="357190"/>
                </a:lnTo>
                <a:lnTo>
                  <a:pt x="270757" y="383977"/>
                </a:lnTo>
                <a:lnTo>
                  <a:pt x="275023" y="406025"/>
                </a:lnTo>
                <a:lnTo>
                  <a:pt x="276288" y="429866"/>
                </a:lnTo>
                <a:lnTo>
                  <a:pt x="279229" y="447035"/>
                </a:lnTo>
                <a:lnTo>
                  <a:pt x="283818" y="470790"/>
                </a:lnTo>
                <a:lnTo>
                  <a:pt x="285177" y="493043"/>
                </a:lnTo>
                <a:lnTo>
                  <a:pt x="285580" y="515842"/>
                </a:lnTo>
                <a:lnTo>
                  <a:pt x="285637" y="522488"/>
                </a:lnTo>
                <a:lnTo>
                  <a:pt x="283053" y="535164"/>
                </a:lnTo>
                <a:lnTo>
                  <a:pt x="279590" y="547413"/>
                </a:lnTo>
                <a:lnTo>
                  <a:pt x="277367" y="571445"/>
                </a:lnTo>
                <a:lnTo>
                  <a:pt x="277185" y="577417"/>
                </a:lnTo>
                <a:lnTo>
                  <a:pt x="274336" y="589343"/>
                </a:lnTo>
                <a:lnTo>
                  <a:pt x="269800" y="604568"/>
                </a:lnTo>
                <a:lnTo>
                  <a:pt x="267747" y="612986"/>
                </a:lnTo>
                <a:lnTo>
                  <a:pt x="261013" y="628880"/>
                </a:lnTo>
                <a:lnTo>
                  <a:pt x="252734" y="646159"/>
                </a:lnTo>
                <a:lnTo>
                  <a:pt x="244989" y="662853"/>
                </a:lnTo>
                <a:lnTo>
                  <a:pt x="236873" y="685860"/>
                </a:lnTo>
                <a:lnTo>
                  <a:pt x="232108" y="701539"/>
                </a:lnTo>
                <a:lnTo>
                  <a:pt x="226310" y="711123"/>
                </a:lnTo>
                <a:lnTo>
                  <a:pt x="223159" y="720246"/>
                </a:lnTo>
                <a:lnTo>
                  <a:pt x="217374" y="729233"/>
                </a:lnTo>
                <a:lnTo>
                  <a:pt x="214227" y="738180"/>
                </a:lnTo>
                <a:lnTo>
                  <a:pt x="206743" y="748329"/>
                </a:lnTo>
                <a:lnTo>
                  <a:pt x="201045" y="754310"/>
                </a:lnTo>
                <a:lnTo>
                  <a:pt x="199514" y="756873"/>
                </a:lnTo>
                <a:lnTo>
                  <a:pt x="197813" y="762367"/>
                </a:lnTo>
                <a:lnTo>
                  <a:pt x="196368" y="764229"/>
                </a:lnTo>
                <a:lnTo>
                  <a:pt x="194412" y="765470"/>
                </a:lnTo>
                <a:lnTo>
                  <a:pt x="188884" y="767462"/>
                </a:lnTo>
                <a:lnTo>
                  <a:pt x="179954" y="775598"/>
                </a:lnTo>
                <a:lnTo>
                  <a:pt x="178997" y="776502"/>
                </a:lnTo>
                <a:lnTo>
                  <a:pt x="170042" y="776872"/>
                </a:lnTo>
                <a:lnTo>
                  <a:pt x="162009" y="769193"/>
                </a:lnTo>
                <a:lnTo>
                  <a:pt x="162576" y="767787"/>
                </a:lnTo>
                <a:lnTo>
                  <a:pt x="168534" y="760373"/>
                </a:lnTo>
                <a:lnTo>
                  <a:pt x="169162" y="756977"/>
                </a:lnTo>
                <a:lnTo>
                  <a:pt x="169644" y="735131"/>
                </a:lnTo>
                <a:lnTo>
                  <a:pt x="169663" y="693906"/>
                </a:lnTo>
                <a:lnTo>
                  <a:pt x="167018" y="685103"/>
                </a:lnTo>
                <a:lnTo>
                  <a:pt x="163527" y="675567"/>
                </a:lnTo>
                <a:lnTo>
                  <a:pt x="161562" y="664622"/>
                </a:lnTo>
                <a:lnTo>
                  <a:pt x="160783" y="642987"/>
                </a:lnTo>
                <a:lnTo>
                  <a:pt x="160734" y="616159"/>
                </a:lnTo>
                <a:lnTo>
                  <a:pt x="160734" y="628578"/>
                </a:lnTo>
                <a:lnTo>
                  <a:pt x="161726" y="631379"/>
                </a:lnTo>
                <a:lnTo>
                  <a:pt x="166871" y="640064"/>
                </a:lnTo>
                <a:lnTo>
                  <a:pt x="168422" y="645959"/>
                </a:lnTo>
                <a:lnTo>
                  <a:pt x="169591" y="667744"/>
                </a:lnTo>
                <a:lnTo>
                  <a:pt x="169663" y="730880"/>
                </a:lnTo>
                <a:lnTo>
                  <a:pt x="170656" y="735300"/>
                </a:lnTo>
                <a:lnTo>
                  <a:pt x="176731" y="749523"/>
                </a:lnTo>
                <a:lnTo>
                  <a:pt x="178348" y="758764"/>
                </a:lnTo>
                <a:lnTo>
                  <a:pt x="178484" y="763208"/>
                </a:lnTo>
                <a:lnTo>
                  <a:pt x="179513" y="764789"/>
                </a:lnTo>
                <a:lnTo>
                  <a:pt x="181191" y="765844"/>
                </a:lnTo>
                <a:lnTo>
                  <a:pt x="183301" y="766546"/>
                </a:lnTo>
                <a:lnTo>
                  <a:pt x="188293" y="769973"/>
                </a:lnTo>
                <a:lnTo>
                  <a:pt x="191013" y="772277"/>
                </a:lnTo>
                <a:lnTo>
                  <a:pt x="193818" y="773811"/>
                </a:lnTo>
                <a:lnTo>
                  <a:pt x="199581" y="775518"/>
                </a:lnTo>
                <a:lnTo>
                  <a:pt x="208404" y="776478"/>
                </a:lnTo>
                <a:lnTo>
                  <a:pt x="217302" y="776762"/>
                </a:lnTo>
                <a:lnTo>
                  <a:pt x="220274" y="777795"/>
                </a:lnTo>
                <a:lnTo>
                  <a:pt x="229198" y="782995"/>
                </a:lnTo>
                <a:lnTo>
                  <a:pt x="235149" y="784560"/>
                </a:lnTo>
                <a:lnTo>
                  <a:pt x="244078" y="785441"/>
                </a:lnTo>
                <a:lnTo>
                  <a:pt x="252677" y="785648"/>
                </a:lnTo>
                <a:lnTo>
                  <a:pt x="257748" y="785702"/>
                </a:lnTo>
                <a:lnTo>
                  <a:pt x="262121" y="784746"/>
                </a:lnTo>
                <a:lnTo>
                  <a:pt x="273016" y="779653"/>
                </a:lnTo>
                <a:lnTo>
                  <a:pt x="279429" y="778114"/>
                </a:lnTo>
                <a:lnTo>
                  <a:pt x="288617" y="777248"/>
                </a:lnTo>
                <a:lnTo>
                  <a:pt x="294679" y="776883"/>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2" name="Google Shape;3612;p139"/>
          <p:cNvSpPr/>
          <p:nvPr/>
        </p:nvSpPr>
        <p:spPr>
          <a:xfrm>
            <a:off x="1643062" y="5446712"/>
            <a:ext cx="187325" cy="241300"/>
          </a:xfrm>
          <a:custGeom>
            <a:rect b="b" l="l" r="r" t="t"/>
            <a:pathLst>
              <a:path extrusionOk="0" h="241090" w="187520">
                <a:moveTo>
                  <a:pt x="187519" y="35718"/>
                </a:moveTo>
                <a:lnTo>
                  <a:pt x="135143" y="35718"/>
                </a:lnTo>
                <a:lnTo>
                  <a:pt x="130774" y="34725"/>
                </a:lnTo>
                <a:lnTo>
                  <a:pt x="126869" y="33072"/>
                </a:lnTo>
                <a:lnTo>
                  <a:pt x="123273" y="30977"/>
                </a:lnTo>
                <a:lnTo>
                  <a:pt x="118892" y="28589"/>
                </a:lnTo>
                <a:lnTo>
                  <a:pt x="108732" y="23289"/>
                </a:lnTo>
                <a:lnTo>
                  <a:pt x="104236" y="21479"/>
                </a:lnTo>
                <a:lnTo>
                  <a:pt x="100247" y="20271"/>
                </a:lnTo>
                <a:lnTo>
                  <a:pt x="96596" y="19467"/>
                </a:lnTo>
                <a:lnTo>
                  <a:pt x="93169" y="18931"/>
                </a:lnTo>
                <a:lnTo>
                  <a:pt x="89893" y="18573"/>
                </a:lnTo>
                <a:lnTo>
                  <a:pt x="86716" y="18335"/>
                </a:lnTo>
                <a:lnTo>
                  <a:pt x="82614" y="17183"/>
                </a:lnTo>
                <a:lnTo>
                  <a:pt x="77895" y="15424"/>
                </a:lnTo>
                <a:lnTo>
                  <a:pt x="72765" y="13259"/>
                </a:lnTo>
                <a:lnTo>
                  <a:pt x="68352" y="11815"/>
                </a:lnTo>
                <a:lnTo>
                  <a:pt x="64418" y="10853"/>
                </a:lnTo>
                <a:lnTo>
                  <a:pt x="60804" y="10211"/>
                </a:lnTo>
                <a:lnTo>
                  <a:pt x="57401" y="8791"/>
                </a:lnTo>
                <a:lnTo>
                  <a:pt x="54142" y="6853"/>
                </a:lnTo>
                <a:lnTo>
                  <a:pt x="50976" y="4568"/>
                </a:lnTo>
                <a:lnTo>
                  <a:pt x="46881" y="3045"/>
                </a:lnTo>
                <a:lnTo>
                  <a:pt x="42167" y="2029"/>
                </a:lnTo>
                <a:lnTo>
                  <a:pt x="37039" y="1353"/>
                </a:lnTo>
                <a:lnTo>
                  <a:pt x="32629" y="901"/>
                </a:lnTo>
                <a:lnTo>
                  <a:pt x="28697" y="600"/>
                </a:lnTo>
                <a:lnTo>
                  <a:pt x="25083" y="400"/>
                </a:lnTo>
                <a:lnTo>
                  <a:pt x="18422" y="177"/>
                </a:lnTo>
                <a:lnTo>
                  <a:pt x="529" y="1"/>
                </a:lnTo>
                <a:lnTo>
                  <a:pt x="154" y="0"/>
                </a:lnTo>
                <a:lnTo>
                  <a:pt x="17" y="7066"/>
                </a:lnTo>
                <a:lnTo>
                  <a:pt x="0" y="13301"/>
                </a:lnTo>
                <a:lnTo>
                  <a:pt x="991" y="14820"/>
                </a:lnTo>
                <a:lnTo>
                  <a:pt x="2644" y="15832"/>
                </a:lnTo>
                <a:lnTo>
                  <a:pt x="4737" y="16508"/>
                </a:lnTo>
                <a:lnTo>
                  <a:pt x="6134" y="17950"/>
                </a:lnTo>
                <a:lnTo>
                  <a:pt x="7064" y="19904"/>
                </a:lnTo>
                <a:lnTo>
                  <a:pt x="7685" y="22198"/>
                </a:lnTo>
                <a:lnTo>
                  <a:pt x="11020" y="27393"/>
                </a:lnTo>
                <a:lnTo>
                  <a:pt x="15810" y="33010"/>
                </a:lnTo>
                <a:lnTo>
                  <a:pt x="21245" y="38814"/>
                </a:lnTo>
                <a:lnTo>
                  <a:pt x="24084" y="40758"/>
                </a:lnTo>
                <a:lnTo>
                  <a:pt x="29884" y="42919"/>
                </a:lnTo>
                <a:lnTo>
                  <a:pt x="32820" y="44487"/>
                </a:lnTo>
                <a:lnTo>
                  <a:pt x="35769" y="46524"/>
                </a:lnTo>
                <a:lnTo>
                  <a:pt x="38728" y="48875"/>
                </a:lnTo>
                <a:lnTo>
                  <a:pt x="41692" y="51435"/>
                </a:lnTo>
                <a:lnTo>
                  <a:pt x="44661" y="54132"/>
                </a:lnTo>
                <a:lnTo>
                  <a:pt x="47632" y="56924"/>
                </a:lnTo>
                <a:lnTo>
                  <a:pt x="51597" y="59777"/>
                </a:lnTo>
                <a:lnTo>
                  <a:pt x="56225" y="62671"/>
                </a:lnTo>
                <a:lnTo>
                  <a:pt x="61294" y="65593"/>
                </a:lnTo>
                <a:lnTo>
                  <a:pt x="65666" y="68533"/>
                </a:lnTo>
                <a:lnTo>
                  <a:pt x="69573" y="71485"/>
                </a:lnTo>
                <a:lnTo>
                  <a:pt x="73170" y="74445"/>
                </a:lnTo>
                <a:lnTo>
                  <a:pt x="76560" y="77411"/>
                </a:lnTo>
                <a:lnTo>
                  <a:pt x="79812" y="80380"/>
                </a:lnTo>
                <a:lnTo>
                  <a:pt x="82972" y="83352"/>
                </a:lnTo>
                <a:lnTo>
                  <a:pt x="87064" y="86325"/>
                </a:lnTo>
                <a:lnTo>
                  <a:pt x="91775" y="89300"/>
                </a:lnTo>
                <a:lnTo>
                  <a:pt x="96901" y="92275"/>
                </a:lnTo>
                <a:lnTo>
                  <a:pt x="101310" y="96243"/>
                </a:lnTo>
                <a:lnTo>
                  <a:pt x="105242" y="100873"/>
                </a:lnTo>
                <a:lnTo>
                  <a:pt x="108855" y="105943"/>
                </a:lnTo>
                <a:lnTo>
                  <a:pt x="112256" y="110316"/>
                </a:lnTo>
                <a:lnTo>
                  <a:pt x="115516" y="114223"/>
                </a:lnTo>
                <a:lnTo>
                  <a:pt x="118681" y="117820"/>
                </a:lnTo>
                <a:lnTo>
                  <a:pt x="124844" y="124463"/>
                </a:lnTo>
                <a:lnTo>
                  <a:pt x="127876" y="127623"/>
                </a:lnTo>
                <a:lnTo>
                  <a:pt x="130890" y="131714"/>
                </a:lnTo>
                <a:lnTo>
                  <a:pt x="133892" y="136427"/>
                </a:lnTo>
                <a:lnTo>
                  <a:pt x="136885" y="141552"/>
                </a:lnTo>
                <a:lnTo>
                  <a:pt x="139872" y="145961"/>
                </a:lnTo>
                <a:lnTo>
                  <a:pt x="142856" y="149893"/>
                </a:lnTo>
                <a:lnTo>
                  <a:pt x="145838" y="153507"/>
                </a:lnTo>
                <a:lnTo>
                  <a:pt x="147825" y="157899"/>
                </a:lnTo>
                <a:lnTo>
                  <a:pt x="149150" y="162813"/>
                </a:lnTo>
                <a:lnTo>
                  <a:pt x="150034" y="168073"/>
                </a:lnTo>
                <a:lnTo>
                  <a:pt x="151615" y="172572"/>
                </a:lnTo>
                <a:lnTo>
                  <a:pt x="153661" y="176563"/>
                </a:lnTo>
                <a:lnTo>
                  <a:pt x="157589" y="183644"/>
                </a:lnTo>
                <a:lnTo>
                  <a:pt x="159334" y="190098"/>
                </a:lnTo>
                <a:lnTo>
                  <a:pt x="158807" y="193208"/>
                </a:lnTo>
                <a:lnTo>
                  <a:pt x="155576" y="199309"/>
                </a:lnTo>
                <a:lnTo>
                  <a:pt x="154318" y="203318"/>
                </a:lnTo>
                <a:lnTo>
                  <a:pt x="153479" y="207974"/>
                </a:lnTo>
                <a:lnTo>
                  <a:pt x="152919" y="213063"/>
                </a:lnTo>
                <a:lnTo>
                  <a:pt x="151554" y="217448"/>
                </a:lnTo>
                <a:lnTo>
                  <a:pt x="147392" y="224965"/>
                </a:lnTo>
                <a:lnTo>
                  <a:pt x="144893" y="227367"/>
                </a:lnTo>
                <a:lnTo>
                  <a:pt x="142234" y="228968"/>
                </a:lnTo>
                <a:lnTo>
                  <a:pt x="139470" y="230035"/>
                </a:lnTo>
                <a:lnTo>
                  <a:pt x="137627" y="231739"/>
                </a:lnTo>
                <a:lnTo>
                  <a:pt x="136399" y="233868"/>
                </a:lnTo>
                <a:lnTo>
                  <a:pt x="135579" y="236278"/>
                </a:lnTo>
                <a:lnTo>
                  <a:pt x="133049" y="237886"/>
                </a:lnTo>
                <a:lnTo>
                  <a:pt x="129378" y="238957"/>
                </a:lnTo>
                <a:lnTo>
                  <a:pt x="124946" y="239672"/>
                </a:lnTo>
                <a:lnTo>
                  <a:pt x="120999" y="240148"/>
                </a:lnTo>
                <a:lnTo>
                  <a:pt x="117375" y="240465"/>
                </a:lnTo>
                <a:lnTo>
                  <a:pt x="113968" y="240676"/>
                </a:lnTo>
                <a:lnTo>
                  <a:pt x="107535" y="240912"/>
                </a:lnTo>
                <a:lnTo>
                  <a:pt x="95322" y="241063"/>
                </a:lnTo>
                <a:lnTo>
                  <a:pt x="81598" y="241089"/>
                </a:lnTo>
                <a:lnTo>
                  <a:pt x="77218" y="240100"/>
                </a:lnTo>
                <a:lnTo>
                  <a:pt x="73305" y="238450"/>
                </a:lnTo>
                <a:lnTo>
                  <a:pt x="69705" y="236357"/>
                </a:lnTo>
                <a:lnTo>
                  <a:pt x="65320" y="234961"/>
                </a:lnTo>
                <a:lnTo>
                  <a:pt x="60412" y="234031"/>
                </a:lnTo>
                <a:lnTo>
                  <a:pt x="55157" y="233411"/>
                </a:lnTo>
                <a:lnTo>
                  <a:pt x="50660" y="232997"/>
                </a:lnTo>
                <a:lnTo>
                  <a:pt x="46670" y="232722"/>
                </a:lnTo>
                <a:lnTo>
                  <a:pt x="43019" y="232538"/>
                </a:lnTo>
                <a:lnTo>
                  <a:pt x="40584" y="231424"/>
                </a:lnTo>
                <a:lnTo>
                  <a:pt x="38961" y="229688"/>
                </a:lnTo>
                <a:lnTo>
                  <a:pt x="37879" y="227539"/>
                </a:lnTo>
                <a:lnTo>
                  <a:pt x="34031" y="222506"/>
                </a:lnTo>
                <a:lnTo>
                  <a:pt x="31616" y="219774"/>
                </a:lnTo>
                <a:lnTo>
                  <a:pt x="29013" y="217953"/>
                </a:lnTo>
                <a:lnTo>
                  <a:pt x="26286" y="216739"/>
                </a:lnTo>
                <a:lnTo>
                  <a:pt x="17855" y="214311"/>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3" name="Google Shape;3613;p139"/>
          <p:cNvSpPr/>
          <p:nvPr/>
        </p:nvSpPr>
        <p:spPr>
          <a:xfrm>
            <a:off x="1857375" y="5491162"/>
            <a:ext cx="177800" cy="312737"/>
          </a:xfrm>
          <a:custGeom>
            <a:rect b="b" l="l" r="r" t="t"/>
            <a:pathLst>
              <a:path extrusionOk="0" h="312540" w="178104">
                <a:moveTo>
                  <a:pt x="0" y="0"/>
                </a:moveTo>
                <a:lnTo>
                  <a:pt x="29910" y="0"/>
                </a:lnTo>
                <a:lnTo>
                  <a:pt x="32838" y="992"/>
                </a:lnTo>
                <a:lnTo>
                  <a:pt x="35783" y="2646"/>
                </a:lnTo>
                <a:lnTo>
                  <a:pt x="38738" y="4740"/>
                </a:lnTo>
                <a:lnTo>
                  <a:pt x="42692" y="6137"/>
                </a:lnTo>
                <a:lnTo>
                  <a:pt x="47313" y="7068"/>
                </a:lnTo>
                <a:lnTo>
                  <a:pt x="52378" y="7689"/>
                </a:lnTo>
                <a:lnTo>
                  <a:pt x="56746" y="9094"/>
                </a:lnTo>
                <a:lnTo>
                  <a:pt x="60651" y="11024"/>
                </a:lnTo>
                <a:lnTo>
                  <a:pt x="64246" y="13303"/>
                </a:lnTo>
                <a:lnTo>
                  <a:pt x="67635" y="14822"/>
                </a:lnTo>
                <a:lnTo>
                  <a:pt x="70887" y="15834"/>
                </a:lnTo>
                <a:lnTo>
                  <a:pt x="74047" y="16509"/>
                </a:lnTo>
                <a:lnTo>
                  <a:pt x="78138" y="17952"/>
                </a:lnTo>
                <a:lnTo>
                  <a:pt x="82849" y="19906"/>
                </a:lnTo>
                <a:lnTo>
                  <a:pt x="87975" y="22200"/>
                </a:lnTo>
                <a:lnTo>
                  <a:pt x="92384" y="23730"/>
                </a:lnTo>
                <a:lnTo>
                  <a:pt x="96316" y="24750"/>
                </a:lnTo>
                <a:lnTo>
                  <a:pt x="99929" y="25429"/>
                </a:lnTo>
                <a:lnTo>
                  <a:pt x="104322" y="26875"/>
                </a:lnTo>
                <a:lnTo>
                  <a:pt x="109236" y="28831"/>
                </a:lnTo>
                <a:lnTo>
                  <a:pt x="114495" y="31127"/>
                </a:lnTo>
                <a:lnTo>
                  <a:pt x="118994" y="33649"/>
                </a:lnTo>
                <a:lnTo>
                  <a:pt x="122986" y="36324"/>
                </a:lnTo>
                <a:lnTo>
                  <a:pt x="126639" y="39099"/>
                </a:lnTo>
                <a:lnTo>
                  <a:pt x="130066" y="41941"/>
                </a:lnTo>
                <a:lnTo>
                  <a:pt x="133343" y="44828"/>
                </a:lnTo>
                <a:lnTo>
                  <a:pt x="136521" y="47745"/>
                </a:lnTo>
                <a:lnTo>
                  <a:pt x="139631" y="49689"/>
                </a:lnTo>
                <a:lnTo>
                  <a:pt x="142696" y="50986"/>
                </a:lnTo>
                <a:lnTo>
                  <a:pt x="145732" y="51849"/>
                </a:lnTo>
                <a:lnTo>
                  <a:pt x="148749" y="53418"/>
                </a:lnTo>
                <a:lnTo>
                  <a:pt x="151751" y="55456"/>
                </a:lnTo>
                <a:lnTo>
                  <a:pt x="158959" y="61115"/>
                </a:lnTo>
                <a:lnTo>
                  <a:pt x="162591" y="64534"/>
                </a:lnTo>
                <a:lnTo>
                  <a:pt x="173007" y="74815"/>
                </a:lnTo>
                <a:lnTo>
                  <a:pt x="174869" y="77658"/>
                </a:lnTo>
                <a:lnTo>
                  <a:pt x="176938" y="83462"/>
                </a:lnTo>
                <a:lnTo>
                  <a:pt x="178103" y="92309"/>
                </a:lnTo>
                <a:lnTo>
                  <a:pt x="177274" y="94281"/>
                </a:lnTo>
                <a:lnTo>
                  <a:pt x="175729" y="95596"/>
                </a:lnTo>
                <a:lnTo>
                  <a:pt x="173707" y="96473"/>
                </a:lnTo>
                <a:lnTo>
                  <a:pt x="172359" y="98050"/>
                </a:lnTo>
                <a:lnTo>
                  <a:pt x="171461" y="100093"/>
                </a:lnTo>
                <a:lnTo>
                  <a:pt x="170862" y="102448"/>
                </a:lnTo>
                <a:lnTo>
                  <a:pt x="167550" y="107710"/>
                </a:lnTo>
                <a:lnTo>
                  <a:pt x="162771" y="114347"/>
                </a:lnTo>
                <a:lnTo>
                  <a:pt x="157340" y="123913"/>
                </a:lnTo>
                <a:lnTo>
                  <a:pt x="154502" y="128249"/>
                </a:lnTo>
                <a:lnTo>
                  <a:pt x="151618" y="132132"/>
                </a:lnTo>
                <a:lnTo>
                  <a:pt x="148704" y="135713"/>
                </a:lnTo>
                <a:lnTo>
                  <a:pt x="145768" y="139093"/>
                </a:lnTo>
                <a:lnTo>
                  <a:pt x="142820" y="142338"/>
                </a:lnTo>
                <a:lnTo>
                  <a:pt x="136897" y="148590"/>
                </a:lnTo>
                <a:lnTo>
                  <a:pt x="117295" y="168420"/>
                </a:lnTo>
                <a:lnTo>
                  <a:pt x="112923" y="173796"/>
                </a:lnTo>
                <a:lnTo>
                  <a:pt x="109016" y="179364"/>
                </a:lnTo>
                <a:lnTo>
                  <a:pt x="105420" y="185060"/>
                </a:lnTo>
                <a:lnTo>
                  <a:pt x="101037" y="189850"/>
                </a:lnTo>
                <a:lnTo>
                  <a:pt x="96131" y="194036"/>
                </a:lnTo>
                <a:lnTo>
                  <a:pt x="90877" y="197818"/>
                </a:lnTo>
                <a:lnTo>
                  <a:pt x="86381" y="202324"/>
                </a:lnTo>
                <a:lnTo>
                  <a:pt x="82392" y="207312"/>
                </a:lnTo>
                <a:lnTo>
                  <a:pt x="78740" y="212623"/>
                </a:lnTo>
                <a:lnTo>
                  <a:pt x="74321" y="218147"/>
                </a:lnTo>
                <a:lnTo>
                  <a:pt x="69391" y="223814"/>
                </a:lnTo>
                <a:lnTo>
                  <a:pt x="59613" y="234410"/>
                </a:lnTo>
                <a:lnTo>
                  <a:pt x="51961" y="242427"/>
                </a:lnTo>
                <a:lnTo>
                  <a:pt x="48531" y="246946"/>
                </a:lnTo>
                <a:lnTo>
                  <a:pt x="45252" y="251943"/>
                </a:lnTo>
                <a:lnTo>
                  <a:pt x="42074" y="257259"/>
                </a:lnTo>
                <a:lnTo>
                  <a:pt x="38963" y="262788"/>
                </a:lnTo>
                <a:lnTo>
                  <a:pt x="32861" y="274222"/>
                </a:lnTo>
                <a:lnTo>
                  <a:pt x="29845" y="279057"/>
                </a:lnTo>
                <a:lnTo>
                  <a:pt x="26841" y="283272"/>
                </a:lnTo>
                <a:lnTo>
                  <a:pt x="23847" y="287075"/>
                </a:lnTo>
                <a:lnTo>
                  <a:pt x="20520" y="293945"/>
                </a:lnTo>
                <a:lnTo>
                  <a:pt x="19633" y="297167"/>
                </a:lnTo>
                <a:lnTo>
                  <a:pt x="16002" y="303392"/>
                </a:lnTo>
                <a:lnTo>
                  <a:pt x="8929" y="312539"/>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4" name="Google Shape;3614;p139"/>
          <p:cNvSpPr/>
          <p:nvPr/>
        </p:nvSpPr>
        <p:spPr>
          <a:xfrm>
            <a:off x="1982787" y="5599112"/>
            <a:ext cx="212725" cy="301625"/>
          </a:xfrm>
          <a:custGeom>
            <a:rect b="b" l="l" r="r" t="t"/>
            <a:pathLst>
              <a:path extrusionOk="0" h="301887" w="213791">
                <a:moveTo>
                  <a:pt x="80367" y="8897"/>
                </a:moveTo>
                <a:lnTo>
                  <a:pt x="95744" y="1209"/>
                </a:lnTo>
                <a:lnTo>
                  <a:pt x="102415" y="519"/>
                </a:lnTo>
                <a:lnTo>
                  <a:pt x="111002" y="213"/>
                </a:lnTo>
                <a:lnTo>
                  <a:pt x="122407" y="40"/>
                </a:lnTo>
                <a:lnTo>
                  <a:pt x="132455" y="0"/>
                </a:lnTo>
                <a:lnTo>
                  <a:pt x="137913" y="981"/>
                </a:lnTo>
                <a:lnTo>
                  <a:pt x="143536" y="2628"/>
                </a:lnTo>
                <a:lnTo>
                  <a:pt x="149269" y="4717"/>
                </a:lnTo>
                <a:lnTo>
                  <a:pt x="154083" y="6111"/>
                </a:lnTo>
                <a:lnTo>
                  <a:pt x="158284" y="7040"/>
                </a:lnTo>
                <a:lnTo>
                  <a:pt x="162077" y="7659"/>
                </a:lnTo>
                <a:lnTo>
                  <a:pt x="165599" y="9064"/>
                </a:lnTo>
                <a:lnTo>
                  <a:pt x="172157" y="13270"/>
                </a:lnTo>
                <a:lnTo>
                  <a:pt x="178379" y="18447"/>
                </a:lnTo>
                <a:lnTo>
                  <a:pt x="184451" y="24056"/>
                </a:lnTo>
                <a:lnTo>
                  <a:pt x="193448" y="32792"/>
                </a:lnTo>
                <a:lnTo>
                  <a:pt x="208356" y="47603"/>
                </a:lnTo>
                <a:lnTo>
                  <a:pt x="210341" y="50576"/>
                </a:lnTo>
                <a:lnTo>
                  <a:pt x="212548" y="56525"/>
                </a:lnTo>
                <a:lnTo>
                  <a:pt x="213790" y="65453"/>
                </a:lnTo>
                <a:lnTo>
                  <a:pt x="212972" y="68429"/>
                </a:lnTo>
                <a:lnTo>
                  <a:pt x="209417" y="74382"/>
                </a:lnTo>
                <a:lnTo>
                  <a:pt x="207176" y="82981"/>
                </a:lnTo>
                <a:lnTo>
                  <a:pt x="206578" y="88052"/>
                </a:lnTo>
                <a:lnTo>
                  <a:pt x="205188" y="92425"/>
                </a:lnTo>
                <a:lnTo>
                  <a:pt x="200996" y="99930"/>
                </a:lnTo>
                <a:lnTo>
                  <a:pt x="198490" y="102327"/>
                </a:lnTo>
                <a:lnTo>
                  <a:pt x="195827" y="103926"/>
                </a:lnTo>
                <a:lnTo>
                  <a:pt x="193059" y="104992"/>
                </a:lnTo>
                <a:lnTo>
                  <a:pt x="187338" y="108822"/>
                </a:lnTo>
                <a:lnTo>
                  <a:pt x="184423" y="111232"/>
                </a:lnTo>
                <a:lnTo>
                  <a:pt x="180496" y="112840"/>
                </a:lnTo>
                <a:lnTo>
                  <a:pt x="175893" y="113910"/>
                </a:lnTo>
                <a:lnTo>
                  <a:pt x="170840" y="114625"/>
                </a:lnTo>
                <a:lnTo>
                  <a:pt x="166479" y="115101"/>
                </a:lnTo>
                <a:lnTo>
                  <a:pt x="162580" y="115418"/>
                </a:lnTo>
                <a:lnTo>
                  <a:pt x="158988" y="115630"/>
                </a:lnTo>
                <a:lnTo>
                  <a:pt x="149706" y="115865"/>
                </a:lnTo>
                <a:lnTo>
                  <a:pt x="117698" y="116042"/>
                </a:lnTo>
                <a:lnTo>
                  <a:pt x="113192" y="115054"/>
                </a:lnTo>
                <a:lnTo>
                  <a:pt x="109196" y="113403"/>
                </a:lnTo>
                <a:lnTo>
                  <a:pt x="105539" y="111310"/>
                </a:lnTo>
                <a:lnTo>
                  <a:pt x="102110" y="109914"/>
                </a:lnTo>
                <a:lnTo>
                  <a:pt x="95653" y="108364"/>
                </a:lnTo>
                <a:lnTo>
                  <a:pt x="89476" y="107675"/>
                </a:lnTo>
                <a:lnTo>
                  <a:pt x="82167" y="107233"/>
                </a:lnTo>
                <a:lnTo>
                  <a:pt x="76160" y="107156"/>
                </a:lnTo>
                <a:lnTo>
                  <a:pt x="72837" y="107133"/>
                </a:lnTo>
                <a:lnTo>
                  <a:pt x="79249" y="107125"/>
                </a:lnTo>
                <a:lnTo>
                  <a:pt x="79621" y="108117"/>
                </a:lnTo>
                <a:lnTo>
                  <a:pt x="80036" y="111864"/>
                </a:lnTo>
                <a:lnTo>
                  <a:pt x="81139" y="113261"/>
                </a:lnTo>
                <a:lnTo>
                  <a:pt x="82866" y="114191"/>
                </a:lnTo>
                <a:lnTo>
                  <a:pt x="85010" y="114813"/>
                </a:lnTo>
                <a:lnTo>
                  <a:pt x="90037" y="118148"/>
                </a:lnTo>
                <a:lnTo>
                  <a:pt x="95579" y="122938"/>
                </a:lnTo>
                <a:lnTo>
                  <a:pt x="101349" y="128373"/>
                </a:lnTo>
                <a:lnTo>
                  <a:pt x="107221" y="136743"/>
                </a:lnTo>
                <a:lnTo>
                  <a:pt x="113138" y="146084"/>
                </a:lnTo>
                <a:lnTo>
                  <a:pt x="119075" y="153544"/>
                </a:lnTo>
                <a:lnTo>
                  <a:pt x="125021" y="162812"/>
                </a:lnTo>
                <a:lnTo>
                  <a:pt x="127996" y="168062"/>
                </a:lnTo>
                <a:lnTo>
                  <a:pt x="133947" y="179187"/>
                </a:lnTo>
                <a:lnTo>
                  <a:pt x="154781" y="220270"/>
                </a:lnTo>
                <a:lnTo>
                  <a:pt x="158089" y="229510"/>
                </a:lnTo>
                <a:lnTo>
                  <a:pt x="159559" y="237916"/>
                </a:lnTo>
                <a:lnTo>
                  <a:pt x="159951" y="242936"/>
                </a:lnTo>
                <a:lnTo>
                  <a:pt x="160386" y="252813"/>
                </a:lnTo>
                <a:lnTo>
                  <a:pt x="160579" y="260509"/>
                </a:lnTo>
                <a:lnTo>
                  <a:pt x="158019" y="269883"/>
                </a:lnTo>
                <a:lnTo>
                  <a:pt x="153033" y="282590"/>
                </a:lnTo>
                <a:lnTo>
                  <a:pt x="147428" y="289531"/>
                </a:lnTo>
                <a:lnTo>
                  <a:pt x="143926" y="292229"/>
                </a:lnTo>
                <a:lnTo>
                  <a:pt x="139607" y="295020"/>
                </a:lnTo>
                <a:lnTo>
                  <a:pt x="134743" y="297872"/>
                </a:lnTo>
                <a:lnTo>
                  <a:pt x="130508" y="299774"/>
                </a:lnTo>
                <a:lnTo>
                  <a:pt x="126693" y="301041"/>
                </a:lnTo>
                <a:lnTo>
                  <a:pt x="123158" y="301886"/>
                </a:lnTo>
                <a:lnTo>
                  <a:pt x="119808" y="301458"/>
                </a:lnTo>
                <a:lnTo>
                  <a:pt x="116583" y="300180"/>
                </a:lnTo>
                <a:lnTo>
                  <a:pt x="113441" y="298335"/>
                </a:lnTo>
                <a:lnTo>
                  <a:pt x="109362" y="297106"/>
                </a:lnTo>
                <a:lnTo>
                  <a:pt x="104658" y="296287"/>
                </a:lnTo>
                <a:lnTo>
                  <a:pt x="99537" y="295740"/>
                </a:lnTo>
                <a:lnTo>
                  <a:pt x="95132" y="295376"/>
                </a:lnTo>
                <a:lnTo>
                  <a:pt x="91202" y="295133"/>
                </a:lnTo>
                <a:lnTo>
                  <a:pt x="87590" y="294971"/>
                </a:lnTo>
                <a:lnTo>
                  <a:pt x="83199" y="293871"/>
                </a:lnTo>
                <a:lnTo>
                  <a:pt x="78286" y="292145"/>
                </a:lnTo>
                <a:lnTo>
                  <a:pt x="73027" y="290003"/>
                </a:lnTo>
                <a:lnTo>
                  <a:pt x="68528" y="287582"/>
                </a:lnTo>
                <a:lnTo>
                  <a:pt x="64537" y="284976"/>
                </a:lnTo>
                <a:lnTo>
                  <a:pt x="60884" y="282247"/>
                </a:lnTo>
                <a:lnTo>
                  <a:pt x="56465" y="279435"/>
                </a:lnTo>
                <a:lnTo>
                  <a:pt x="51533" y="276568"/>
                </a:lnTo>
                <a:lnTo>
                  <a:pt x="46262" y="273665"/>
                </a:lnTo>
                <a:lnTo>
                  <a:pt x="40763" y="269745"/>
                </a:lnTo>
                <a:lnTo>
                  <a:pt x="35113" y="265147"/>
                </a:lnTo>
                <a:lnTo>
                  <a:pt x="24535" y="255739"/>
                </a:lnTo>
                <a:lnTo>
                  <a:pt x="16527" y="248250"/>
                </a:lnTo>
                <a:lnTo>
                  <a:pt x="6440" y="238456"/>
                </a:lnTo>
                <a:lnTo>
                  <a:pt x="4294" y="235359"/>
                </a:lnTo>
                <a:lnTo>
                  <a:pt x="2862" y="232301"/>
                </a:lnTo>
                <a:lnTo>
                  <a:pt x="0" y="22321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5" name="Google Shape;3615;p139"/>
          <p:cNvSpPr/>
          <p:nvPr/>
        </p:nvSpPr>
        <p:spPr>
          <a:xfrm>
            <a:off x="2214562" y="5705475"/>
            <a:ext cx="168275" cy="285750"/>
          </a:xfrm>
          <a:custGeom>
            <a:rect b="b" l="l" r="r" t="t"/>
            <a:pathLst>
              <a:path extrusionOk="0" h="285223" w="167852">
                <a:moveTo>
                  <a:pt x="71392" y="17859"/>
                </a:moveTo>
                <a:lnTo>
                  <a:pt x="79953" y="17859"/>
                </a:lnTo>
                <a:lnTo>
                  <a:pt x="80288" y="25548"/>
                </a:lnTo>
                <a:lnTo>
                  <a:pt x="79307" y="25961"/>
                </a:lnTo>
                <a:lnTo>
                  <a:pt x="75571" y="26421"/>
                </a:lnTo>
                <a:lnTo>
                  <a:pt x="73186" y="27535"/>
                </a:lnTo>
                <a:lnTo>
                  <a:pt x="70603" y="29271"/>
                </a:lnTo>
                <a:lnTo>
                  <a:pt x="67889" y="31420"/>
                </a:lnTo>
                <a:lnTo>
                  <a:pt x="65088" y="33845"/>
                </a:lnTo>
                <a:lnTo>
                  <a:pt x="62228" y="36453"/>
                </a:lnTo>
                <a:lnTo>
                  <a:pt x="56405" y="41998"/>
                </a:lnTo>
                <a:lnTo>
                  <a:pt x="50509" y="47770"/>
                </a:lnTo>
                <a:lnTo>
                  <a:pt x="47548" y="51690"/>
                </a:lnTo>
                <a:lnTo>
                  <a:pt x="44582" y="56288"/>
                </a:lnTo>
                <a:lnTo>
                  <a:pt x="41612" y="61338"/>
                </a:lnTo>
                <a:lnTo>
                  <a:pt x="38640" y="65696"/>
                </a:lnTo>
                <a:lnTo>
                  <a:pt x="35666" y="69594"/>
                </a:lnTo>
                <a:lnTo>
                  <a:pt x="32692" y="73185"/>
                </a:lnTo>
                <a:lnTo>
                  <a:pt x="29717" y="77563"/>
                </a:lnTo>
                <a:lnTo>
                  <a:pt x="26741" y="82466"/>
                </a:lnTo>
                <a:lnTo>
                  <a:pt x="23765" y="87720"/>
                </a:lnTo>
                <a:lnTo>
                  <a:pt x="17812" y="98848"/>
                </a:lnTo>
                <a:lnTo>
                  <a:pt x="5906" y="122161"/>
                </a:lnTo>
                <a:lnTo>
                  <a:pt x="3922" y="129066"/>
                </a:lnTo>
                <a:lnTo>
                  <a:pt x="2600" y="136645"/>
                </a:lnTo>
                <a:lnTo>
                  <a:pt x="1718" y="144675"/>
                </a:lnTo>
                <a:lnTo>
                  <a:pt x="1130" y="152012"/>
                </a:lnTo>
                <a:lnTo>
                  <a:pt x="738" y="158888"/>
                </a:lnTo>
                <a:lnTo>
                  <a:pt x="302" y="171820"/>
                </a:lnTo>
                <a:lnTo>
                  <a:pt x="23" y="196290"/>
                </a:lnTo>
                <a:lnTo>
                  <a:pt x="0" y="202298"/>
                </a:lnTo>
                <a:lnTo>
                  <a:pt x="976" y="208286"/>
                </a:lnTo>
                <a:lnTo>
                  <a:pt x="2620" y="214264"/>
                </a:lnTo>
                <a:lnTo>
                  <a:pt x="4708" y="220233"/>
                </a:lnTo>
                <a:lnTo>
                  <a:pt x="6100" y="226197"/>
                </a:lnTo>
                <a:lnTo>
                  <a:pt x="7027" y="232157"/>
                </a:lnTo>
                <a:lnTo>
                  <a:pt x="7646" y="238115"/>
                </a:lnTo>
                <a:lnTo>
                  <a:pt x="9051" y="243079"/>
                </a:lnTo>
                <a:lnTo>
                  <a:pt x="13257" y="251240"/>
                </a:lnTo>
                <a:lnTo>
                  <a:pt x="16760" y="254806"/>
                </a:lnTo>
                <a:lnTo>
                  <a:pt x="21080" y="258175"/>
                </a:lnTo>
                <a:lnTo>
                  <a:pt x="25944" y="261413"/>
                </a:lnTo>
                <a:lnTo>
                  <a:pt x="31171" y="264564"/>
                </a:lnTo>
                <a:lnTo>
                  <a:pt x="36640" y="267658"/>
                </a:lnTo>
                <a:lnTo>
                  <a:pt x="48009" y="273740"/>
                </a:lnTo>
                <a:lnTo>
                  <a:pt x="59676" y="279751"/>
                </a:lnTo>
                <a:lnTo>
                  <a:pt x="64573" y="281750"/>
                </a:lnTo>
                <a:lnTo>
                  <a:pt x="68830" y="283083"/>
                </a:lnTo>
                <a:lnTo>
                  <a:pt x="72661" y="283972"/>
                </a:lnTo>
                <a:lnTo>
                  <a:pt x="77199" y="284565"/>
                </a:lnTo>
                <a:lnTo>
                  <a:pt x="82208" y="284959"/>
                </a:lnTo>
                <a:lnTo>
                  <a:pt x="87532" y="285222"/>
                </a:lnTo>
                <a:lnTo>
                  <a:pt x="92074" y="284406"/>
                </a:lnTo>
                <a:lnTo>
                  <a:pt x="96093" y="282870"/>
                </a:lnTo>
                <a:lnTo>
                  <a:pt x="99765" y="280853"/>
                </a:lnTo>
                <a:lnTo>
                  <a:pt x="114415" y="273274"/>
                </a:lnTo>
                <a:lnTo>
                  <a:pt x="118925" y="270487"/>
                </a:lnTo>
                <a:lnTo>
                  <a:pt x="122924" y="267637"/>
                </a:lnTo>
                <a:lnTo>
                  <a:pt x="126582" y="264745"/>
                </a:lnTo>
                <a:lnTo>
                  <a:pt x="130014" y="260833"/>
                </a:lnTo>
                <a:lnTo>
                  <a:pt x="133293" y="256239"/>
                </a:lnTo>
                <a:lnTo>
                  <a:pt x="136471" y="251193"/>
                </a:lnTo>
                <a:lnTo>
                  <a:pt x="139583" y="245845"/>
                </a:lnTo>
                <a:lnTo>
                  <a:pt x="145686" y="234610"/>
                </a:lnTo>
                <a:lnTo>
                  <a:pt x="157688" y="211229"/>
                </a:lnTo>
                <a:lnTo>
                  <a:pt x="163654" y="199382"/>
                </a:lnTo>
                <a:lnTo>
                  <a:pt x="165642" y="192453"/>
                </a:lnTo>
                <a:lnTo>
                  <a:pt x="166967" y="184856"/>
                </a:lnTo>
                <a:lnTo>
                  <a:pt x="167851" y="176815"/>
                </a:lnTo>
                <a:lnTo>
                  <a:pt x="167448" y="169471"/>
                </a:lnTo>
                <a:lnTo>
                  <a:pt x="166187" y="162589"/>
                </a:lnTo>
                <a:lnTo>
                  <a:pt x="164353" y="156017"/>
                </a:lnTo>
                <a:lnTo>
                  <a:pt x="163132" y="148660"/>
                </a:lnTo>
                <a:lnTo>
                  <a:pt x="162317" y="140778"/>
                </a:lnTo>
                <a:lnTo>
                  <a:pt x="161774" y="132547"/>
                </a:lnTo>
                <a:lnTo>
                  <a:pt x="160420" y="125076"/>
                </a:lnTo>
                <a:lnTo>
                  <a:pt x="158525" y="118110"/>
                </a:lnTo>
                <a:lnTo>
                  <a:pt x="156269" y="111482"/>
                </a:lnTo>
                <a:lnTo>
                  <a:pt x="152781" y="105079"/>
                </a:lnTo>
                <a:lnTo>
                  <a:pt x="148471" y="98826"/>
                </a:lnTo>
                <a:lnTo>
                  <a:pt x="143614" y="92673"/>
                </a:lnTo>
                <a:lnTo>
                  <a:pt x="139384" y="85594"/>
                </a:lnTo>
                <a:lnTo>
                  <a:pt x="135571" y="77898"/>
                </a:lnTo>
                <a:lnTo>
                  <a:pt x="132037" y="69792"/>
                </a:lnTo>
                <a:lnTo>
                  <a:pt x="126704" y="63395"/>
                </a:lnTo>
                <a:lnTo>
                  <a:pt x="120173" y="58138"/>
                </a:lnTo>
                <a:lnTo>
                  <a:pt x="112842" y="53641"/>
                </a:lnTo>
                <a:lnTo>
                  <a:pt x="105970" y="48659"/>
                </a:lnTo>
                <a:lnTo>
                  <a:pt x="99405" y="43353"/>
                </a:lnTo>
                <a:lnTo>
                  <a:pt x="93043" y="37832"/>
                </a:lnTo>
                <a:lnTo>
                  <a:pt x="85826" y="33159"/>
                </a:lnTo>
                <a:lnTo>
                  <a:pt x="78038" y="29051"/>
                </a:lnTo>
                <a:lnTo>
                  <a:pt x="69869" y="25320"/>
                </a:lnTo>
                <a:lnTo>
                  <a:pt x="62439" y="20849"/>
                </a:lnTo>
                <a:lnTo>
                  <a:pt x="55501" y="15883"/>
                </a:lnTo>
                <a:lnTo>
                  <a:pt x="48892" y="10589"/>
                </a:lnTo>
                <a:lnTo>
                  <a:pt x="43493" y="7059"/>
                </a:lnTo>
                <a:lnTo>
                  <a:pt x="38902" y="4706"/>
                </a:lnTo>
                <a:lnTo>
                  <a:pt x="26743" y="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6" name="Google Shape;3616;p139"/>
          <p:cNvSpPr/>
          <p:nvPr/>
        </p:nvSpPr>
        <p:spPr>
          <a:xfrm>
            <a:off x="490537" y="5249862"/>
            <a:ext cx="1019175" cy="1204912"/>
          </a:xfrm>
          <a:custGeom>
            <a:rect b="b" l="l" r="r" t="t"/>
            <a:pathLst>
              <a:path extrusionOk="0" h="1204882" w="1017701">
                <a:moveTo>
                  <a:pt x="348099" y="0"/>
                </a:moveTo>
                <a:lnTo>
                  <a:pt x="334797" y="13302"/>
                </a:lnTo>
                <a:lnTo>
                  <a:pt x="306181" y="33816"/>
                </a:lnTo>
                <a:lnTo>
                  <a:pt x="290589" y="47832"/>
                </a:lnTo>
                <a:lnTo>
                  <a:pt x="261653" y="69860"/>
                </a:lnTo>
                <a:lnTo>
                  <a:pt x="236949" y="92550"/>
                </a:lnTo>
                <a:lnTo>
                  <a:pt x="207081" y="116140"/>
                </a:lnTo>
                <a:lnTo>
                  <a:pt x="177038" y="144649"/>
                </a:lnTo>
                <a:lnTo>
                  <a:pt x="149569" y="172807"/>
                </a:lnTo>
                <a:lnTo>
                  <a:pt x="122389" y="206003"/>
                </a:lnTo>
                <a:lnTo>
                  <a:pt x="93391" y="241224"/>
                </a:lnTo>
                <a:lnTo>
                  <a:pt x="74634" y="272667"/>
                </a:lnTo>
                <a:lnTo>
                  <a:pt x="50518" y="312711"/>
                </a:lnTo>
                <a:lnTo>
                  <a:pt x="33598" y="346214"/>
                </a:lnTo>
                <a:lnTo>
                  <a:pt x="21860" y="381276"/>
                </a:lnTo>
                <a:lnTo>
                  <a:pt x="12098" y="417792"/>
                </a:lnTo>
                <a:lnTo>
                  <a:pt x="5950" y="445307"/>
                </a:lnTo>
                <a:lnTo>
                  <a:pt x="2557" y="471427"/>
                </a:lnTo>
                <a:lnTo>
                  <a:pt x="1048" y="497257"/>
                </a:lnTo>
                <a:lnTo>
                  <a:pt x="378" y="525274"/>
                </a:lnTo>
                <a:lnTo>
                  <a:pt x="0" y="564197"/>
                </a:lnTo>
                <a:lnTo>
                  <a:pt x="4629" y="600865"/>
                </a:lnTo>
                <a:lnTo>
                  <a:pt x="12284" y="641606"/>
                </a:lnTo>
                <a:lnTo>
                  <a:pt x="17939" y="667811"/>
                </a:lnTo>
                <a:lnTo>
                  <a:pt x="29654" y="716973"/>
                </a:lnTo>
                <a:lnTo>
                  <a:pt x="43291" y="752958"/>
                </a:lnTo>
                <a:lnTo>
                  <a:pt x="55159" y="788755"/>
                </a:lnTo>
                <a:lnTo>
                  <a:pt x="74440" y="824497"/>
                </a:lnTo>
                <a:lnTo>
                  <a:pt x="94264" y="855482"/>
                </a:lnTo>
                <a:lnTo>
                  <a:pt x="117446" y="888255"/>
                </a:lnTo>
                <a:lnTo>
                  <a:pt x="147907" y="918361"/>
                </a:lnTo>
                <a:lnTo>
                  <a:pt x="177327" y="946133"/>
                </a:lnTo>
                <a:lnTo>
                  <a:pt x="204896" y="973213"/>
                </a:lnTo>
                <a:lnTo>
                  <a:pt x="236656" y="1000088"/>
                </a:lnTo>
                <a:lnTo>
                  <a:pt x="271202" y="1026903"/>
                </a:lnTo>
                <a:lnTo>
                  <a:pt x="294740" y="1042123"/>
                </a:lnTo>
                <a:lnTo>
                  <a:pt x="318431" y="1056493"/>
                </a:lnTo>
                <a:lnTo>
                  <a:pt x="342189" y="1072802"/>
                </a:lnTo>
                <a:lnTo>
                  <a:pt x="365978" y="1087326"/>
                </a:lnTo>
                <a:lnTo>
                  <a:pt x="389779" y="1100397"/>
                </a:lnTo>
                <a:lnTo>
                  <a:pt x="413587" y="1112821"/>
                </a:lnTo>
                <a:lnTo>
                  <a:pt x="440044" y="1124956"/>
                </a:lnTo>
                <a:lnTo>
                  <a:pt x="467346" y="1136964"/>
                </a:lnTo>
                <a:lnTo>
                  <a:pt x="492710" y="1148916"/>
                </a:lnTo>
                <a:lnTo>
                  <a:pt x="529302" y="1166801"/>
                </a:lnTo>
                <a:lnTo>
                  <a:pt x="555964" y="1176068"/>
                </a:lnTo>
                <a:lnTo>
                  <a:pt x="596220" y="1186862"/>
                </a:lnTo>
                <a:lnTo>
                  <a:pt x="621094" y="1192260"/>
                </a:lnTo>
                <a:lnTo>
                  <a:pt x="645378" y="1194659"/>
                </a:lnTo>
                <a:lnTo>
                  <a:pt x="669400" y="1198371"/>
                </a:lnTo>
                <a:lnTo>
                  <a:pt x="693306" y="1202335"/>
                </a:lnTo>
                <a:lnTo>
                  <a:pt x="717160" y="1204097"/>
                </a:lnTo>
                <a:lnTo>
                  <a:pt x="740991" y="1204881"/>
                </a:lnTo>
                <a:lnTo>
                  <a:pt x="764811" y="1204237"/>
                </a:lnTo>
                <a:lnTo>
                  <a:pt x="788627" y="1200643"/>
                </a:lnTo>
                <a:lnTo>
                  <a:pt x="812441" y="1195738"/>
                </a:lnTo>
                <a:lnTo>
                  <a:pt x="835263" y="1189260"/>
                </a:lnTo>
                <a:lnTo>
                  <a:pt x="864845" y="1174455"/>
                </a:lnTo>
                <a:lnTo>
                  <a:pt x="892461" y="1157501"/>
                </a:lnTo>
                <a:lnTo>
                  <a:pt x="918504" y="1138918"/>
                </a:lnTo>
                <a:lnTo>
                  <a:pt x="956545" y="1097814"/>
                </a:lnTo>
                <a:lnTo>
                  <a:pt x="968431" y="1080253"/>
                </a:lnTo>
                <a:lnTo>
                  <a:pt x="988886" y="1039985"/>
                </a:lnTo>
                <a:lnTo>
                  <a:pt x="1001424" y="1005541"/>
                </a:lnTo>
                <a:lnTo>
                  <a:pt x="1006682" y="974941"/>
                </a:lnTo>
                <a:lnTo>
                  <a:pt x="1012980" y="937541"/>
                </a:lnTo>
                <a:lnTo>
                  <a:pt x="1015672" y="912117"/>
                </a:lnTo>
                <a:lnTo>
                  <a:pt x="1017188" y="875490"/>
                </a:lnTo>
                <a:lnTo>
                  <a:pt x="1017700" y="822819"/>
                </a:lnTo>
                <a:lnTo>
                  <a:pt x="1015124" y="796637"/>
                </a:lnTo>
                <a:lnTo>
                  <a:pt x="1009680" y="771772"/>
                </a:lnTo>
                <a:lnTo>
                  <a:pt x="996450" y="734468"/>
                </a:lnTo>
                <a:lnTo>
                  <a:pt x="989143" y="706768"/>
                </a:lnTo>
                <a:lnTo>
                  <a:pt x="979942" y="680567"/>
                </a:lnTo>
                <a:lnTo>
                  <a:pt x="966252" y="643503"/>
                </a:lnTo>
                <a:lnTo>
                  <a:pt x="953266" y="607386"/>
                </a:lnTo>
                <a:lnTo>
                  <a:pt x="936851" y="571550"/>
                </a:lnTo>
                <a:lnTo>
                  <a:pt x="895751" y="488159"/>
                </a:lnTo>
                <a:lnTo>
                  <a:pt x="873176" y="457178"/>
                </a:lnTo>
                <a:lnTo>
                  <a:pt x="847636" y="424407"/>
                </a:lnTo>
                <a:lnTo>
                  <a:pt x="813331" y="384907"/>
                </a:lnTo>
                <a:lnTo>
                  <a:pt x="783771" y="348442"/>
                </a:lnTo>
                <a:lnTo>
                  <a:pt x="758307" y="321523"/>
                </a:lnTo>
                <a:lnTo>
                  <a:pt x="731911" y="297341"/>
                </a:lnTo>
                <a:lnTo>
                  <a:pt x="705238" y="277608"/>
                </a:lnTo>
                <a:lnTo>
                  <a:pt x="678483" y="259194"/>
                </a:lnTo>
                <a:lnTo>
                  <a:pt x="651704" y="238524"/>
                </a:lnTo>
                <a:lnTo>
                  <a:pt x="627564" y="218840"/>
                </a:lnTo>
                <a:lnTo>
                  <a:pt x="602552" y="204078"/>
                </a:lnTo>
                <a:lnTo>
                  <a:pt x="572651" y="187137"/>
                </a:lnTo>
                <a:lnTo>
                  <a:pt x="547586" y="172195"/>
                </a:lnTo>
                <a:lnTo>
                  <a:pt x="508057" y="148977"/>
                </a:lnTo>
                <a:lnTo>
                  <a:pt x="468823" y="131380"/>
                </a:lnTo>
                <a:lnTo>
                  <a:pt x="445054" y="122161"/>
                </a:lnTo>
                <a:lnTo>
                  <a:pt x="414419" y="117886"/>
                </a:lnTo>
                <a:lnTo>
                  <a:pt x="380786" y="110304"/>
                </a:lnTo>
                <a:lnTo>
                  <a:pt x="350288" y="108088"/>
                </a:lnTo>
                <a:lnTo>
                  <a:pt x="321959" y="107432"/>
                </a:lnTo>
                <a:lnTo>
                  <a:pt x="294713" y="108230"/>
                </a:lnTo>
                <a:lnTo>
                  <a:pt x="267789" y="114309"/>
                </a:lnTo>
                <a:lnTo>
                  <a:pt x="240960" y="122394"/>
                </a:lnTo>
                <a:lnTo>
                  <a:pt x="196297" y="136968"/>
                </a:lnTo>
                <a:lnTo>
                  <a:pt x="169506" y="150605"/>
                </a:lnTo>
                <a:lnTo>
                  <a:pt x="142716" y="160734"/>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7" name="Google Shape;3617;p139"/>
          <p:cNvSpPr/>
          <p:nvPr/>
        </p:nvSpPr>
        <p:spPr>
          <a:xfrm>
            <a:off x="490537" y="5867400"/>
            <a:ext cx="3175" cy="0"/>
          </a:xfrm>
          <a:custGeom>
            <a:rect b="b" l="l" r="r" t="t"/>
            <a:pathLst>
              <a:path extrusionOk="0" h="1" w="2647">
                <a:moveTo>
                  <a:pt x="0" y="0"/>
                </a:moveTo>
                <a:lnTo>
                  <a:pt x="2646"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8" name="Google Shape;3618;p139"/>
          <p:cNvSpPr/>
          <p:nvPr/>
        </p:nvSpPr>
        <p:spPr>
          <a:xfrm>
            <a:off x="473075" y="5902325"/>
            <a:ext cx="973137" cy="26987"/>
          </a:xfrm>
          <a:custGeom>
            <a:rect b="b" l="l" r="r" t="t"/>
            <a:pathLst>
              <a:path extrusionOk="0" h="26790" w="973337">
                <a:moveTo>
                  <a:pt x="0" y="8929"/>
                </a:moveTo>
                <a:lnTo>
                  <a:pt x="0" y="17750"/>
                </a:lnTo>
                <a:lnTo>
                  <a:pt x="13302" y="17856"/>
                </a:lnTo>
                <a:lnTo>
                  <a:pt x="14821" y="18849"/>
                </a:lnTo>
                <a:lnTo>
                  <a:pt x="15834" y="20503"/>
                </a:lnTo>
                <a:lnTo>
                  <a:pt x="16509" y="22599"/>
                </a:lnTo>
                <a:lnTo>
                  <a:pt x="17951" y="23995"/>
                </a:lnTo>
                <a:lnTo>
                  <a:pt x="19905" y="24926"/>
                </a:lnTo>
                <a:lnTo>
                  <a:pt x="25429" y="26421"/>
                </a:lnTo>
                <a:lnTo>
                  <a:pt x="53631" y="26784"/>
                </a:lnTo>
                <a:lnTo>
                  <a:pt x="202409" y="26789"/>
                </a:lnTo>
                <a:lnTo>
                  <a:pt x="208361" y="25797"/>
                </a:lnTo>
                <a:lnTo>
                  <a:pt x="214314" y="24143"/>
                </a:lnTo>
                <a:lnTo>
                  <a:pt x="220267" y="22049"/>
                </a:lnTo>
                <a:lnTo>
                  <a:pt x="226219" y="20652"/>
                </a:lnTo>
                <a:lnTo>
                  <a:pt x="232172" y="19721"/>
                </a:lnTo>
                <a:lnTo>
                  <a:pt x="238125" y="19100"/>
                </a:lnTo>
                <a:lnTo>
                  <a:pt x="250031" y="18410"/>
                </a:lnTo>
                <a:lnTo>
                  <a:pt x="273844" y="17968"/>
                </a:lnTo>
                <a:lnTo>
                  <a:pt x="296443" y="17891"/>
                </a:lnTo>
                <a:lnTo>
                  <a:pt x="303793" y="16888"/>
                </a:lnTo>
                <a:lnTo>
                  <a:pt x="310677" y="15228"/>
                </a:lnTo>
                <a:lnTo>
                  <a:pt x="317251" y="13128"/>
                </a:lnTo>
                <a:lnTo>
                  <a:pt x="323618" y="11729"/>
                </a:lnTo>
                <a:lnTo>
                  <a:pt x="329847" y="10796"/>
                </a:lnTo>
                <a:lnTo>
                  <a:pt x="335984" y="10174"/>
                </a:lnTo>
                <a:lnTo>
                  <a:pt x="350740" y="9482"/>
                </a:lnTo>
                <a:lnTo>
                  <a:pt x="375782" y="9093"/>
                </a:lnTo>
                <a:lnTo>
                  <a:pt x="455795" y="8932"/>
                </a:lnTo>
                <a:lnTo>
                  <a:pt x="463605" y="7939"/>
                </a:lnTo>
                <a:lnTo>
                  <a:pt x="470796" y="6285"/>
                </a:lnTo>
                <a:lnTo>
                  <a:pt x="477575" y="4190"/>
                </a:lnTo>
                <a:lnTo>
                  <a:pt x="485071" y="2793"/>
                </a:lnTo>
                <a:lnTo>
                  <a:pt x="493045" y="1862"/>
                </a:lnTo>
                <a:lnTo>
                  <a:pt x="501337" y="1241"/>
                </a:lnTo>
                <a:lnTo>
                  <a:pt x="518488" y="551"/>
                </a:lnTo>
                <a:lnTo>
                  <a:pt x="544879" y="163"/>
                </a:lnTo>
                <a:lnTo>
                  <a:pt x="599540" y="9"/>
                </a:lnTo>
                <a:lnTo>
                  <a:pt x="607061" y="998"/>
                </a:lnTo>
                <a:lnTo>
                  <a:pt x="614058" y="2650"/>
                </a:lnTo>
                <a:lnTo>
                  <a:pt x="620708" y="4743"/>
                </a:lnTo>
                <a:lnTo>
                  <a:pt x="628118" y="6138"/>
                </a:lnTo>
                <a:lnTo>
                  <a:pt x="636034" y="7069"/>
                </a:lnTo>
                <a:lnTo>
                  <a:pt x="644288" y="7689"/>
                </a:lnTo>
                <a:lnTo>
                  <a:pt x="658751" y="8378"/>
                </a:lnTo>
                <a:lnTo>
                  <a:pt x="688946" y="8820"/>
                </a:lnTo>
                <a:lnTo>
                  <a:pt x="921483" y="8929"/>
                </a:lnTo>
                <a:lnTo>
                  <a:pt x="924877" y="7937"/>
                </a:lnTo>
                <a:lnTo>
                  <a:pt x="928131" y="6284"/>
                </a:lnTo>
                <a:lnTo>
                  <a:pt x="931293" y="4189"/>
                </a:lnTo>
                <a:lnTo>
                  <a:pt x="934394" y="2793"/>
                </a:lnTo>
                <a:lnTo>
                  <a:pt x="937452" y="1862"/>
                </a:lnTo>
                <a:lnTo>
                  <a:pt x="944750" y="368"/>
                </a:lnTo>
                <a:lnTo>
                  <a:pt x="973336" y="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9" name="Google Shape;3619;p139"/>
          <p:cNvSpPr/>
          <p:nvPr/>
        </p:nvSpPr>
        <p:spPr>
          <a:xfrm>
            <a:off x="839787" y="5527675"/>
            <a:ext cx="1587" cy="0"/>
          </a:xfrm>
          <a:custGeom>
            <a:rect b="b" l="l" r="r" t="t"/>
            <a:pathLst>
              <a:path extrusionOk="0" h="1" w="2647">
                <a:moveTo>
                  <a:pt x="0" y="0"/>
                </a:moveTo>
                <a:lnTo>
                  <a:pt x="2646"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0" name="Google Shape;3620;p139"/>
          <p:cNvSpPr/>
          <p:nvPr/>
        </p:nvSpPr>
        <p:spPr>
          <a:xfrm>
            <a:off x="822325" y="5419725"/>
            <a:ext cx="88900" cy="571500"/>
          </a:xfrm>
          <a:custGeom>
            <a:rect b="b" l="l" r="r" t="t"/>
            <a:pathLst>
              <a:path extrusionOk="0" h="571500" w="89189">
                <a:moveTo>
                  <a:pt x="8820" y="0"/>
                </a:moveTo>
                <a:lnTo>
                  <a:pt x="8820" y="7688"/>
                </a:lnTo>
                <a:lnTo>
                  <a:pt x="7828" y="8102"/>
                </a:lnTo>
                <a:lnTo>
                  <a:pt x="6175" y="8378"/>
                </a:lnTo>
                <a:lnTo>
                  <a:pt x="1132" y="8820"/>
                </a:lnTo>
                <a:lnTo>
                  <a:pt x="718" y="9849"/>
                </a:lnTo>
                <a:lnTo>
                  <a:pt x="0" y="16608"/>
                </a:lnTo>
                <a:lnTo>
                  <a:pt x="2585" y="19949"/>
                </a:lnTo>
                <a:lnTo>
                  <a:pt x="7589" y="25438"/>
                </a:lnTo>
                <a:lnTo>
                  <a:pt x="8273" y="28834"/>
                </a:lnTo>
                <a:lnTo>
                  <a:pt x="8712" y="39099"/>
                </a:lnTo>
                <a:lnTo>
                  <a:pt x="9741" y="41941"/>
                </a:lnTo>
                <a:lnTo>
                  <a:pt x="11418" y="44828"/>
                </a:lnTo>
                <a:lnTo>
                  <a:pt x="16499" y="51850"/>
                </a:lnTo>
                <a:lnTo>
                  <a:pt x="17194" y="55456"/>
                </a:lnTo>
                <a:lnTo>
                  <a:pt x="17701" y="71602"/>
                </a:lnTo>
                <a:lnTo>
                  <a:pt x="17747" y="99971"/>
                </a:lnTo>
                <a:lnTo>
                  <a:pt x="18740" y="103358"/>
                </a:lnTo>
                <a:lnTo>
                  <a:pt x="20395" y="106609"/>
                </a:lnTo>
                <a:lnTo>
                  <a:pt x="22490" y="109768"/>
                </a:lnTo>
                <a:lnTo>
                  <a:pt x="24818" y="118569"/>
                </a:lnTo>
                <a:lnTo>
                  <a:pt x="26312" y="135648"/>
                </a:lnTo>
                <a:lnTo>
                  <a:pt x="26607" y="149569"/>
                </a:lnTo>
                <a:lnTo>
                  <a:pt x="26679" y="203690"/>
                </a:lnTo>
                <a:lnTo>
                  <a:pt x="29325" y="214883"/>
                </a:lnTo>
                <a:lnTo>
                  <a:pt x="31420" y="220646"/>
                </a:lnTo>
                <a:lnTo>
                  <a:pt x="33748" y="229695"/>
                </a:lnTo>
                <a:lnTo>
                  <a:pt x="35058" y="243013"/>
                </a:lnTo>
                <a:lnTo>
                  <a:pt x="35446" y="259527"/>
                </a:lnTo>
                <a:lnTo>
                  <a:pt x="35607" y="305200"/>
                </a:lnTo>
                <a:lnTo>
                  <a:pt x="38254" y="314569"/>
                </a:lnTo>
                <a:lnTo>
                  <a:pt x="40349" y="319845"/>
                </a:lnTo>
                <a:lnTo>
                  <a:pt x="42677" y="330999"/>
                </a:lnTo>
                <a:lnTo>
                  <a:pt x="43987" y="345790"/>
                </a:lnTo>
                <a:lnTo>
                  <a:pt x="44376" y="359102"/>
                </a:lnTo>
                <a:lnTo>
                  <a:pt x="44507" y="376638"/>
                </a:lnTo>
                <a:lnTo>
                  <a:pt x="47171" y="386006"/>
                </a:lnTo>
                <a:lnTo>
                  <a:pt x="49270" y="391283"/>
                </a:lnTo>
                <a:lnTo>
                  <a:pt x="51603" y="399791"/>
                </a:lnTo>
                <a:lnTo>
                  <a:pt x="53223" y="416449"/>
                </a:lnTo>
                <a:lnTo>
                  <a:pt x="53420" y="431217"/>
                </a:lnTo>
                <a:lnTo>
                  <a:pt x="53466" y="458020"/>
                </a:lnTo>
                <a:lnTo>
                  <a:pt x="54459" y="461119"/>
                </a:lnTo>
                <a:lnTo>
                  <a:pt x="56113" y="464179"/>
                </a:lnTo>
                <a:lnTo>
                  <a:pt x="58208" y="467210"/>
                </a:lnTo>
                <a:lnTo>
                  <a:pt x="60536" y="473224"/>
                </a:lnTo>
                <a:lnTo>
                  <a:pt x="61157" y="476216"/>
                </a:lnTo>
                <a:lnTo>
                  <a:pt x="62563" y="479204"/>
                </a:lnTo>
                <a:lnTo>
                  <a:pt x="64493" y="482188"/>
                </a:lnTo>
                <a:lnTo>
                  <a:pt x="69978" y="489366"/>
                </a:lnTo>
                <a:lnTo>
                  <a:pt x="70728" y="492993"/>
                </a:lnTo>
                <a:lnTo>
                  <a:pt x="71210" y="498666"/>
                </a:lnTo>
                <a:lnTo>
                  <a:pt x="73922" y="502088"/>
                </a:lnTo>
                <a:lnTo>
                  <a:pt x="76034" y="504388"/>
                </a:lnTo>
                <a:lnTo>
                  <a:pt x="77442" y="506915"/>
                </a:lnTo>
                <a:lnTo>
                  <a:pt x="79887" y="516276"/>
                </a:lnTo>
                <a:lnTo>
                  <a:pt x="80248" y="534129"/>
                </a:lnTo>
                <a:lnTo>
                  <a:pt x="80257" y="543324"/>
                </a:lnTo>
                <a:lnTo>
                  <a:pt x="82903" y="546740"/>
                </a:lnTo>
                <a:lnTo>
                  <a:pt x="84998" y="549040"/>
                </a:lnTo>
                <a:lnTo>
                  <a:pt x="85402" y="550574"/>
                </a:lnTo>
                <a:lnTo>
                  <a:pt x="84680" y="551596"/>
                </a:lnTo>
                <a:lnTo>
                  <a:pt x="80517" y="553521"/>
                </a:lnTo>
                <a:lnTo>
                  <a:pt x="80335" y="558346"/>
                </a:lnTo>
                <a:lnTo>
                  <a:pt x="81301" y="559754"/>
                </a:lnTo>
                <a:lnTo>
                  <a:pt x="82938" y="560693"/>
                </a:lnTo>
                <a:lnTo>
                  <a:pt x="87953" y="562200"/>
                </a:lnTo>
                <a:lnTo>
                  <a:pt x="88365" y="563315"/>
                </a:lnTo>
                <a:lnTo>
                  <a:pt x="89188" y="571499"/>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1" name="Google Shape;3621;p139"/>
          <p:cNvSpPr/>
          <p:nvPr/>
        </p:nvSpPr>
        <p:spPr>
          <a:xfrm>
            <a:off x="581025" y="5464175"/>
            <a:ext cx="258762" cy="474662"/>
          </a:xfrm>
          <a:custGeom>
            <a:rect b="b" l="l" r="r" t="t"/>
            <a:pathLst>
              <a:path extrusionOk="0" h="473162" w="258865">
                <a:moveTo>
                  <a:pt x="232121" y="0"/>
                </a:moveTo>
                <a:lnTo>
                  <a:pt x="227381" y="0"/>
                </a:lnTo>
                <a:lnTo>
                  <a:pt x="225984" y="992"/>
                </a:lnTo>
                <a:lnTo>
                  <a:pt x="225053" y="2646"/>
                </a:lnTo>
                <a:lnTo>
                  <a:pt x="223300" y="8562"/>
                </a:lnTo>
                <a:lnTo>
                  <a:pt x="223224" y="13561"/>
                </a:lnTo>
                <a:lnTo>
                  <a:pt x="222221" y="14994"/>
                </a:lnTo>
                <a:lnTo>
                  <a:pt x="220560" y="15949"/>
                </a:lnTo>
                <a:lnTo>
                  <a:pt x="216069" y="17010"/>
                </a:lnTo>
                <a:lnTo>
                  <a:pt x="210765" y="17482"/>
                </a:lnTo>
                <a:lnTo>
                  <a:pt x="206970" y="18600"/>
                </a:lnTo>
                <a:lnTo>
                  <a:pt x="202455" y="20338"/>
                </a:lnTo>
                <a:lnTo>
                  <a:pt x="197461" y="22488"/>
                </a:lnTo>
                <a:lnTo>
                  <a:pt x="192147" y="23922"/>
                </a:lnTo>
                <a:lnTo>
                  <a:pt x="186620" y="24877"/>
                </a:lnTo>
                <a:lnTo>
                  <a:pt x="180951" y="25515"/>
                </a:lnTo>
                <a:lnTo>
                  <a:pt x="175188" y="25939"/>
                </a:lnTo>
                <a:lnTo>
                  <a:pt x="169361" y="26223"/>
                </a:lnTo>
                <a:lnTo>
                  <a:pt x="154325" y="26621"/>
                </a:lnTo>
                <a:lnTo>
                  <a:pt x="150491" y="26678"/>
                </a:lnTo>
                <a:lnTo>
                  <a:pt x="144959" y="27707"/>
                </a:lnTo>
                <a:lnTo>
                  <a:pt x="138294" y="29386"/>
                </a:lnTo>
                <a:lnTo>
                  <a:pt x="130874" y="31496"/>
                </a:lnTo>
                <a:lnTo>
                  <a:pt x="124936" y="32904"/>
                </a:lnTo>
                <a:lnTo>
                  <a:pt x="119985" y="33842"/>
                </a:lnTo>
                <a:lnTo>
                  <a:pt x="115692" y="34468"/>
                </a:lnTo>
                <a:lnTo>
                  <a:pt x="110845" y="34885"/>
                </a:lnTo>
                <a:lnTo>
                  <a:pt x="105630" y="35163"/>
                </a:lnTo>
                <a:lnTo>
                  <a:pt x="94543" y="35471"/>
                </a:lnTo>
                <a:lnTo>
                  <a:pt x="53809" y="35716"/>
                </a:lnTo>
                <a:lnTo>
                  <a:pt x="45015" y="35719"/>
                </a:lnTo>
                <a:lnTo>
                  <a:pt x="49462" y="35719"/>
                </a:lnTo>
                <a:lnTo>
                  <a:pt x="51809" y="36711"/>
                </a:lnTo>
                <a:lnTo>
                  <a:pt x="57063" y="40459"/>
                </a:lnTo>
                <a:lnTo>
                  <a:pt x="60845" y="41856"/>
                </a:lnTo>
                <a:lnTo>
                  <a:pt x="65351" y="42786"/>
                </a:lnTo>
                <a:lnTo>
                  <a:pt x="70340" y="43408"/>
                </a:lnTo>
                <a:lnTo>
                  <a:pt x="74657" y="43821"/>
                </a:lnTo>
                <a:lnTo>
                  <a:pt x="82101" y="44280"/>
                </a:lnTo>
                <a:lnTo>
                  <a:pt x="86467" y="45395"/>
                </a:lnTo>
                <a:lnTo>
                  <a:pt x="91362" y="47131"/>
                </a:lnTo>
                <a:lnTo>
                  <a:pt x="96610" y="49280"/>
                </a:lnTo>
                <a:lnTo>
                  <a:pt x="102093" y="50713"/>
                </a:lnTo>
                <a:lnTo>
                  <a:pt x="107732" y="51668"/>
                </a:lnTo>
                <a:lnTo>
                  <a:pt x="113476" y="52305"/>
                </a:lnTo>
                <a:lnTo>
                  <a:pt x="120282" y="53721"/>
                </a:lnTo>
                <a:lnTo>
                  <a:pt x="127796" y="55658"/>
                </a:lnTo>
                <a:lnTo>
                  <a:pt x="135782" y="57941"/>
                </a:lnTo>
                <a:lnTo>
                  <a:pt x="143090" y="59463"/>
                </a:lnTo>
                <a:lnTo>
                  <a:pt x="149947" y="60478"/>
                </a:lnTo>
                <a:lnTo>
                  <a:pt x="156503" y="61155"/>
                </a:lnTo>
                <a:lnTo>
                  <a:pt x="162857" y="62598"/>
                </a:lnTo>
                <a:lnTo>
                  <a:pt x="169078" y="64552"/>
                </a:lnTo>
                <a:lnTo>
                  <a:pt x="175209" y="66848"/>
                </a:lnTo>
                <a:lnTo>
                  <a:pt x="181281" y="69370"/>
                </a:lnTo>
                <a:lnTo>
                  <a:pt x="187314" y="72043"/>
                </a:lnTo>
                <a:lnTo>
                  <a:pt x="193320" y="74818"/>
                </a:lnTo>
                <a:lnTo>
                  <a:pt x="199308" y="76668"/>
                </a:lnTo>
                <a:lnTo>
                  <a:pt x="205285" y="77901"/>
                </a:lnTo>
                <a:lnTo>
                  <a:pt x="211254" y="78723"/>
                </a:lnTo>
                <a:lnTo>
                  <a:pt x="216225" y="80263"/>
                </a:lnTo>
                <a:lnTo>
                  <a:pt x="220532" y="82282"/>
                </a:lnTo>
                <a:lnTo>
                  <a:pt x="227962" y="86179"/>
                </a:lnTo>
                <a:lnTo>
                  <a:pt x="234572" y="87911"/>
                </a:lnTo>
                <a:lnTo>
                  <a:pt x="240817" y="88681"/>
                </a:lnTo>
                <a:lnTo>
                  <a:pt x="243872" y="88887"/>
                </a:lnTo>
                <a:lnTo>
                  <a:pt x="245908" y="90015"/>
                </a:lnTo>
                <a:lnTo>
                  <a:pt x="247265" y="91760"/>
                </a:lnTo>
                <a:lnTo>
                  <a:pt x="249934" y="98114"/>
                </a:lnTo>
                <a:lnTo>
                  <a:pt x="245226" y="98193"/>
                </a:lnTo>
                <a:lnTo>
                  <a:pt x="237615" y="95566"/>
                </a:lnTo>
                <a:lnTo>
                  <a:pt x="232807" y="93476"/>
                </a:lnTo>
                <a:lnTo>
                  <a:pt x="224819" y="91154"/>
                </a:lnTo>
                <a:lnTo>
                  <a:pt x="221300" y="90535"/>
                </a:lnTo>
                <a:lnTo>
                  <a:pt x="215977" y="89130"/>
                </a:lnTo>
                <a:lnTo>
                  <a:pt x="202126" y="84923"/>
                </a:lnTo>
                <a:lnTo>
                  <a:pt x="194265" y="83404"/>
                </a:lnTo>
                <a:lnTo>
                  <a:pt x="186048" y="82393"/>
                </a:lnTo>
                <a:lnTo>
                  <a:pt x="177593" y="81717"/>
                </a:lnTo>
                <a:lnTo>
                  <a:pt x="168980" y="81267"/>
                </a:lnTo>
                <a:lnTo>
                  <a:pt x="151472" y="80767"/>
                </a:lnTo>
                <a:lnTo>
                  <a:pt x="143629" y="79642"/>
                </a:lnTo>
                <a:lnTo>
                  <a:pt x="136415" y="77899"/>
                </a:lnTo>
                <a:lnTo>
                  <a:pt x="129622" y="75746"/>
                </a:lnTo>
                <a:lnTo>
                  <a:pt x="122116" y="74309"/>
                </a:lnTo>
                <a:lnTo>
                  <a:pt x="114136" y="73352"/>
                </a:lnTo>
                <a:lnTo>
                  <a:pt x="105839" y="72714"/>
                </a:lnTo>
                <a:lnTo>
                  <a:pt x="97332" y="72288"/>
                </a:lnTo>
                <a:lnTo>
                  <a:pt x="79941" y="71816"/>
                </a:lnTo>
                <a:lnTo>
                  <a:pt x="53416" y="71550"/>
                </a:lnTo>
                <a:lnTo>
                  <a:pt x="45516" y="72505"/>
                </a:lnTo>
                <a:lnTo>
                  <a:pt x="38264" y="74133"/>
                </a:lnTo>
                <a:lnTo>
                  <a:pt x="31446" y="76211"/>
                </a:lnTo>
                <a:lnTo>
                  <a:pt x="25908" y="77596"/>
                </a:lnTo>
                <a:lnTo>
                  <a:pt x="21224" y="78520"/>
                </a:lnTo>
                <a:lnTo>
                  <a:pt x="13373" y="79547"/>
                </a:lnTo>
                <a:lnTo>
                  <a:pt x="6577" y="80002"/>
                </a:lnTo>
                <a:lnTo>
                  <a:pt x="4368" y="81116"/>
                </a:lnTo>
                <a:lnTo>
                  <a:pt x="2895" y="82851"/>
                </a:lnTo>
                <a:lnTo>
                  <a:pt x="1913" y="85000"/>
                </a:lnTo>
                <a:lnTo>
                  <a:pt x="822" y="90033"/>
                </a:lnTo>
                <a:lnTo>
                  <a:pt x="26" y="104575"/>
                </a:lnTo>
                <a:lnTo>
                  <a:pt x="0" y="105436"/>
                </a:lnTo>
                <a:lnTo>
                  <a:pt x="2617" y="109038"/>
                </a:lnTo>
                <a:lnTo>
                  <a:pt x="7088" y="114937"/>
                </a:lnTo>
                <a:lnTo>
                  <a:pt x="12382" y="124175"/>
                </a:lnTo>
                <a:lnTo>
                  <a:pt x="18043" y="132249"/>
                </a:lnTo>
                <a:lnTo>
                  <a:pt x="20941" y="135791"/>
                </a:lnTo>
                <a:lnTo>
                  <a:pt x="24858" y="139144"/>
                </a:lnTo>
                <a:lnTo>
                  <a:pt x="29453" y="142372"/>
                </a:lnTo>
                <a:lnTo>
                  <a:pt x="34501" y="145517"/>
                </a:lnTo>
                <a:lnTo>
                  <a:pt x="40843" y="148605"/>
                </a:lnTo>
                <a:lnTo>
                  <a:pt x="48048" y="151656"/>
                </a:lnTo>
                <a:lnTo>
                  <a:pt x="55828" y="154682"/>
                </a:lnTo>
                <a:lnTo>
                  <a:pt x="72409" y="160690"/>
                </a:lnTo>
                <a:lnTo>
                  <a:pt x="80998" y="163681"/>
                </a:lnTo>
                <a:lnTo>
                  <a:pt x="88708" y="166668"/>
                </a:lnTo>
                <a:lnTo>
                  <a:pt x="95833" y="169651"/>
                </a:lnTo>
                <a:lnTo>
                  <a:pt x="102567" y="172632"/>
                </a:lnTo>
                <a:lnTo>
                  <a:pt x="110033" y="175611"/>
                </a:lnTo>
                <a:lnTo>
                  <a:pt x="126266" y="181568"/>
                </a:lnTo>
                <a:lnTo>
                  <a:pt x="133770" y="184545"/>
                </a:lnTo>
                <a:lnTo>
                  <a:pt x="140757" y="187523"/>
                </a:lnTo>
                <a:lnTo>
                  <a:pt x="153811" y="193476"/>
                </a:lnTo>
                <a:lnTo>
                  <a:pt x="178362" y="205383"/>
                </a:lnTo>
                <a:lnTo>
                  <a:pt x="184375" y="208359"/>
                </a:lnTo>
                <a:lnTo>
                  <a:pt x="189376" y="210344"/>
                </a:lnTo>
                <a:lnTo>
                  <a:pt x="193703" y="211667"/>
                </a:lnTo>
                <a:lnTo>
                  <a:pt x="197579" y="212549"/>
                </a:lnTo>
                <a:lnTo>
                  <a:pt x="204532" y="216175"/>
                </a:lnTo>
                <a:lnTo>
                  <a:pt x="207775" y="218531"/>
                </a:lnTo>
                <a:lnTo>
                  <a:pt x="214025" y="221148"/>
                </a:lnTo>
                <a:lnTo>
                  <a:pt x="217080" y="221846"/>
                </a:lnTo>
                <a:lnTo>
                  <a:pt x="223121" y="225268"/>
                </a:lnTo>
                <a:lnTo>
                  <a:pt x="231965" y="232052"/>
                </a:lnTo>
                <a:lnTo>
                  <a:pt x="224961" y="232148"/>
                </a:lnTo>
                <a:lnTo>
                  <a:pt x="192828" y="232171"/>
                </a:lnTo>
                <a:lnTo>
                  <a:pt x="186082" y="231179"/>
                </a:lnTo>
                <a:lnTo>
                  <a:pt x="179600" y="229526"/>
                </a:lnTo>
                <a:lnTo>
                  <a:pt x="173295" y="227431"/>
                </a:lnTo>
                <a:lnTo>
                  <a:pt x="167107" y="226035"/>
                </a:lnTo>
                <a:lnTo>
                  <a:pt x="160997" y="225104"/>
                </a:lnTo>
                <a:lnTo>
                  <a:pt x="154939" y="224483"/>
                </a:lnTo>
                <a:lnTo>
                  <a:pt x="148916" y="224070"/>
                </a:lnTo>
                <a:lnTo>
                  <a:pt x="142917" y="223794"/>
                </a:lnTo>
                <a:lnTo>
                  <a:pt x="130959" y="223488"/>
                </a:lnTo>
                <a:lnTo>
                  <a:pt x="34455" y="223243"/>
                </a:lnTo>
                <a:lnTo>
                  <a:pt x="30891" y="224235"/>
                </a:lnTo>
                <a:lnTo>
                  <a:pt x="24284" y="227983"/>
                </a:lnTo>
                <a:lnTo>
                  <a:pt x="18041" y="230310"/>
                </a:lnTo>
                <a:lnTo>
                  <a:pt x="10689" y="231804"/>
                </a:lnTo>
                <a:lnTo>
                  <a:pt x="4675" y="232063"/>
                </a:lnTo>
                <a:lnTo>
                  <a:pt x="3099" y="233091"/>
                </a:lnTo>
                <a:lnTo>
                  <a:pt x="2049" y="234769"/>
                </a:lnTo>
                <a:lnTo>
                  <a:pt x="1349" y="236880"/>
                </a:lnTo>
                <a:lnTo>
                  <a:pt x="1875" y="238287"/>
                </a:lnTo>
                <a:lnTo>
                  <a:pt x="3217" y="239225"/>
                </a:lnTo>
                <a:lnTo>
                  <a:pt x="7760" y="240731"/>
                </a:lnTo>
                <a:lnTo>
                  <a:pt x="13288" y="245733"/>
                </a:lnTo>
                <a:lnTo>
                  <a:pt x="15787" y="247165"/>
                </a:lnTo>
                <a:lnTo>
                  <a:pt x="25037" y="250174"/>
                </a:lnTo>
                <a:lnTo>
                  <a:pt x="29573" y="252111"/>
                </a:lnTo>
                <a:lnTo>
                  <a:pt x="39904" y="256909"/>
                </a:lnTo>
                <a:lnTo>
                  <a:pt x="51111" y="262349"/>
                </a:lnTo>
                <a:lnTo>
                  <a:pt x="56877" y="264196"/>
                </a:lnTo>
                <a:lnTo>
                  <a:pt x="62706" y="265428"/>
                </a:lnTo>
                <a:lnTo>
                  <a:pt x="68576" y="266249"/>
                </a:lnTo>
                <a:lnTo>
                  <a:pt x="74474" y="267788"/>
                </a:lnTo>
                <a:lnTo>
                  <a:pt x="80390" y="269807"/>
                </a:lnTo>
                <a:lnTo>
                  <a:pt x="86319" y="272145"/>
                </a:lnTo>
                <a:lnTo>
                  <a:pt x="100843" y="277389"/>
                </a:lnTo>
                <a:lnTo>
                  <a:pt x="108884" y="280176"/>
                </a:lnTo>
                <a:lnTo>
                  <a:pt x="116229" y="282034"/>
                </a:lnTo>
                <a:lnTo>
                  <a:pt x="123109" y="283272"/>
                </a:lnTo>
                <a:lnTo>
                  <a:pt x="129681" y="284098"/>
                </a:lnTo>
                <a:lnTo>
                  <a:pt x="136046" y="285641"/>
                </a:lnTo>
                <a:lnTo>
                  <a:pt x="142274" y="287662"/>
                </a:lnTo>
                <a:lnTo>
                  <a:pt x="148411" y="290001"/>
                </a:lnTo>
                <a:lnTo>
                  <a:pt x="163166" y="295246"/>
                </a:lnTo>
                <a:lnTo>
                  <a:pt x="171269" y="298034"/>
                </a:lnTo>
                <a:lnTo>
                  <a:pt x="178654" y="300884"/>
                </a:lnTo>
                <a:lnTo>
                  <a:pt x="185563" y="303777"/>
                </a:lnTo>
                <a:lnTo>
                  <a:pt x="192152" y="306698"/>
                </a:lnTo>
                <a:lnTo>
                  <a:pt x="204766" y="312589"/>
                </a:lnTo>
                <a:lnTo>
                  <a:pt x="210908" y="315549"/>
                </a:lnTo>
                <a:lnTo>
                  <a:pt x="215994" y="318514"/>
                </a:lnTo>
                <a:lnTo>
                  <a:pt x="220378" y="321484"/>
                </a:lnTo>
                <a:lnTo>
                  <a:pt x="227894" y="327429"/>
                </a:lnTo>
                <a:lnTo>
                  <a:pt x="234542" y="333378"/>
                </a:lnTo>
                <a:lnTo>
                  <a:pt x="237704" y="335362"/>
                </a:lnTo>
                <a:lnTo>
                  <a:pt x="243863" y="337565"/>
                </a:lnTo>
                <a:lnTo>
                  <a:pt x="249907" y="341191"/>
                </a:lnTo>
                <a:lnTo>
                  <a:pt x="257132" y="346862"/>
                </a:lnTo>
                <a:lnTo>
                  <a:pt x="257725" y="348319"/>
                </a:lnTo>
                <a:lnTo>
                  <a:pt x="258864" y="356784"/>
                </a:lnTo>
                <a:lnTo>
                  <a:pt x="250780" y="357108"/>
                </a:lnTo>
                <a:lnTo>
                  <a:pt x="190390" y="357187"/>
                </a:lnTo>
                <a:lnTo>
                  <a:pt x="184456" y="356194"/>
                </a:lnTo>
                <a:lnTo>
                  <a:pt x="178516" y="354541"/>
                </a:lnTo>
                <a:lnTo>
                  <a:pt x="172572" y="352447"/>
                </a:lnTo>
                <a:lnTo>
                  <a:pt x="165633" y="351051"/>
                </a:lnTo>
                <a:lnTo>
                  <a:pt x="158030" y="350120"/>
                </a:lnTo>
                <a:lnTo>
                  <a:pt x="149985" y="349499"/>
                </a:lnTo>
                <a:lnTo>
                  <a:pt x="142637" y="349086"/>
                </a:lnTo>
                <a:lnTo>
                  <a:pt x="129181" y="348626"/>
                </a:lnTo>
                <a:lnTo>
                  <a:pt x="121823" y="347511"/>
                </a:lnTo>
                <a:lnTo>
                  <a:pt x="113940" y="345775"/>
                </a:lnTo>
                <a:lnTo>
                  <a:pt x="105709" y="343627"/>
                </a:lnTo>
                <a:lnTo>
                  <a:pt x="98237" y="342193"/>
                </a:lnTo>
                <a:lnTo>
                  <a:pt x="91271" y="341239"/>
                </a:lnTo>
                <a:lnTo>
                  <a:pt x="84643" y="340602"/>
                </a:lnTo>
                <a:lnTo>
                  <a:pt x="78240" y="340178"/>
                </a:lnTo>
                <a:lnTo>
                  <a:pt x="71987" y="339894"/>
                </a:lnTo>
                <a:lnTo>
                  <a:pt x="59747" y="339580"/>
                </a:lnTo>
                <a:lnTo>
                  <a:pt x="9038" y="339328"/>
                </a:lnTo>
                <a:lnTo>
                  <a:pt x="8926" y="344068"/>
                </a:lnTo>
                <a:lnTo>
                  <a:pt x="9902" y="345466"/>
                </a:lnTo>
                <a:lnTo>
                  <a:pt x="11545" y="346397"/>
                </a:lnTo>
                <a:lnTo>
                  <a:pt x="13633" y="347017"/>
                </a:lnTo>
                <a:lnTo>
                  <a:pt x="18599" y="350353"/>
                </a:lnTo>
                <a:lnTo>
                  <a:pt x="25105" y="355142"/>
                </a:lnTo>
                <a:lnTo>
                  <a:pt x="29618" y="357809"/>
                </a:lnTo>
                <a:lnTo>
                  <a:pt x="34611" y="360577"/>
                </a:lnTo>
                <a:lnTo>
                  <a:pt x="45451" y="366302"/>
                </a:lnTo>
                <a:lnTo>
                  <a:pt x="68579" y="378060"/>
                </a:lnTo>
                <a:lnTo>
                  <a:pt x="75468" y="381024"/>
                </a:lnTo>
                <a:lnTo>
                  <a:pt x="83037" y="383992"/>
                </a:lnTo>
                <a:lnTo>
                  <a:pt x="99385" y="389937"/>
                </a:lnTo>
                <a:lnTo>
                  <a:pt x="116572" y="395886"/>
                </a:lnTo>
                <a:lnTo>
                  <a:pt x="124331" y="398862"/>
                </a:lnTo>
                <a:lnTo>
                  <a:pt x="131487" y="401838"/>
                </a:lnTo>
                <a:lnTo>
                  <a:pt x="138243" y="404814"/>
                </a:lnTo>
                <a:lnTo>
                  <a:pt x="151041" y="410766"/>
                </a:lnTo>
                <a:lnTo>
                  <a:pt x="175425" y="422672"/>
                </a:lnTo>
                <a:lnTo>
                  <a:pt x="180433" y="425649"/>
                </a:lnTo>
                <a:lnTo>
                  <a:pt x="184764" y="428625"/>
                </a:lnTo>
                <a:lnTo>
                  <a:pt x="188644" y="431602"/>
                </a:lnTo>
                <a:lnTo>
                  <a:pt x="193214" y="434578"/>
                </a:lnTo>
                <a:lnTo>
                  <a:pt x="198246" y="437555"/>
                </a:lnTo>
                <a:lnTo>
                  <a:pt x="211098" y="444721"/>
                </a:lnTo>
                <a:lnTo>
                  <a:pt x="218065" y="450703"/>
                </a:lnTo>
                <a:lnTo>
                  <a:pt x="221672" y="454018"/>
                </a:lnTo>
                <a:lnTo>
                  <a:pt x="221187" y="455476"/>
                </a:lnTo>
                <a:lnTo>
                  <a:pt x="215370" y="462980"/>
                </a:lnTo>
                <a:lnTo>
                  <a:pt x="214008" y="463435"/>
                </a:lnTo>
                <a:lnTo>
                  <a:pt x="209850" y="463940"/>
                </a:lnTo>
                <a:lnTo>
                  <a:pt x="207351" y="465066"/>
                </a:lnTo>
                <a:lnTo>
                  <a:pt x="201930" y="468965"/>
                </a:lnTo>
                <a:lnTo>
                  <a:pt x="198103" y="470401"/>
                </a:lnTo>
                <a:lnTo>
                  <a:pt x="193568" y="471359"/>
                </a:lnTo>
                <a:lnTo>
                  <a:pt x="188559" y="471997"/>
                </a:lnTo>
                <a:lnTo>
                  <a:pt x="182244" y="472422"/>
                </a:lnTo>
                <a:lnTo>
                  <a:pt x="175057" y="472706"/>
                </a:lnTo>
                <a:lnTo>
                  <a:pt x="159134" y="473021"/>
                </a:lnTo>
                <a:lnTo>
                  <a:pt x="142136" y="473161"/>
                </a:lnTo>
                <a:lnTo>
                  <a:pt x="134428" y="472206"/>
                </a:lnTo>
                <a:lnTo>
                  <a:pt x="127304" y="470578"/>
                </a:lnTo>
                <a:lnTo>
                  <a:pt x="120572" y="468500"/>
                </a:lnTo>
                <a:lnTo>
                  <a:pt x="113106" y="467115"/>
                </a:lnTo>
                <a:lnTo>
                  <a:pt x="105153" y="466191"/>
                </a:lnTo>
                <a:lnTo>
                  <a:pt x="96874" y="465575"/>
                </a:lnTo>
                <a:lnTo>
                  <a:pt x="88378" y="465164"/>
                </a:lnTo>
                <a:lnTo>
                  <a:pt x="71001" y="464709"/>
                </a:lnTo>
                <a:lnTo>
                  <a:pt x="17809" y="464344"/>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6" name="Shape 3626"/>
        <p:cNvGrpSpPr/>
        <p:nvPr/>
      </p:nvGrpSpPr>
      <p:grpSpPr>
        <a:xfrm>
          <a:off x="0" y="0"/>
          <a:ext cx="0" cy="0"/>
          <a:chOff x="0" y="0"/>
          <a:chExt cx="0" cy="0"/>
        </a:xfrm>
      </p:grpSpPr>
      <p:sp>
        <p:nvSpPr>
          <p:cNvPr id="3627" name="Google Shape;3627;p140"/>
          <p:cNvSpPr txBox="1"/>
          <p:nvPr>
            <p:ph idx="4294967295" type="body"/>
          </p:nvPr>
        </p:nvSpPr>
        <p:spPr>
          <a:xfrm>
            <a:off x="533400" y="304800"/>
            <a:ext cx="8229600" cy="198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None/>
            </a:pPr>
            <a:r>
              <a:rPr b="1" i="0" lang="en-US" sz="3200" u="sng" cap="none" strike="noStrike">
                <a:solidFill>
                  <a:schemeClr val="dk1"/>
                </a:solidFill>
                <a:latin typeface="Arial"/>
                <a:ea typeface="Arial"/>
                <a:cs typeface="Arial"/>
                <a:sym typeface="Arial"/>
              </a:rPr>
              <a:t>2) Homologous structures</a:t>
            </a:r>
            <a:r>
              <a:rPr b="0" i="0" lang="en-US" sz="3200" u="none" cap="none" strike="noStrike">
                <a:solidFill>
                  <a:schemeClr val="dk1"/>
                </a:solidFill>
                <a:latin typeface="Arial"/>
                <a:ea typeface="Arial"/>
                <a:cs typeface="Arial"/>
                <a:sym typeface="Arial"/>
              </a:rPr>
              <a:t> – </a:t>
            </a:r>
            <a:r>
              <a:rPr b="0" i="0" lang="en-US" sz="3200" u="none" cap="none" strike="noStrike">
                <a:solidFill>
                  <a:srgbClr val="FF0000"/>
                </a:solidFill>
                <a:latin typeface="Arial"/>
                <a:ea typeface="Arial"/>
                <a:cs typeface="Arial"/>
                <a:sym typeface="Arial"/>
              </a:rPr>
              <a:t>Similar structure, different function</a:t>
            </a:r>
            <a:r>
              <a:rPr b="0" i="0" lang="en-US" sz="3200" u="none" cap="none" strike="noStrike">
                <a:solidFill>
                  <a:schemeClr val="dk1"/>
                </a:solidFill>
                <a:latin typeface="Arial"/>
                <a:ea typeface="Arial"/>
                <a:cs typeface="Arial"/>
                <a:sym typeface="Arial"/>
              </a:rPr>
              <a:t> - possibly originated from a </a:t>
            </a:r>
            <a:r>
              <a:rPr b="1" i="0" lang="en-US" sz="3200" u="sng" cap="none" strike="noStrike">
                <a:solidFill>
                  <a:schemeClr val="dk1"/>
                </a:solidFill>
                <a:latin typeface="Arial"/>
                <a:ea typeface="Arial"/>
                <a:cs typeface="Arial"/>
                <a:sym typeface="Arial"/>
              </a:rPr>
              <a:t>common ancestor</a:t>
            </a:r>
            <a:r>
              <a:rPr b="0" i="0" lang="en-US" sz="3200" u="none" cap="none" strike="noStrike">
                <a:solidFill>
                  <a:schemeClr val="dk1"/>
                </a:solidFill>
                <a:latin typeface="Arial"/>
                <a:ea typeface="Arial"/>
                <a:cs typeface="Arial"/>
                <a:sym typeface="Arial"/>
              </a:rPr>
              <a:t> (bat wing, whale flipper, human hand)</a:t>
            </a:r>
            <a:endParaRPr/>
          </a:p>
        </p:txBody>
      </p:sp>
      <p:pic>
        <p:nvPicPr>
          <p:cNvPr descr="Homology of tetrapod forelimbs" id="3628" name="Google Shape;3628;p140"/>
          <p:cNvPicPr preferRelativeResize="0"/>
          <p:nvPr/>
        </p:nvPicPr>
        <p:blipFill rotWithShape="1">
          <a:blip r:embed="rId3">
            <a:alphaModFix/>
          </a:blip>
          <a:srcRect b="0" l="0" r="0" t="0"/>
          <a:stretch/>
        </p:blipFill>
        <p:spPr>
          <a:xfrm>
            <a:off x="762000" y="2133600"/>
            <a:ext cx="7543800" cy="4352925"/>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3" name="Shape 3633"/>
        <p:cNvGrpSpPr/>
        <p:nvPr/>
      </p:nvGrpSpPr>
      <p:grpSpPr>
        <a:xfrm>
          <a:off x="0" y="0"/>
          <a:ext cx="0" cy="0"/>
          <a:chOff x="0" y="0"/>
          <a:chExt cx="0" cy="0"/>
        </a:xfrm>
      </p:grpSpPr>
      <p:sp>
        <p:nvSpPr>
          <p:cNvPr id="3634" name="Google Shape;3634;p141"/>
          <p:cNvSpPr txBox="1"/>
          <p:nvPr>
            <p:ph type="title"/>
          </p:nvPr>
        </p:nvSpPr>
        <p:spPr>
          <a:xfrm>
            <a:off x="0" y="0"/>
            <a:ext cx="9144000" cy="990600"/>
          </a:xfrm>
          <a:prstGeom prst="rect">
            <a:avLst/>
          </a:prstGeom>
          <a:solidFill>
            <a:srgbClr val="99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Evidences cont.</a:t>
            </a:r>
            <a:endParaRPr/>
          </a:p>
        </p:txBody>
      </p:sp>
      <p:sp>
        <p:nvSpPr>
          <p:cNvPr id="3635" name="Google Shape;3635;p141"/>
          <p:cNvSpPr txBox="1"/>
          <p:nvPr>
            <p:ph idx="1" type="body"/>
          </p:nvPr>
        </p:nvSpPr>
        <p:spPr>
          <a:xfrm>
            <a:off x="0" y="990600"/>
            <a:ext cx="91440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Comic Sans MS"/>
              <a:buNone/>
            </a:pPr>
            <a:r>
              <a:rPr b="1" i="0" lang="en-US" sz="3200" u="sng">
                <a:solidFill>
                  <a:schemeClr val="dk1"/>
                </a:solidFill>
                <a:latin typeface="Comic Sans MS"/>
                <a:ea typeface="Comic Sans MS"/>
                <a:cs typeface="Comic Sans MS"/>
                <a:sym typeface="Comic Sans MS"/>
              </a:rPr>
              <a:t>3) Vestigial structures</a:t>
            </a:r>
            <a:r>
              <a:rPr b="0" i="0" lang="en-US" sz="3200" u="none">
                <a:solidFill>
                  <a:schemeClr val="dk1"/>
                </a:solidFill>
                <a:latin typeface="Comic Sans MS"/>
                <a:ea typeface="Comic Sans MS"/>
                <a:cs typeface="Comic Sans MS"/>
                <a:sym typeface="Comic Sans MS"/>
              </a:rPr>
              <a:t> – serve </a:t>
            </a:r>
            <a:r>
              <a:rPr b="1" i="0" lang="en-US" sz="3200" u="sng">
                <a:solidFill>
                  <a:schemeClr val="dk1"/>
                </a:solidFill>
                <a:latin typeface="Comic Sans MS"/>
                <a:ea typeface="Comic Sans MS"/>
                <a:cs typeface="Comic Sans MS"/>
                <a:sym typeface="Comic Sans MS"/>
              </a:rPr>
              <a:t>no purpose</a:t>
            </a:r>
            <a:r>
              <a:rPr b="0" i="0" lang="en-US" sz="3200" u="none">
                <a:solidFill>
                  <a:schemeClr val="dk1"/>
                </a:solidFill>
                <a:latin typeface="Comic Sans MS"/>
                <a:ea typeface="Comic Sans MS"/>
                <a:cs typeface="Comic Sans MS"/>
                <a:sym typeface="Comic Sans MS"/>
              </a:rPr>
              <a:t> in modern organism (tailbone, appendix)</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p:txBody>
      </p:sp>
      <p:pic>
        <p:nvPicPr>
          <p:cNvPr descr="Appendix" id="3636" name="Google Shape;3636;p141"/>
          <p:cNvPicPr preferRelativeResize="0"/>
          <p:nvPr/>
        </p:nvPicPr>
        <p:blipFill rotWithShape="1">
          <a:blip r:embed="rId3">
            <a:alphaModFix/>
          </a:blip>
          <a:srcRect b="0" l="0" r="0" t="0"/>
          <a:stretch/>
        </p:blipFill>
        <p:spPr>
          <a:xfrm>
            <a:off x="533400" y="3897312"/>
            <a:ext cx="7543800" cy="2960687"/>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1" name="Shape 3641"/>
        <p:cNvGrpSpPr/>
        <p:nvPr/>
      </p:nvGrpSpPr>
      <p:grpSpPr>
        <a:xfrm>
          <a:off x="0" y="0"/>
          <a:ext cx="0" cy="0"/>
          <a:chOff x="0" y="0"/>
          <a:chExt cx="0" cy="0"/>
        </a:xfrm>
      </p:grpSpPr>
      <p:sp>
        <p:nvSpPr>
          <p:cNvPr id="3642" name="Google Shape;3642;p142"/>
          <p:cNvSpPr txBox="1"/>
          <p:nvPr>
            <p:ph type="title"/>
          </p:nvPr>
        </p:nvSpPr>
        <p:spPr>
          <a:xfrm>
            <a:off x="0" y="0"/>
            <a:ext cx="9144000" cy="762000"/>
          </a:xfrm>
          <a:prstGeom prst="rect">
            <a:avLst/>
          </a:prstGeom>
          <a:solidFill>
            <a:srgbClr val="99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Evidences cont. -</a:t>
            </a:r>
            <a:endParaRPr/>
          </a:p>
        </p:txBody>
      </p:sp>
      <p:sp>
        <p:nvSpPr>
          <p:cNvPr id="3643" name="Google Shape;3643;p142"/>
          <p:cNvSpPr txBox="1"/>
          <p:nvPr>
            <p:ph idx="1" type="body"/>
          </p:nvPr>
        </p:nvSpPr>
        <p:spPr>
          <a:xfrm>
            <a:off x="0" y="685800"/>
            <a:ext cx="4724400" cy="5943600"/>
          </a:xfrm>
          <a:prstGeom prst="rect">
            <a:avLst/>
          </a:prstGeom>
          <a:noFill/>
          <a:ln>
            <a:noFill/>
          </a:ln>
        </p:spPr>
        <p:txBody>
          <a:bodyPr anchorCtr="0" anchor="t" bIns="45700" lIns="91425" spcFirstLastPara="1" rIns="91425" wrap="square" tIns="45700">
            <a:noAutofit/>
          </a:bodyPr>
          <a:lstStyle/>
          <a:p>
            <a:pPr indent="-114300" lvl="0" marL="342900" rtl="0" algn="l">
              <a:lnSpc>
                <a:spcPct val="100000"/>
              </a:lnSpc>
              <a:spcBef>
                <a:spcPts val="0"/>
              </a:spcBef>
              <a:spcAft>
                <a:spcPts val="0"/>
              </a:spcAft>
              <a:buClr>
                <a:schemeClr val="dk1"/>
              </a:buClr>
              <a:buSzPts val="3600"/>
              <a:buFont typeface="Arial"/>
              <a:buNone/>
            </a:pPr>
            <a:r>
              <a:t/>
            </a:r>
            <a:endParaRPr b="1" i="0" sz="3600" u="sng">
              <a:solidFill>
                <a:schemeClr val="dk1"/>
              </a:solidFill>
              <a:latin typeface="Arial"/>
              <a:ea typeface="Arial"/>
              <a:cs typeface="Arial"/>
              <a:sym typeface="Arial"/>
            </a:endParaRPr>
          </a:p>
          <a:p>
            <a:pPr indent="-342900" lvl="0" marL="342900" rtl="0" algn="l">
              <a:lnSpc>
                <a:spcPct val="100000"/>
              </a:lnSpc>
              <a:spcBef>
                <a:spcPts val="72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	</a:t>
            </a:r>
            <a:r>
              <a:rPr b="1" i="0" lang="en-US" sz="3600" u="sng">
                <a:solidFill>
                  <a:schemeClr val="dk1"/>
                </a:solidFill>
                <a:latin typeface="Comic Sans MS"/>
                <a:ea typeface="Comic Sans MS"/>
                <a:cs typeface="Comic Sans MS"/>
                <a:sym typeface="Comic Sans MS"/>
              </a:rPr>
              <a:t>4) Embryology</a:t>
            </a:r>
            <a:r>
              <a:rPr b="0" i="0" lang="en-US" sz="3600" u="none">
                <a:solidFill>
                  <a:schemeClr val="dk1"/>
                </a:solidFill>
                <a:latin typeface="Comic Sans MS"/>
                <a:ea typeface="Comic Sans MS"/>
                <a:cs typeface="Comic Sans MS"/>
                <a:sym typeface="Comic Sans MS"/>
              </a:rPr>
              <a:t> – similar structures in early development</a:t>
            </a:r>
            <a:endParaRPr/>
          </a:p>
          <a:p>
            <a:pPr indent="-114300" lvl="0" marL="34290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Comic Sans MS"/>
              <a:ea typeface="Comic Sans MS"/>
              <a:cs typeface="Comic Sans MS"/>
              <a:sym typeface="Comic Sans MS"/>
            </a:endParaRPr>
          </a:p>
          <a:p>
            <a:pPr indent="-342900" lvl="0" marL="342900" rtl="0" algn="l">
              <a:lnSpc>
                <a:spcPct val="100000"/>
              </a:lnSpc>
              <a:spcBef>
                <a:spcPts val="720"/>
              </a:spcBef>
              <a:spcAft>
                <a:spcPts val="0"/>
              </a:spcAft>
              <a:buClr>
                <a:schemeClr val="dk1"/>
              </a:buClr>
              <a:buSzPts val="3600"/>
              <a:buFont typeface="Comic Sans MS"/>
              <a:buNone/>
            </a:pPr>
            <a:r>
              <a:rPr b="0" i="1" lang="en-US" sz="3600" u="none">
                <a:solidFill>
                  <a:schemeClr val="dk1"/>
                </a:solidFill>
                <a:latin typeface="Comic Sans MS"/>
                <a:ea typeface="Comic Sans MS"/>
                <a:cs typeface="Comic Sans MS"/>
                <a:sym typeface="Comic Sans MS"/>
              </a:rPr>
              <a:t>	</a:t>
            </a:r>
            <a:endParaRPr/>
          </a:p>
          <a:p>
            <a:pPr indent="-114300" lvl="0" marL="342900" rtl="0" algn="l">
              <a:lnSpc>
                <a:spcPct val="100000"/>
              </a:lnSpc>
              <a:spcBef>
                <a:spcPts val="720"/>
              </a:spcBef>
              <a:spcAft>
                <a:spcPts val="0"/>
              </a:spcAft>
              <a:buClr>
                <a:schemeClr val="dk1"/>
              </a:buClr>
              <a:buSzPts val="3600"/>
              <a:buFont typeface="Arial"/>
              <a:buNone/>
            </a:pPr>
            <a:r>
              <a:t/>
            </a:r>
            <a:endParaRPr b="0" i="1" sz="3600" u="none">
              <a:solidFill>
                <a:schemeClr val="dk1"/>
              </a:solidFill>
              <a:latin typeface="Arial"/>
              <a:ea typeface="Arial"/>
              <a:cs typeface="Arial"/>
              <a:sym typeface="Arial"/>
            </a:endParaRPr>
          </a:p>
          <a:p>
            <a:pPr indent="-88900" lvl="0" marL="342900" rtl="0" algn="l">
              <a:lnSpc>
                <a:spcPct val="100000"/>
              </a:lnSpc>
              <a:spcBef>
                <a:spcPts val="80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a:p>
            <a:pPr indent="-88900" lvl="0" marL="342900" rtl="0" algn="l">
              <a:spcBef>
                <a:spcPts val="80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p:txBody>
      </p:sp>
      <p:pic>
        <p:nvPicPr>
          <p:cNvPr descr="embryo" id="3644" name="Google Shape;3644;p142"/>
          <p:cNvPicPr preferRelativeResize="0"/>
          <p:nvPr/>
        </p:nvPicPr>
        <p:blipFill rotWithShape="1">
          <a:blip r:embed="rId3">
            <a:alphaModFix/>
          </a:blip>
          <a:srcRect b="0" l="0" r="0" t="0"/>
          <a:stretch/>
        </p:blipFill>
        <p:spPr>
          <a:xfrm>
            <a:off x="5324475" y="838200"/>
            <a:ext cx="3679825" cy="601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sp>
        <p:nvSpPr>
          <p:cNvPr id="2349" name="Google Shape;2349;p17"/>
          <p:cNvSpPr txBox="1"/>
          <p:nvPr>
            <p:ph type="title"/>
          </p:nvPr>
        </p:nvSpPr>
        <p:spPr>
          <a:xfrm>
            <a:off x="457200" y="228600"/>
            <a:ext cx="7772400" cy="53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5400"/>
              <a:buFont typeface="Comic Sans MS"/>
              <a:buNone/>
            </a:pPr>
            <a:r>
              <a:rPr b="1" i="0" lang="en-US" sz="5400" u="none">
                <a:solidFill>
                  <a:schemeClr val="lt1"/>
                </a:solidFill>
                <a:latin typeface="Comic Sans MS"/>
                <a:ea typeface="Comic Sans MS"/>
                <a:cs typeface="Comic Sans MS"/>
                <a:sym typeface="Comic Sans MS"/>
              </a:rPr>
              <a:t>Water Properties</a:t>
            </a:r>
            <a:endParaRPr/>
          </a:p>
        </p:txBody>
      </p:sp>
      <p:sp>
        <p:nvSpPr>
          <p:cNvPr id="2350" name="Google Shape;2350;p17"/>
          <p:cNvSpPr txBox="1"/>
          <p:nvPr>
            <p:ph idx="1" type="body"/>
          </p:nvPr>
        </p:nvSpPr>
        <p:spPr>
          <a:xfrm>
            <a:off x="457200" y="1295400"/>
            <a:ext cx="4495800" cy="76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6600"/>
              </a:buClr>
              <a:buSzPts val="4800"/>
              <a:buFont typeface="Comic Sans MS"/>
              <a:buNone/>
            </a:pPr>
            <a:r>
              <a:rPr b="1" i="0" lang="en-US" sz="2400" u="none">
                <a:solidFill>
                  <a:srgbClr val="FF6600"/>
                </a:solidFill>
                <a:latin typeface="Comic Sans MS"/>
                <a:ea typeface="Comic Sans MS"/>
                <a:cs typeface="Comic Sans MS"/>
                <a:sym typeface="Comic Sans MS"/>
              </a:rPr>
              <a:t>Polarity-unequal charge on the ends of the molecule</a:t>
            </a:r>
            <a:endParaRPr/>
          </a:p>
          <a:p>
            <a:pPr indent="-342900" lvl="0" marL="342900" rtl="0" algn="l">
              <a:spcBef>
                <a:spcPts val="480"/>
              </a:spcBef>
              <a:spcAft>
                <a:spcPts val="0"/>
              </a:spcAft>
              <a:buNone/>
            </a:pPr>
            <a:r>
              <a:t/>
            </a:r>
            <a:endParaRPr b="1" i="0" sz="2400" u="none">
              <a:solidFill>
                <a:srgbClr val="FF6600"/>
              </a:solidFill>
              <a:latin typeface="Comic Sans MS"/>
              <a:ea typeface="Comic Sans MS"/>
              <a:cs typeface="Comic Sans MS"/>
              <a:sym typeface="Comic Sans MS"/>
            </a:endParaRPr>
          </a:p>
        </p:txBody>
      </p:sp>
      <p:sp>
        <p:nvSpPr>
          <p:cNvPr id="2351" name="Google Shape;2351;p17"/>
          <p:cNvSpPr txBox="1"/>
          <p:nvPr/>
        </p:nvSpPr>
        <p:spPr>
          <a:xfrm>
            <a:off x="381000" y="2362200"/>
            <a:ext cx="3505200" cy="822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24C26"/>
              </a:buClr>
              <a:buSzPts val="2400"/>
              <a:buFont typeface="Comic Sans MS"/>
              <a:buNone/>
            </a:pPr>
            <a:r>
              <a:rPr b="1" i="0" lang="en-US" sz="2400" u="none">
                <a:solidFill>
                  <a:srgbClr val="724C26"/>
                </a:solidFill>
                <a:latin typeface="Comic Sans MS"/>
                <a:ea typeface="Comic Sans MS"/>
                <a:cs typeface="Comic Sans MS"/>
                <a:sym typeface="Comic Sans MS"/>
              </a:rPr>
              <a:t>Cohesiveness-sticks to itself</a:t>
            </a:r>
            <a:endParaRPr/>
          </a:p>
        </p:txBody>
      </p:sp>
      <p:sp>
        <p:nvSpPr>
          <p:cNvPr id="2352" name="Google Shape;2352;p17"/>
          <p:cNvSpPr txBox="1"/>
          <p:nvPr/>
        </p:nvSpPr>
        <p:spPr>
          <a:xfrm>
            <a:off x="457200" y="3276600"/>
            <a:ext cx="3048000" cy="11874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8000"/>
              </a:buClr>
              <a:buSzPts val="2400"/>
              <a:buFont typeface="Comic Sans MS"/>
              <a:buNone/>
            </a:pPr>
            <a:r>
              <a:rPr b="1" i="0" lang="en-US" sz="2400" u="none">
                <a:solidFill>
                  <a:srgbClr val="008000"/>
                </a:solidFill>
                <a:latin typeface="Comic Sans MS"/>
                <a:ea typeface="Comic Sans MS"/>
                <a:cs typeface="Comic Sans MS"/>
                <a:sym typeface="Comic Sans MS"/>
              </a:rPr>
              <a:t>Adhesiveness-sticks to something else</a:t>
            </a:r>
            <a:endParaRPr/>
          </a:p>
        </p:txBody>
      </p:sp>
      <p:sp>
        <p:nvSpPr>
          <p:cNvPr id="2353" name="Google Shape;2353;p17"/>
          <p:cNvSpPr txBox="1"/>
          <p:nvPr/>
        </p:nvSpPr>
        <p:spPr>
          <a:xfrm>
            <a:off x="107950" y="266382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tension" id="2354" name="Google Shape;2354;p17"/>
          <p:cNvPicPr preferRelativeResize="0"/>
          <p:nvPr/>
        </p:nvPicPr>
        <p:blipFill rotWithShape="1">
          <a:blip r:embed="rId3">
            <a:alphaModFix/>
          </a:blip>
          <a:srcRect b="0" l="0" r="0" t="0"/>
          <a:stretch/>
        </p:blipFill>
        <p:spPr>
          <a:xfrm>
            <a:off x="3657600" y="2057400"/>
            <a:ext cx="5257800" cy="4075112"/>
          </a:xfrm>
          <a:prstGeom prst="rect">
            <a:avLst/>
          </a:prstGeom>
          <a:noFill/>
          <a:ln>
            <a:noFill/>
          </a:ln>
        </p:spPr>
      </p:pic>
      <p:sp>
        <p:nvSpPr>
          <p:cNvPr id="2355" name="Google Shape;2355;p17"/>
          <p:cNvSpPr txBox="1"/>
          <p:nvPr/>
        </p:nvSpPr>
        <p:spPr>
          <a:xfrm>
            <a:off x="762000" y="4572000"/>
            <a:ext cx="27432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omic Sans MS"/>
              <a:buNone/>
            </a:pPr>
            <a:r>
              <a:rPr b="1" i="0" lang="en-US" sz="3200" u="none">
                <a:solidFill>
                  <a:srgbClr val="000000"/>
                </a:solidFill>
                <a:latin typeface="Comic Sans MS"/>
                <a:ea typeface="Comic Sans MS"/>
                <a:cs typeface="Comic Sans MS"/>
                <a:sym typeface="Comic Sans MS"/>
              </a:rPr>
              <a:t>Surface Tension</a:t>
            </a:r>
            <a:endParaRPr/>
          </a:p>
        </p:txBody>
      </p:sp>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9" name="Shape 3649"/>
        <p:cNvGrpSpPr/>
        <p:nvPr/>
      </p:nvGrpSpPr>
      <p:grpSpPr>
        <a:xfrm>
          <a:off x="0" y="0"/>
          <a:ext cx="0" cy="0"/>
          <a:chOff x="0" y="0"/>
          <a:chExt cx="0" cy="0"/>
        </a:xfrm>
      </p:grpSpPr>
      <p:sp>
        <p:nvSpPr>
          <p:cNvPr id="3650" name="Google Shape;3650;p143"/>
          <p:cNvSpPr txBox="1"/>
          <p:nvPr>
            <p:ph type="title"/>
          </p:nvPr>
        </p:nvSpPr>
        <p:spPr>
          <a:xfrm>
            <a:off x="228600" y="819150"/>
            <a:ext cx="8915400" cy="831850"/>
          </a:xfrm>
          <a:prstGeom prst="rect">
            <a:avLst/>
          </a:prstGeom>
          <a:noFill/>
          <a:ln>
            <a:noFill/>
          </a:ln>
        </p:spPr>
        <p:txBody>
          <a:bodyPr anchorCtr="0" anchor="ctr" bIns="45700" lIns="91425" spcFirstLastPara="1" rIns="91425" wrap="square" tIns="45700">
            <a:spAutoFit/>
          </a:bodyPr>
          <a:lstStyle/>
          <a:p>
            <a:pPr indent="-284162" lvl="0" marL="284162" rtl="0" algn="l">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5) The most important evidence </a:t>
            </a:r>
            <a:r>
              <a:rPr b="1" i="0" lang="en-US" sz="2400" u="none">
                <a:solidFill>
                  <a:srgbClr val="186496"/>
                </a:solidFill>
                <a:latin typeface="Arial"/>
                <a:ea typeface="Arial"/>
                <a:cs typeface="Arial"/>
                <a:sym typeface="Arial"/>
              </a:rPr>
              <a:t>= Molecular and genetic evidence support fossil and anatomical evidence.  </a:t>
            </a:r>
            <a:endParaRPr/>
          </a:p>
        </p:txBody>
      </p:sp>
      <p:sp>
        <p:nvSpPr>
          <p:cNvPr id="3651" name="Google Shape;3651;p143"/>
          <p:cNvSpPr txBox="1"/>
          <p:nvPr>
            <p:ph idx="1" type="body"/>
          </p:nvPr>
        </p:nvSpPr>
        <p:spPr>
          <a:xfrm>
            <a:off x="533400" y="1752600"/>
            <a:ext cx="8610600" cy="822325"/>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Two closely-related organisms will have similar DNA sequences.</a:t>
            </a:r>
            <a:endParaRPr/>
          </a:p>
        </p:txBody>
      </p:sp>
      <p:pic>
        <p:nvPicPr>
          <p:cNvPr descr="bhspe-041005_0318_b" id="3652" name="Google Shape;3652;p143"/>
          <p:cNvPicPr preferRelativeResize="0"/>
          <p:nvPr/>
        </p:nvPicPr>
        <p:blipFill rotWithShape="1">
          <a:blip r:embed="rId3">
            <a:alphaModFix/>
          </a:blip>
          <a:srcRect b="0" l="0" r="0" t="0"/>
          <a:stretch/>
        </p:blipFill>
        <p:spPr>
          <a:xfrm>
            <a:off x="1676400" y="2895600"/>
            <a:ext cx="6005512" cy="3716337"/>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7" name="Shape 3657"/>
        <p:cNvGrpSpPr/>
        <p:nvPr/>
      </p:nvGrpSpPr>
      <p:grpSpPr>
        <a:xfrm>
          <a:off x="0" y="0"/>
          <a:ext cx="0" cy="0"/>
          <a:chOff x="0" y="0"/>
          <a:chExt cx="0" cy="0"/>
        </a:xfrm>
      </p:grpSpPr>
      <p:sp>
        <p:nvSpPr>
          <p:cNvPr id="3658" name="Google Shape;3658;p144"/>
          <p:cNvSpPr txBox="1"/>
          <p:nvPr>
            <p:ph type="title"/>
          </p:nvPr>
        </p:nvSpPr>
        <p:spPr>
          <a:xfrm>
            <a:off x="381000" y="274637"/>
            <a:ext cx="83058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Comic Sans MS"/>
              <a:buNone/>
            </a:pPr>
            <a:r>
              <a:rPr b="1" i="0" lang="en-US" sz="3200" u="none">
                <a:solidFill>
                  <a:schemeClr val="dk2"/>
                </a:solidFill>
                <a:latin typeface="Comic Sans MS"/>
                <a:ea typeface="Comic Sans MS"/>
                <a:cs typeface="Comic Sans MS"/>
                <a:sym typeface="Comic Sans MS"/>
              </a:rPr>
              <a:t>How Natural (Directional) Selection causes bacteria to become resistant to antibiotics</a:t>
            </a:r>
            <a:endParaRPr/>
          </a:p>
        </p:txBody>
      </p:sp>
      <p:pic>
        <p:nvPicPr>
          <p:cNvPr descr="How antibiotic resistant bacteria are selected." id="3659" name="Google Shape;3659;p144"/>
          <p:cNvPicPr preferRelativeResize="0"/>
          <p:nvPr/>
        </p:nvPicPr>
        <p:blipFill rotWithShape="1">
          <a:blip r:embed="rId3">
            <a:alphaModFix/>
          </a:blip>
          <a:srcRect b="0" l="0" r="0" t="0"/>
          <a:stretch/>
        </p:blipFill>
        <p:spPr>
          <a:xfrm>
            <a:off x="228600" y="2057400"/>
            <a:ext cx="8915400" cy="4384675"/>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3" name="Shape 3663"/>
        <p:cNvGrpSpPr/>
        <p:nvPr/>
      </p:nvGrpSpPr>
      <p:grpSpPr>
        <a:xfrm>
          <a:off x="0" y="0"/>
          <a:ext cx="0" cy="0"/>
          <a:chOff x="0" y="0"/>
          <a:chExt cx="0" cy="0"/>
        </a:xfrm>
      </p:grpSpPr>
      <p:grpSp>
        <p:nvGrpSpPr>
          <p:cNvPr id="3664" name="Google Shape;3664;p145"/>
          <p:cNvGrpSpPr/>
          <p:nvPr/>
        </p:nvGrpSpPr>
        <p:grpSpPr>
          <a:xfrm>
            <a:off x="-3276600" y="0"/>
            <a:ext cx="8839200" cy="6858000"/>
            <a:chOff x="192" y="0"/>
            <a:chExt cx="5568" cy="4320"/>
          </a:xfrm>
        </p:grpSpPr>
        <p:pic>
          <p:nvPicPr>
            <p:cNvPr descr="22-12-InsecticideResist-L" id="3665" name="Google Shape;3665;p145"/>
            <p:cNvPicPr preferRelativeResize="0"/>
            <p:nvPr/>
          </p:nvPicPr>
          <p:blipFill rotWithShape="1">
            <a:blip r:embed="rId3">
              <a:alphaModFix/>
            </a:blip>
            <a:srcRect b="2666" l="0" r="0" t="0"/>
            <a:stretch/>
          </p:blipFill>
          <p:spPr>
            <a:xfrm>
              <a:off x="2579" y="0"/>
              <a:ext cx="3181" cy="4320"/>
            </a:xfrm>
            <a:prstGeom prst="rect">
              <a:avLst/>
            </a:prstGeom>
            <a:noFill/>
            <a:ln>
              <a:noFill/>
            </a:ln>
          </p:spPr>
        </p:pic>
        <p:sp>
          <p:nvSpPr>
            <p:cNvPr id="3666" name="Google Shape;3666;p145"/>
            <p:cNvSpPr txBox="1"/>
            <p:nvPr/>
          </p:nvSpPr>
          <p:spPr>
            <a:xfrm>
              <a:off x="192" y="3572"/>
              <a:ext cx="2266"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667" name="Google Shape;3667;p145"/>
          <p:cNvSpPr txBox="1"/>
          <p:nvPr/>
        </p:nvSpPr>
        <p:spPr>
          <a:xfrm>
            <a:off x="5943600" y="1335087"/>
            <a:ext cx="2667000" cy="3081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Evolution of pesticide resistance in response to directional natural selection</a:t>
            </a:r>
            <a:endParaRPr/>
          </a:p>
        </p:txBody>
      </p:sp>
      <p:grpSp>
        <p:nvGrpSpPr>
          <p:cNvPr id="3668" name="Google Shape;3668;p145"/>
          <p:cNvGrpSpPr/>
          <p:nvPr/>
        </p:nvGrpSpPr>
        <p:grpSpPr>
          <a:xfrm>
            <a:off x="-3276600" y="0"/>
            <a:ext cx="8839200" cy="6858000"/>
            <a:chOff x="192" y="0"/>
            <a:chExt cx="5568" cy="4320"/>
          </a:xfrm>
        </p:grpSpPr>
        <p:pic>
          <p:nvPicPr>
            <p:cNvPr descr="22-12-InsecticideResist-L" id="3669" name="Google Shape;3669;p145"/>
            <p:cNvPicPr preferRelativeResize="0"/>
            <p:nvPr/>
          </p:nvPicPr>
          <p:blipFill rotWithShape="1">
            <a:blip r:embed="rId3">
              <a:alphaModFix/>
            </a:blip>
            <a:srcRect b="2666" l="0" r="0" t="0"/>
            <a:stretch/>
          </p:blipFill>
          <p:spPr>
            <a:xfrm>
              <a:off x="2579" y="0"/>
              <a:ext cx="3181" cy="4320"/>
            </a:xfrm>
            <a:prstGeom prst="rect">
              <a:avLst/>
            </a:prstGeom>
            <a:noFill/>
            <a:ln>
              <a:noFill/>
            </a:ln>
          </p:spPr>
        </p:pic>
        <p:sp>
          <p:nvSpPr>
            <p:cNvPr id="3670" name="Google Shape;3670;p145"/>
            <p:cNvSpPr txBox="1"/>
            <p:nvPr/>
          </p:nvSpPr>
          <p:spPr>
            <a:xfrm>
              <a:off x="192" y="3572"/>
              <a:ext cx="2266"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5" name="Shape 3675"/>
        <p:cNvGrpSpPr/>
        <p:nvPr/>
      </p:nvGrpSpPr>
      <p:grpSpPr>
        <a:xfrm>
          <a:off x="0" y="0"/>
          <a:ext cx="0" cy="0"/>
          <a:chOff x="0" y="0"/>
          <a:chExt cx="0" cy="0"/>
        </a:xfrm>
      </p:grpSpPr>
      <p:sp>
        <p:nvSpPr>
          <p:cNvPr id="3676" name="Google Shape;3676;p146"/>
          <p:cNvSpPr txBox="1"/>
          <p:nvPr>
            <p:ph type="title"/>
          </p:nvPr>
        </p:nvSpPr>
        <p:spPr>
          <a:xfrm>
            <a:off x="457200" y="274637"/>
            <a:ext cx="8229600" cy="1401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b="1" i="0" lang="en-US" sz="3600" u="sng">
                <a:solidFill>
                  <a:schemeClr val="dk1"/>
                </a:solidFill>
                <a:latin typeface="Arial"/>
                <a:ea typeface="Arial"/>
                <a:cs typeface="Arial"/>
                <a:sym typeface="Arial"/>
              </a:rPr>
              <a:t>SPECIATION</a:t>
            </a:r>
            <a:r>
              <a:rPr b="0" i="0" lang="en-US" sz="3600" u="sng">
                <a:solidFill>
                  <a:schemeClr val="dk1"/>
                </a:solidFill>
                <a:latin typeface="Arial"/>
                <a:ea typeface="Arial"/>
                <a:cs typeface="Arial"/>
                <a:sym typeface="Arial"/>
              </a:rPr>
              <a:t> </a:t>
            </a:r>
            <a:r>
              <a:rPr b="0" i="0" lang="en-US" sz="3600" u="none">
                <a:solidFill>
                  <a:schemeClr val="dk1"/>
                </a:solidFill>
                <a:latin typeface="Arial"/>
                <a:ea typeface="Arial"/>
                <a:cs typeface="Arial"/>
                <a:sym typeface="Arial"/>
              </a:rPr>
              <a:t>– rise of a new species from an existing species.  </a:t>
            </a:r>
            <a:r>
              <a:rPr b="0" i="0" lang="en-US" sz="3200" u="none">
                <a:solidFill>
                  <a:schemeClr val="dk1"/>
                </a:solidFill>
                <a:latin typeface="Arial"/>
                <a:ea typeface="Arial"/>
                <a:cs typeface="Arial"/>
                <a:sym typeface="Arial"/>
              </a:rPr>
              <a:t>Caused by:</a:t>
            </a:r>
            <a:br>
              <a:rPr b="0" i="0" lang="en-US" sz="3200" u="none">
                <a:solidFill>
                  <a:schemeClr val="dk1"/>
                </a:solidFill>
                <a:latin typeface="Arial"/>
                <a:ea typeface="Arial"/>
                <a:cs typeface="Arial"/>
                <a:sym typeface="Arial"/>
              </a:rPr>
            </a:br>
            <a:endParaRPr/>
          </a:p>
        </p:txBody>
      </p:sp>
      <p:sp>
        <p:nvSpPr>
          <p:cNvPr id="3677" name="Google Shape;3677;p146"/>
          <p:cNvSpPr txBox="1"/>
          <p:nvPr>
            <p:ph idx="1" type="body"/>
          </p:nvPr>
        </p:nvSpPr>
        <p:spPr>
          <a:xfrm>
            <a:off x="457200" y="1676400"/>
            <a:ext cx="83058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1" i="0" lang="en-US" sz="3200" u="sng" cap="none" strike="noStrike">
                <a:solidFill>
                  <a:srgbClr val="FF0000"/>
                </a:solidFill>
                <a:latin typeface="Arial"/>
                <a:ea typeface="Arial"/>
                <a:cs typeface="Arial"/>
                <a:sym typeface="Arial"/>
              </a:rPr>
              <a:t>REPRODUCTIVE ISOLATION</a:t>
            </a:r>
            <a:r>
              <a:rPr b="0" i="0" lang="en-US" sz="3200" u="none" cap="none" strike="noStrike">
                <a:solidFill>
                  <a:schemeClr val="dk1"/>
                </a:solidFill>
                <a:latin typeface="Arial"/>
                <a:ea typeface="Arial"/>
                <a:cs typeface="Arial"/>
                <a:sym typeface="Arial"/>
              </a:rPr>
              <a:t> usually due to </a:t>
            </a:r>
            <a:r>
              <a:rPr b="1" i="0" lang="en-US" sz="3200" u="sng" cap="none" strike="noStrike">
                <a:solidFill>
                  <a:srgbClr val="000099"/>
                </a:solidFill>
                <a:latin typeface="Arial"/>
                <a:ea typeface="Arial"/>
                <a:cs typeface="Arial"/>
                <a:sym typeface="Arial"/>
              </a:rPr>
              <a:t>GEOGRAPHIC ISOLATION</a:t>
            </a:r>
            <a:r>
              <a:rPr b="0" i="0" lang="en-US" sz="3200" u="none" cap="none" strike="noStrike">
                <a:solidFill>
                  <a:schemeClr val="dk1"/>
                </a:solidFill>
                <a:latin typeface="Arial"/>
                <a:ea typeface="Arial"/>
                <a:cs typeface="Arial"/>
                <a:sym typeface="Arial"/>
              </a:rPr>
              <a:t>– physical barriers (oceans, canyons, rivers, etc.)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Separate populations &amp; prevent them from mating.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Over time this causes gene pool of each group to become different and causes a </a:t>
            </a:r>
            <a:r>
              <a:rPr b="1" i="0" lang="en-US" sz="3200" u="sng" cap="none" strike="noStrike">
                <a:solidFill>
                  <a:schemeClr val="dk1"/>
                </a:solidFill>
                <a:latin typeface="Arial"/>
                <a:ea typeface="Arial"/>
                <a:cs typeface="Arial"/>
                <a:sym typeface="Arial"/>
              </a:rPr>
              <a:t>new species to form</a:t>
            </a:r>
            <a:r>
              <a:rPr b="0" i="0" lang="en-US" sz="3200" u="none" cap="none" strike="noStrike">
                <a:solidFill>
                  <a:schemeClr val="dk1"/>
                </a:solidFill>
                <a:latin typeface="Arial"/>
                <a:ea typeface="Arial"/>
                <a:cs typeface="Arial"/>
                <a:sym typeface="Arial"/>
              </a:rPr>
              <a:t>. (</a:t>
            </a:r>
            <a:r>
              <a:rPr b="1" i="0" lang="en-US" sz="3200" u="sng" cap="none" strike="noStrike">
                <a:solidFill>
                  <a:schemeClr val="dk1"/>
                </a:solidFill>
                <a:latin typeface="Arial"/>
                <a:ea typeface="Arial"/>
                <a:cs typeface="Arial"/>
                <a:sym typeface="Arial"/>
              </a:rPr>
              <a:t>MACROEVOLUTION</a:t>
            </a:r>
            <a:r>
              <a:rPr b="0" i="0" lang="en-US" sz="3200" u="none" cap="none" strike="noStrike">
                <a:solidFill>
                  <a:schemeClr val="dk1"/>
                </a:solidFill>
                <a:latin typeface="Arial"/>
                <a:ea typeface="Arial"/>
                <a:cs typeface="Arial"/>
                <a:sym typeface="Arial"/>
              </a:rPr>
              <a:t>)</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2" name="Shape 3682"/>
        <p:cNvGrpSpPr/>
        <p:nvPr/>
      </p:nvGrpSpPr>
      <p:grpSpPr>
        <a:xfrm>
          <a:off x="0" y="0"/>
          <a:ext cx="0" cy="0"/>
          <a:chOff x="0" y="0"/>
          <a:chExt cx="0" cy="0"/>
        </a:xfrm>
      </p:grpSpPr>
      <p:sp>
        <p:nvSpPr>
          <p:cNvPr id="3683" name="Google Shape;3683;p147"/>
          <p:cNvSpPr txBox="1"/>
          <p:nvPr>
            <p:ph type="title"/>
          </p:nvPr>
        </p:nvSpPr>
        <p:spPr>
          <a:xfrm>
            <a:off x="457200" y="152400"/>
            <a:ext cx="82296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Comic Sans MS"/>
              <a:buNone/>
            </a:pPr>
            <a:r>
              <a:rPr b="0" i="0" lang="en-US" sz="3600" u="none">
                <a:solidFill>
                  <a:schemeClr val="dk2"/>
                </a:solidFill>
                <a:latin typeface="Comic Sans MS"/>
                <a:ea typeface="Comic Sans MS"/>
                <a:cs typeface="Comic Sans MS"/>
                <a:sym typeface="Comic Sans MS"/>
              </a:rPr>
              <a:t>Pathways of  EVOLUTION</a:t>
            </a:r>
            <a:endParaRPr/>
          </a:p>
        </p:txBody>
      </p:sp>
      <p:graphicFrame>
        <p:nvGraphicFramePr>
          <p:cNvPr id="3684" name="Google Shape;3684;p147"/>
          <p:cNvGraphicFramePr/>
          <p:nvPr/>
        </p:nvGraphicFramePr>
        <p:xfrm>
          <a:off x="0" y="685800"/>
          <a:ext cx="3000000" cy="3000000"/>
        </p:xfrm>
        <a:graphic>
          <a:graphicData uri="http://schemas.openxmlformats.org/drawingml/2006/table">
            <a:tbl>
              <a:tblPr>
                <a:noFill/>
                <a:tableStyleId>{1CFF6C20-B936-429A-A096-E3364E0C6664}</a:tableStyleId>
              </a:tblPr>
              <a:tblGrid>
                <a:gridCol w="4343400"/>
                <a:gridCol w="4343400"/>
              </a:tblGrid>
              <a:tr h="884225">
                <a:tc>
                  <a:txBody>
                    <a:bodyPr/>
                    <a:lstStyle/>
                    <a:p>
                      <a:pPr indent="0" lvl="0" marL="0" marR="0" rtl="0" algn="ctr">
                        <a:lnSpc>
                          <a:spcPct val="100000"/>
                        </a:lnSpc>
                        <a:spcBef>
                          <a:spcPts val="0"/>
                        </a:spcBef>
                        <a:spcAft>
                          <a:spcPts val="0"/>
                        </a:spcAft>
                        <a:buClr>
                          <a:schemeClr val="dk1"/>
                        </a:buClr>
                        <a:buSzPts val="2800"/>
                        <a:buFont typeface="Comic Sans MS"/>
                        <a:buNone/>
                      </a:pPr>
                      <a:r>
                        <a:rPr b="1" i="0" lang="en-US" sz="2800" u="sng" cap="none" strike="noStrike">
                          <a:solidFill>
                            <a:schemeClr val="dk1"/>
                          </a:solidFill>
                          <a:latin typeface="Comic Sans MS"/>
                          <a:ea typeface="Comic Sans MS"/>
                          <a:cs typeface="Comic Sans MS"/>
                          <a:sym typeface="Comic Sans MS"/>
                        </a:rPr>
                        <a:t>CONVERGENT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99"/>
                    </a:solidFill>
                  </a:tcPr>
                </a:tc>
                <a:tc>
                  <a:txBody>
                    <a:bodyPr/>
                    <a:lstStyle/>
                    <a:p>
                      <a:pPr indent="0" lvl="0" marL="0" marR="0" rtl="0" algn="ctr">
                        <a:lnSpc>
                          <a:spcPct val="100000"/>
                        </a:lnSpc>
                        <a:spcBef>
                          <a:spcPts val="0"/>
                        </a:spcBef>
                        <a:spcAft>
                          <a:spcPts val="0"/>
                        </a:spcAft>
                        <a:buClr>
                          <a:schemeClr val="dk1"/>
                        </a:buClr>
                        <a:buSzPts val="2800"/>
                        <a:buFont typeface="Comic Sans MS"/>
                        <a:buNone/>
                      </a:pPr>
                      <a:r>
                        <a:rPr b="1" i="0" lang="en-US" sz="2800" u="sng" cap="none" strike="noStrike">
                          <a:solidFill>
                            <a:schemeClr val="dk1"/>
                          </a:solidFill>
                          <a:latin typeface="Comic Sans MS"/>
                          <a:ea typeface="Comic Sans MS"/>
                          <a:cs typeface="Comic Sans MS"/>
                          <a:sym typeface="Comic Sans MS"/>
                        </a:rPr>
                        <a:t>DIVERGENT</a:t>
                      </a:r>
                      <a:endParaRPr/>
                    </a:p>
                    <a:p>
                      <a:pPr indent="0" lvl="0" marL="0" marR="0" rtl="0" algn="ctr">
                        <a:lnSpc>
                          <a:spcPct val="100000"/>
                        </a:lnSpc>
                        <a:spcBef>
                          <a:spcPts val="400"/>
                        </a:spcBef>
                        <a:spcAft>
                          <a:spcPts val="0"/>
                        </a:spcAft>
                        <a:buClr>
                          <a:schemeClr val="dk1"/>
                        </a:buClr>
                        <a:buSzPts val="2000"/>
                        <a:buFont typeface="Comic Sans MS"/>
                        <a:buNone/>
                      </a:pPr>
                      <a:r>
                        <a:rPr b="1" i="0" lang="en-US" sz="2000" u="sng" cap="none" strike="noStrike">
                          <a:solidFill>
                            <a:schemeClr val="dk1"/>
                          </a:solidFill>
                          <a:latin typeface="Comic Sans MS"/>
                          <a:ea typeface="Comic Sans MS"/>
                          <a:cs typeface="Comic Sans MS"/>
                          <a:sym typeface="Comic Sans MS"/>
                        </a:rPr>
                        <a:t>(ADAPTIVE RADIATION)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99"/>
                    </a:solidFill>
                  </a:tcPr>
                </a:tc>
              </a:tr>
              <a:tr h="4773600">
                <a:tc>
                  <a:txBody>
                    <a:bodyPr/>
                    <a:lstStyle/>
                    <a:p>
                      <a:pPr indent="0" lvl="0" marL="0" marR="0" rtl="0" algn="l">
                        <a:lnSpc>
                          <a:spcPct val="100000"/>
                        </a:lnSpc>
                        <a:spcBef>
                          <a:spcPts val="0"/>
                        </a:spcBef>
                        <a:spcAft>
                          <a:spcPts val="0"/>
                        </a:spcAft>
                        <a:buClr>
                          <a:schemeClr val="dk1"/>
                        </a:buClr>
                        <a:buSzPts val="2400"/>
                        <a:buFont typeface="Comic Sans MS"/>
                        <a:buNone/>
                      </a:pPr>
                      <a:r>
                        <a:rPr b="0" i="0" lang="en-US" sz="2400" u="none" cap="none" strike="noStrike">
                          <a:solidFill>
                            <a:schemeClr val="dk1"/>
                          </a:solidFill>
                          <a:latin typeface="Comic Sans MS"/>
                          <a:ea typeface="Comic Sans MS"/>
                          <a:cs typeface="Comic Sans MS"/>
                          <a:sym typeface="Comic Sans MS"/>
                        </a:rPr>
                        <a:t>SIMILAR TRAITS </a:t>
                      </a:r>
                      <a:r>
                        <a:rPr b="1" i="0" lang="en-US" sz="2400" u="sng" cap="none" strike="noStrike">
                          <a:solidFill>
                            <a:schemeClr val="dk1"/>
                          </a:solidFill>
                          <a:latin typeface="Comic Sans MS"/>
                          <a:ea typeface="Comic Sans MS"/>
                          <a:cs typeface="Comic Sans MS"/>
                          <a:sym typeface="Comic Sans MS"/>
                        </a:rPr>
                        <a:t>DEVELOPED INDEPENDENTLY</a:t>
                      </a:r>
                      <a:r>
                        <a:rPr b="0" i="0" lang="en-US" sz="2400" u="none" cap="none" strike="noStrike">
                          <a:solidFill>
                            <a:schemeClr val="dk1"/>
                          </a:solidFill>
                          <a:latin typeface="Comic Sans MS"/>
                          <a:ea typeface="Comic Sans MS"/>
                          <a:cs typeface="Comic Sans MS"/>
                          <a:sym typeface="Comic Sans MS"/>
                        </a:rPr>
                        <a:t> (no relationship) due to similar environment</a:t>
                      </a:r>
                      <a:endParaRPr/>
                    </a:p>
                    <a:p>
                      <a:pPr indent="-127000" lvl="0" marL="0" marR="0" rtl="0" algn="l">
                        <a:lnSpc>
                          <a:spcPct val="100000"/>
                        </a:lnSpc>
                        <a:spcBef>
                          <a:spcPts val="400"/>
                        </a:spcBef>
                        <a:spcAft>
                          <a:spcPts val="0"/>
                        </a:spcAft>
                        <a:buClr>
                          <a:srgbClr val="000099"/>
                        </a:buClr>
                        <a:buSzPts val="2000"/>
                        <a:buFont typeface="Comic Sans MS"/>
                        <a:buChar char="•"/>
                      </a:pPr>
                      <a:r>
                        <a:rPr b="0" i="0" lang="en-US" sz="2000" u="none" cap="none" strike="noStrike">
                          <a:solidFill>
                            <a:srgbClr val="000099"/>
                          </a:solidFill>
                          <a:latin typeface="Comic Sans MS"/>
                          <a:ea typeface="Comic Sans MS"/>
                          <a:cs typeface="Comic Sans MS"/>
                          <a:sym typeface="Comic Sans MS"/>
                        </a:rPr>
                        <a:t>Wings of bat, bird, insects </a:t>
                      </a:r>
                      <a:endParaRPr/>
                    </a:p>
                    <a:p>
                      <a:pPr indent="-127000" lvl="0" marL="0" marR="0" rtl="0" algn="l">
                        <a:lnSpc>
                          <a:spcPct val="100000"/>
                        </a:lnSpc>
                        <a:spcBef>
                          <a:spcPts val="400"/>
                        </a:spcBef>
                        <a:spcAft>
                          <a:spcPts val="0"/>
                        </a:spcAft>
                        <a:buClr>
                          <a:srgbClr val="000099"/>
                        </a:buClr>
                        <a:buSzPts val="2000"/>
                        <a:buFont typeface="Comic Sans MS"/>
                        <a:buChar char="•"/>
                      </a:pPr>
                      <a:r>
                        <a:rPr b="0" i="0" lang="en-US" sz="2000" u="none" cap="none" strike="noStrike">
                          <a:solidFill>
                            <a:srgbClr val="000099"/>
                          </a:solidFill>
                          <a:latin typeface="Comic Sans MS"/>
                          <a:ea typeface="Comic Sans MS"/>
                          <a:cs typeface="Comic Sans MS"/>
                          <a:sym typeface="Comic Sans MS"/>
                        </a:rPr>
                        <a:t>Fins of fish and whales</a:t>
                      </a:r>
                      <a:endParaRPr/>
                    </a:p>
                    <a:p>
                      <a:pPr indent="-127000" lvl="0" marL="0" marR="0" rtl="0" algn="l">
                        <a:lnSpc>
                          <a:spcPct val="100000"/>
                        </a:lnSpc>
                        <a:spcBef>
                          <a:spcPts val="400"/>
                        </a:spcBef>
                        <a:spcAft>
                          <a:spcPts val="0"/>
                        </a:spcAft>
                        <a:buClr>
                          <a:srgbClr val="000099"/>
                        </a:buClr>
                        <a:buSzPts val="2000"/>
                        <a:buFont typeface="Comic Sans MS"/>
                        <a:buChar char="•"/>
                      </a:pPr>
                      <a:r>
                        <a:rPr b="0" i="0" lang="en-US" sz="2000" u="none" cap="none" strike="noStrike">
                          <a:solidFill>
                            <a:srgbClr val="000099"/>
                          </a:solidFill>
                          <a:latin typeface="Comic Sans MS"/>
                          <a:ea typeface="Comic Sans MS"/>
                          <a:cs typeface="Comic Sans MS"/>
                          <a:sym typeface="Comic Sans MS"/>
                        </a:rPr>
                        <a:t>Placental and marsupial </a:t>
                      </a:r>
                      <a:r>
                        <a:rPr b="1" i="0" lang="en-US" sz="2000" u="sng" cap="none" strike="noStrike">
                          <a:solidFill>
                            <a:srgbClr val="000099"/>
                          </a:solidFill>
                          <a:latin typeface="Comic Sans MS"/>
                          <a:ea typeface="Comic Sans MS"/>
                          <a:cs typeface="Comic Sans MS"/>
                          <a:sym typeface="Comic Sans MS"/>
                        </a:rPr>
                        <a:t>anteaters</a:t>
                      </a:r>
                      <a:endParaRPr/>
                    </a:p>
                    <a:p>
                      <a:pPr indent="0" lvl="0" marL="0" marR="0" rtl="0" algn="l">
                        <a:lnSpc>
                          <a:spcPct val="100000"/>
                        </a:lnSpc>
                        <a:spcBef>
                          <a:spcPts val="400"/>
                        </a:spcBef>
                        <a:spcAft>
                          <a:spcPts val="0"/>
                        </a:spcAft>
                        <a:buClr>
                          <a:schemeClr val="dk1"/>
                        </a:buClr>
                        <a:buSzPts val="2000"/>
                        <a:buFont typeface="Arial"/>
                        <a:buNone/>
                      </a:pPr>
                      <a:r>
                        <a:t/>
                      </a:r>
                      <a:endParaRPr b="1" i="0" sz="2000" u="sng"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0" i="0" sz="2800" u="none">
                        <a:solidFill>
                          <a:schemeClr val="dk1"/>
                        </a:solidFill>
                        <a:latin typeface="Comic Sans MS"/>
                        <a:ea typeface="Comic Sans MS"/>
                        <a:cs typeface="Comic Sans MS"/>
                        <a:sym typeface="Comic Sans MS"/>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SIMILAR TRAITS DUE TO </a:t>
                      </a:r>
                      <a:r>
                        <a:rPr b="1" i="0" lang="en-US" sz="2400" u="sng">
                          <a:solidFill>
                            <a:schemeClr val="dk1"/>
                          </a:solidFill>
                          <a:latin typeface="Comic Sans MS"/>
                          <a:ea typeface="Comic Sans MS"/>
                          <a:cs typeface="Comic Sans MS"/>
                          <a:sym typeface="Comic Sans MS"/>
                        </a:rPr>
                        <a:t>COMMON ANCESTRY</a:t>
                      </a:r>
                      <a:r>
                        <a:rPr b="0" i="0" lang="en-US" sz="2400" u="none">
                          <a:solidFill>
                            <a:schemeClr val="dk1"/>
                          </a:solidFill>
                          <a:latin typeface="Comic Sans MS"/>
                          <a:ea typeface="Comic Sans MS"/>
                          <a:cs typeface="Comic Sans MS"/>
                          <a:sym typeface="Comic Sans MS"/>
                        </a:rPr>
                        <a:t> (related) but function later changes due to different environment</a:t>
                      </a:r>
                      <a:endParaRPr/>
                    </a:p>
                    <a:p>
                      <a:pPr indent="-114300" lvl="0" marL="0" marR="0" rtl="0" algn="l">
                        <a:lnSpc>
                          <a:spcPct val="100000"/>
                        </a:lnSpc>
                        <a:spcBef>
                          <a:spcPts val="360"/>
                        </a:spcBef>
                        <a:spcAft>
                          <a:spcPts val="0"/>
                        </a:spcAft>
                        <a:buClr>
                          <a:srgbClr val="000099"/>
                        </a:buClr>
                        <a:buSzPts val="1800"/>
                        <a:buFont typeface="Comic Sans MS"/>
                        <a:buChar char="•"/>
                      </a:pPr>
                      <a:r>
                        <a:rPr b="0" i="0" lang="en-US" sz="1800" u="none">
                          <a:solidFill>
                            <a:srgbClr val="000099"/>
                          </a:solidFill>
                          <a:latin typeface="Comic Sans MS"/>
                          <a:ea typeface="Comic Sans MS"/>
                          <a:cs typeface="Comic Sans MS"/>
                          <a:sym typeface="Comic Sans MS"/>
                        </a:rPr>
                        <a:t>Wing of a bat and hand of a human (</a:t>
                      </a:r>
                      <a:r>
                        <a:rPr b="1" i="0" lang="en-US" sz="1800" u="sng">
                          <a:solidFill>
                            <a:srgbClr val="000099"/>
                          </a:solidFill>
                          <a:latin typeface="Comic Sans MS"/>
                          <a:ea typeface="Comic Sans MS"/>
                          <a:cs typeface="Comic Sans MS"/>
                          <a:sym typeface="Comic Sans MS"/>
                        </a:rPr>
                        <a:t>Homologous</a:t>
                      </a:r>
                      <a:r>
                        <a:rPr b="0" i="0" lang="en-US" sz="1800" u="none">
                          <a:solidFill>
                            <a:srgbClr val="000099"/>
                          </a:solidFill>
                          <a:latin typeface="Comic Sans MS"/>
                          <a:ea typeface="Comic Sans MS"/>
                          <a:cs typeface="Comic Sans MS"/>
                          <a:sym typeface="Comic Sans MS"/>
                        </a:rPr>
                        <a:t> structures)</a:t>
                      </a:r>
                      <a:endParaRPr/>
                    </a:p>
                    <a:p>
                      <a:pPr indent="-114300" lvl="0" marL="0" marR="0" rtl="0" algn="l">
                        <a:lnSpc>
                          <a:spcPct val="100000"/>
                        </a:lnSpc>
                        <a:spcBef>
                          <a:spcPts val="360"/>
                        </a:spcBef>
                        <a:spcAft>
                          <a:spcPts val="0"/>
                        </a:spcAft>
                        <a:buClr>
                          <a:srgbClr val="000099"/>
                        </a:buClr>
                        <a:buSzPts val="1800"/>
                        <a:buFont typeface="Comic Sans MS"/>
                        <a:buChar char="•"/>
                      </a:pPr>
                      <a:r>
                        <a:rPr b="0" i="0" lang="en-US" sz="1800" u="none">
                          <a:solidFill>
                            <a:srgbClr val="000099"/>
                          </a:solidFill>
                          <a:latin typeface="Comic Sans MS"/>
                          <a:ea typeface="Comic Sans MS"/>
                          <a:cs typeface="Comic Sans MS"/>
                          <a:sym typeface="Comic Sans MS"/>
                        </a:rPr>
                        <a:t>Darwin’s finches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descr="convergent%20evolution" id="3685" name="Google Shape;3685;p147"/>
          <p:cNvPicPr preferRelativeResize="0"/>
          <p:nvPr/>
        </p:nvPicPr>
        <p:blipFill rotWithShape="1">
          <a:blip r:embed="rId3">
            <a:alphaModFix/>
          </a:blip>
          <a:srcRect b="0" l="0" r="0" t="0"/>
          <a:stretch/>
        </p:blipFill>
        <p:spPr>
          <a:xfrm>
            <a:off x="0" y="4478337"/>
            <a:ext cx="4648200" cy="2379662"/>
          </a:xfrm>
          <a:prstGeom prst="rect">
            <a:avLst/>
          </a:prstGeom>
          <a:noFill/>
          <a:ln>
            <a:noFill/>
          </a:ln>
        </p:spPr>
      </p:pic>
      <p:pic>
        <p:nvPicPr>
          <p:cNvPr descr="l_016_02_l" id="3686" name="Google Shape;3686;p147"/>
          <p:cNvPicPr preferRelativeResize="0"/>
          <p:nvPr/>
        </p:nvPicPr>
        <p:blipFill rotWithShape="1">
          <a:blip r:embed="rId4">
            <a:alphaModFix/>
          </a:blip>
          <a:srcRect b="0" l="0" r="0" t="0"/>
          <a:stretch/>
        </p:blipFill>
        <p:spPr>
          <a:xfrm>
            <a:off x="4610100" y="4283075"/>
            <a:ext cx="4533900" cy="2574925"/>
          </a:xfrm>
          <a:prstGeom prst="rect">
            <a:avLst/>
          </a:prstGeom>
          <a:noFill/>
          <a:ln>
            <a:noFill/>
          </a:ln>
        </p:spPr>
      </p:pic>
      <p:sp>
        <p:nvSpPr>
          <p:cNvPr id="3687" name="Google Shape;3687;p147"/>
          <p:cNvSpPr/>
          <p:nvPr/>
        </p:nvSpPr>
        <p:spPr>
          <a:xfrm>
            <a:off x="3000375" y="1714500"/>
            <a:ext cx="34925" cy="17462"/>
          </a:xfrm>
          <a:custGeom>
            <a:rect b="b" l="l" r="r" t="t"/>
            <a:pathLst>
              <a:path extrusionOk="0" h="17483" w="35232">
                <a:moveTo>
                  <a:pt x="8562" y="17482"/>
                </a:moveTo>
                <a:lnTo>
                  <a:pt x="0" y="17482"/>
                </a:lnTo>
                <a:lnTo>
                  <a:pt x="4482" y="17482"/>
                </a:lnTo>
                <a:lnTo>
                  <a:pt x="6834" y="16489"/>
                </a:lnTo>
                <a:lnTo>
                  <a:pt x="9395" y="14836"/>
                </a:lnTo>
                <a:lnTo>
                  <a:pt x="15892" y="9793"/>
                </a:lnTo>
                <a:lnTo>
                  <a:pt x="17418" y="9380"/>
                </a:lnTo>
                <a:lnTo>
                  <a:pt x="19426" y="9104"/>
                </a:lnTo>
                <a:lnTo>
                  <a:pt x="21758" y="8920"/>
                </a:lnTo>
                <a:lnTo>
                  <a:pt x="23312" y="7805"/>
                </a:lnTo>
                <a:lnTo>
                  <a:pt x="24349" y="6070"/>
                </a:lnTo>
                <a:lnTo>
                  <a:pt x="25040" y="3920"/>
                </a:lnTo>
                <a:lnTo>
                  <a:pt x="26493" y="2488"/>
                </a:lnTo>
                <a:lnTo>
                  <a:pt x="28453" y="1533"/>
                </a:lnTo>
                <a:lnTo>
                  <a:pt x="33989" y="0"/>
                </a:lnTo>
                <a:lnTo>
                  <a:pt x="34443" y="866"/>
                </a:lnTo>
                <a:lnTo>
                  <a:pt x="34745" y="2436"/>
                </a:lnTo>
                <a:lnTo>
                  <a:pt x="35231" y="7344"/>
                </a:lnTo>
                <a:lnTo>
                  <a:pt x="34279" y="7747"/>
                </a:lnTo>
                <a:lnTo>
                  <a:pt x="32652" y="8015"/>
                </a:lnTo>
                <a:lnTo>
                  <a:pt x="30575" y="8194"/>
                </a:lnTo>
                <a:lnTo>
                  <a:pt x="29191" y="9306"/>
                </a:lnTo>
                <a:lnTo>
                  <a:pt x="28268" y="11039"/>
                </a:lnTo>
                <a:lnTo>
                  <a:pt x="27652" y="13186"/>
                </a:lnTo>
                <a:lnTo>
                  <a:pt x="26250" y="14618"/>
                </a:lnTo>
                <a:lnTo>
                  <a:pt x="24322" y="15573"/>
                </a:lnTo>
                <a:lnTo>
                  <a:pt x="17492" y="17482"/>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8" name="Google Shape;3688;p147"/>
          <p:cNvSpPr/>
          <p:nvPr/>
        </p:nvSpPr>
        <p:spPr>
          <a:xfrm>
            <a:off x="3357562" y="1724025"/>
            <a:ext cx="17462" cy="0"/>
          </a:xfrm>
          <a:custGeom>
            <a:rect b="b" l="l" r="r" t="t"/>
            <a:pathLst>
              <a:path extrusionOk="0" h="1" w="17847">
                <a:moveTo>
                  <a:pt x="8920" y="0"/>
                </a:moveTo>
                <a:lnTo>
                  <a:pt x="0" y="0"/>
                </a:lnTo>
                <a:lnTo>
                  <a:pt x="17846" y="0"/>
                </a:lnTo>
                <a:lnTo>
                  <a:pt x="8922" y="0"/>
                </a:lnTo>
                <a:lnTo>
                  <a:pt x="11567" y="0"/>
                </a:lnTo>
                <a:lnTo>
                  <a:pt x="892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9" name="Google Shape;3689;p147"/>
          <p:cNvSpPr/>
          <p:nvPr/>
        </p:nvSpPr>
        <p:spPr>
          <a:xfrm>
            <a:off x="3633787" y="1697037"/>
            <a:ext cx="9525" cy="7937"/>
          </a:xfrm>
          <a:custGeom>
            <a:rect b="b" l="l" r="r" t="t"/>
            <a:pathLst>
              <a:path extrusionOk="0" h="8931" w="8822">
                <a:moveTo>
                  <a:pt x="8821" y="8930"/>
                </a:moveTo>
                <a:lnTo>
                  <a:pt x="0" y="8930"/>
                </a:lnTo>
                <a:lnTo>
                  <a:pt x="8712" y="8930"/>
                </a:lnTo>
                <a:lnTo>
                  <a:pt x="8749" y="7937"/>
                </a:lnTo>
                <a:lnTo>
                  <a:pt x="8821" y="49"/>
                </a:lnTo>
                <a:lnTo>
                  <a:pt x="8821" y="0"/>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0" name="Google Shape;3690;p147"/>
          <p:cNvSpPr/>
          <p:nvPr/>
        </p:nvSpPr>
        <p:spPr>
          <a:xfrm>
            <a:off x="3946525" y="1677987"/>
            <a:ext cx="17462" cy="9525"/>
          </a:xfrm>
          <a:custGeom>
            <a:rect b="b" l="l" r="r" t="t"/>
            <a:pathLst>
              <a:path extrusionOk="0" h="8930" w="17748">
                <a:moveTo>
                  <a:pt x="8927" y="8929"/>
                </a:moveTo>
                <a:lnTo>
                  <a:pt x="7" y="8929"/>
                </a:lnTo>
                <a:lnTo>
                  <a:pt x="0" y="4189"/>
                </a:lnTo>
                <a:lnTo>
                  <a:pt x="992" y="2793"/>
                </a:lnTo>
                <a:lnTo>
                  <a:pt x="2645" y="1862"/>
                </a:lnTo>
                <a:lnTo>
                  <a:pt x="8895" y="9"/>
                </a:lnTo>
                <a:lnTo>
                  <a:pt x="17747" y="0"/>
                </a:lnTo>
                <a:lnTo>
                  <a:pt x="8959" y="0"/>
                </a:lnTo>
                <a:lnTo>
                  <a:pt x="8930" y="7688"/>
                </a:lnTo>
                <a:lnTo>
                  <a:pt x="9921" y="8102"/>
                </a:lnTo>
                <a:lnTo>
                  <a:pt x="11574" y="8378"/>
                </a:lnTo>
                <a:lnTo>
                  <a:pt x="8927" y="8929"/>
                </a:lnTo>
                <a:close/>
              </a:path>
            </a:pathLst>
          </a:custGeom>
          <a:solidFill>
            <a:schemeClr val="accen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1" name="Google Shape;3691;p147"/>
          <p:cNvSpPr/>
          <p:nvPr/>
        </p:nvSpPr>
        <p:spPr>
          <a:xfrm>
            <a:off x="3017837" y="1724025"/>
            <a:ext cx="652462" cy="598487"/>
          </a:xfrm>
          <a:custGeom>
            <a:rect b="b" l="l" r="r" t="t"/>
            <a:pathLst>
              <a:path extrusionOk="0" h="598290" w="651865">
                <a:moveTo>
                  <a:pt x="8926" y="0"/>
                </a:moveTo>
                <a:lnTo>
                  <a:pt x="8926" y="7688"/>
                </a:lnTo>
                <a:lnTo>
                  <a:pt x="7934" y="8102"/>
                </a:lnTo>
                <a:lnTo>
                  <a:pt x="4186" y="8562"/>
                </a:lnTo>
                <a:lnTo>
                  <a:pt x="2790" y="9677"/>
                </a:lnTo>
                <a:lnTo>
                  <a:pt x="1859" y="11412"/>
                </a:lnTo>
                <a:lnTo>
                  <a:pt x="364" y="16586"/>
                </a:lnTo>
                <a:lnTo>
                  <a:pt x="6" y="34077"/>
                </a:lnTo>
                <a:lnTo>
                  <a:pt x="0" y="39973"/>
                </a:lnTo>
                <a:lnTo>
                  <a:pt x="991" y="41531"/>
                </a:lnTo>
                <a:lnTo>
                  <a:pt x="2644" y="42570"/>
                </a:lnTo>
                <a:lnTo>
                  <a:pt x="4738" y="43263"/>
                </a:lnTo>
                <a:lnTo>
                  <a:pt x="6134" y="44717"/>
                </a:lnTo>
                <a:lnTo>
                  <a:pt x="7065" y="46679"/>
                </a:lnTo>
                <a:lnTo>
                  <a:pt x="8099" y="51504"/>
                </a:lnTo>
                <a:lnTo>
                  <a:pt x="8818" y="65603"/>
                </a:lnTo>
                <a:lnTo>
                  <a:pt x="9846" y="67548"/>
                </a:lnTo>
                <a:lnTo>
                  <a:pt x="11524" y="68845"/>
                </a:lnTo>
                <a:lnTo>
                  <a:pt x="13635" y="69709"/>
                </a:lnTo>
                <a:lnTo>
                  <a:pt x="15042" y="71277"/>
                </a:lnTo>
                <a:lnTo>
                  <a:pt x="15980" y="73315"/>
                </a:lnTo>
                <a:lnTo>
                  <a:pt x="17022" y="78225"/>
                </a:lnTo>
                <a:lnTo>
                  <a:pt x="17486" y="83715"/>
                </a:lnTo>
                <a:lnTo>
                  <a:pt x="18601" y="86568"/>
                </a:lnTo>
                <a:lnTo>
                  <a:pt x="25512" y="96495"/>
                </a:lnTo>
                <a:lnTo>
                  <a:pt x="41943" y="113357"/>
                </a:lnTo>
                <a:lnTo>
                  <a:pt x="47744" y="119173"/>
                </a:lnTo>
                <a:lnTo>
                  <a:pt x="49687" y="122112"/>
                </a:lnTo>
                <a:lnTo>
                  <a:pt x="53415" y="130991"/>
                </a:lnTo>
                <a:lnTo>
                  <a:pt x="57803" y="136932"/>
                </a:lnTo>
                <a:lnTo>
                  <a:pt x="60363" y="138913"/>
                </a:lnTo>
                <a:lnTo>
                  <a:pt x="63061" y="140233"/>
                </a:lnTo>
                <a:lnTo>
                  <a:pt x="65852" y="141114"/>
                </a:lnTo>
                <a:lnTo>
                  <a:pt x="71599" y="144738"/>
                </a:lnTo>
                <a:lnTo>
                  <a:pt x="86339" y="157011"/>
                </a:lnTo>
                <a:lnTo>
                  <a:pt x="95253" y="160623"/>
                </a:lnTo>
                <a:lnTo>
                  <a:pt x="107154" y="170230"/>
                </a:lnTo>
                <a:lnTo>
                  <a:pt x="110131" y="173018"/>
                </a:lnTo>
                <a:lnTo>
                  <a:pt x="113107" y="174877"/>
                </a:lnTo>
                <a:lnTo>
                  <a:pt x="122036" y="178485"/>
                </a:lnTo>
                <a:lnTo>
                  <a:pt x="133942" y="188090"/>
                </a:lnTo>
                <a:lnTo>
                  <a:pt x="140888" y="193728"/>
                </a:lnTo>
                <a:lnTo>
                  <a:pt x="154962" y="201489"/>
                </a:lnTo>
                <a:lnTo>
                  <a:pt x="165857" y="205221"/>
                </a:lnTo>
                <a:lnTo>
                  <a:pt x="175369" y="211178"/>
                </a:lnTo>
                <a:lnTo>
                  <a:pt x="184471" y="214376"/>
                </a:lnTo>
                <a:lnTo>
                  <a:pt x="204157" y="226619"/>
                </a:lnTo>
                <a:lnTo>
                  <a:pt x="212443" y="229704"/>
                </a:lnTo>
                <a:lnTo>
                  <a:pt x="216042" y="230527"/>
                </a:lnTo>
                <a:lnTo>
                  <a:pt x="222686" y="234087"/>
                </a:lnTo>
                <a:lnTo>
                  <a:pt x="239777" y="244457"/>
                </a:lnTo>
                <a:lnTo>
                  <a:pt x="248117" y="247553"/>
                </a:lnTo>
                <a:lnTo>
                  <a:pt x="251731" y="248379"/>
                </a:lnTo>
                <a:lnTo>
                  <a:pt x="258392" y="251943"/>
                </a:lnTo>
                <a:lnTo>
                  <a:pt x="275492" y="262315"/>
                </a:lnTo>
                <a:lnTo>
                  <a:pt x="283835" y="265413"/>
                </a:lnTo>
                <a:lnTo>
                  <a:pt x="287449" y="266239"/>
                </a:lnTo>
                <a:lnTo>
                  <a:pt x="294110" y="269802"/>
                </a:lnTo>
                <a:lnTo>
                  <a:pt x="297276" y="272142"/>
                </a:lnTo>
                <a:lnTo>
                  <a:pt x="306084" y="274741"/>
                </a:lnTo>
                <a:lnTo>
                  <a:pt x="311211" y="275434"/>
                </a:lnTo>
                <a:lnTo>
                  <a:pt x="319554" y="278850"/>
                </a:lnTo>
                <a:lnTo>
                  <a:pt x="329829" y="286352"/>
                </a:lnTo>
                <a:lnTo>
                  <a:pt x="337089" y="291971"/>
                </a:lnTo>
                <a:lnTo>
                  <a:pt x="355273" y="303662"/>
                </a:lnTo>
                <a:lnTo>
                  <a:pt x="358887" y="306621"/>
                </a:lnTo>
                <a:lnTo>
                  <a:pt x="365548" y="309909"/>
                </a:lnTo>
                <a:lnTo>
                  <a:pt x="377522" y="314406"/>
                </a:lnTo>
                <a:lnTo>
                  <a:pt x="387059" y="319322"/>
                </a:lnTo>
                <a:lnTo>
                  <a:pt x="404432" y="333484"/>
                </a:lnTo>
                <a:lnTo>
                  <a:pt x="413627" y="342337"/>
                </a:lnTo>
                <a:lnTo>
                  <a:pt x="416641" y="344311"/>
                </a:lnTo>
                <a:lnTo>
                  <a:pt x="436329" y="352479"/>
                </a:lnTo>
                <a:lnTo>
                  <a:pt x="448214" y="360533"/>
                </a:lnTo>
                <a:lnTo>
                  <a:pt x="467208" y="378056"/>
                </a:lnTo>
                <a:lnTo>
                  <a:pt x="547684" y="458391"/>
                </a:lnTo>
                <a:lnTo>
                  <a:pt x="549669" y="461367"/>
                </a:lnTo>
                <a:lnTo>
                  <a:pt x="553453" y="470297"/>
                </a:lnTo>
                <a:lnTo>
                  <a:pt x="561410" y="480219"/>
                </a:lnTo>
                <a:lnTo>
                  <a:pt x="578728" y="498201"/>
                </a:lnTo>
                <a:lnTo>
                  <a:pt x="582271" y="501798"/>
                </a:lnTo>
                <a:lnTo>
                  <a:pt x="584633" y="505188"/>
                </a:lnTo>
                <a:lnTo>
                  <a:pt x="588949" y="514700"/>
                </a:lnTo>
                <a:lnTo>
                  <a:pt x="598793" y="529449"/>
                </a:lnTo>
                <a:lnTo>
                  <a:pt x="607366" y="542835"/>
                </a:lnTo>
                <a:lnTo>
                  <a:pt x="610292" y="546437"/>
                </a:lnTo>
                <a:lnTo>
                  <a:pt x="613235" y="548838"/>
                </a:lnTo>
                <a:lnTo>
                  <a:pt x="616190" y="550439"/>
                </a:lnTo>
                <a:lnTo>
                  <a:pt x="619152" y="551506"/>
                </a:lnTo>
                <a:lnTo>
                  <a:pt x="621126" y="553210"/>
                </a:lnTo>
                <a:lnTo>
                  <a:pt x="622442" y="555338"/>
                </a:lnTo>
                <a:lnTo>
                  <a:pt x="623320" y="557749"/>
                </a:lnTo>
                <a:lnTo>
                  <a:pt x="626941" y="563073"/>
                </a:lnTo>
                <a:lnTo>
                  <a:pt x="629295" y="565882"/>
                </a:lnTo>
                <a:lnTo>
                  <a:pt x="630865" y="568747"/>
                </a:lnTo>
                <a:lnTo>
                  <a:pt x="634067" y="577519"/>
                </a:lnTo>
                <a:lnTo>
                  <a:pt x="641571" y="587604"/>
                </a:lnTo>
                <a:lnTo>
                  <a:pt x="651864" y="598289"/>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2" name="Google Shape;3692;p147"/>
          <p:cNvSpPr/>
          <p:nvPr/>
        </p:nvSpPr>
        <p:spPr>
          <a:xfrm>
            <a:off x="3384550" y="1714500"/>
            <a:ext cx="53975" cy="330200"/>
          </a:xfrm>
          <a:custGeom>
            <a:rect b="b" l="l" r="r" t="t"/>
            <a:pathLst>
              <a:path extrusionOk="0" h="330399" w="53579">
                <a:moveTo>
                  <a:pt x="0" y="0"/>
                </a:moveTo>
                <a:lnTo>
                  <a:pt x="0" y="31126"/>
                </a:lnTo>
                <a:lnTo>
                  <a:pt x="992" y="32657"/>
                </a:lnTo>
                <a:lnTo>
                  <a:pt x="2646" y="33677"/>
                </a:lnTo>
                <a:lnTo>
                  <a:pt x="4740" y="34357"/>
                </a:lnTo>
                <a:lnTo>
                  <a:pt x="6137" y="35803"/>
                </a:lnTo>
                <a:lnTo>
                  <a:pt x="7068" y="37759"/>
                </a:lnTo>
                <a:lnTo>
                  <a:pt x="8102" y="42578"/>
                </a:lnTo>
                <a:lnTo>
                  <a:pt x="8820" y="51933"/>
                </a:lnTo>
                <a:lnTo>
                  <a:pt x="8898" y="57831"/>
                </a:lnTo>
                <a:lnTo>
                  <a:pt x="9901" y="60382"/>
                </a:lnTo>
                <a:lnTo>
                  <a:pt x="11561" y="63075"/>
                </a:lnTo>
                <a:lnTo>
                  <a:pt x="13660" y="65862"/>
                </a:lnTo>
                <a:lnTo>
                  <a:pt x="15060" y="68713"/>
                </a:lnTo>
                <a:lnTo>
                  <a:pt x="16615" y="74526"/>
                </a:lnTo>
                <a:lnTo>
                  <a:pt x="17491" y="83376"/>
                </a:lnTo>
                <a:lnTo>
                  <a:pt x="17750" y="92283"/>
                </a:lnTo>
                <a:lnTo>
                  <a:pt x="17858" y="127992"/>
                </a:lnTo>
                <a:lnTo>
                  <a:pt x="18851" y="129976"/>
                </a:lnTo>
                <a:lnTo>
                  <a:pt x="20505" y="131299"/>
                </a:lnTo>
                <a:lnTo>
                  <a:pt x="22599" y="132181"/>
                </a:lnTo>
                <a:lnTo>
                  <a:pt x="23996" y="133761"/>
                </a:lnTo>
                <a:lnTo>
                  <a:pt x="24927" y="135807"/>
                </a:lnTo>
                <a:lnTo>
                  <a:pt x="25962" y="141718"/>
                </a:lnTo>
                <a:lnTo>
                  <a:pt x="26421" y="150959"/>
                </a:lnTo>
                <a:lnTo>
                  <a:pt x="26716" y="160788"/>
                </a:lnTo>
                <a:lnTo>
                  <a:pt x="26788" y="199344"/>
                </a:lnTo>
                <a:lnTo>
                  <a:pt x="27781" y="202349"/>
                </a:lnTo>
                <a:lnTo>
                  <a:pt x="29435" y="205345"/>
                </a:lnTo>
                <a:lnTo>
                  <a:pt x="31529" y="208333"/>
                </a:lnTo>
                <a:lnTo>
                  <a:pt x="32926" y="211319"/>
                </a:lnTo>
                <a:lnTo>
                  <a:pt x="34477" y="217281"/>
                </a:lnTo>
                <a:lnTo>
                  <a:pt x="35473" y="223056"/>
                </a:lnTo>
                <a:lnTo>
                  <a:pt x="35670" y="232723"/>
                </a:lnTo>
                <a:lnTo>
                  <a:pt x="35718" y="261946"/>
                </a:lnTo>
                <a:lnTo>
                  <a:pt x="36710" y="263928"/>
                </a:lnTo>
                <a:lnTo>
                  <a:pt x="38364" y="265248"/>
                </a:lnTo>
                <a:lnTo>
                  <a:pt x="40459" y="266129"/>
                </a:lnTo>
                <a:lnTo>
                  <a:pt x="40863" y="267708"/>
                </a:lnTo>
                <a:lnTo>
                  <a:pt x="40141" y="269753"/>
                </a:lnTo>
                <a:lnTo>
                  <a:pt x="38667" y="272108"/>
                </a:lnTo>
                <a:lnTo>
                  <a:pt x="38676" y="274671"/>
                </a:lnTo>
                <a:lnTo>
                  <a:pt x="39675" y="277372"/>
                </a:lnTo>
                <a:lnTo>
                  <a:pt x="41333" y="280164"/>
                </a:lnTo>
                <a:lnTo>
                  <a:pt x="42438" y="283018"/>
                </a:lnTo>
                <a:lnTo>
                  <a:pt x="43993" y="290783"/>
                </a:lnTo>
                <a:lnTo>
                  <a:pt x="44519" y="296555"/>
                </a:lnTo>
                <a:lnTo>
                  <a:pt x="44562" y="298906"/>
                </a:lnTo>
                <a:lnTo>
                  <a:pt x="45583" y="300474"/>
                </a:lnTo>
                <a:lnTo>
                  <a:pt x="47256" y="301519"/>
                </a:lnTo>
                <a:lnTo>
                  <a:pt x="49363" y="302216"/>
                </a:lnTo>
                <a:lnTo>
                  <a:pt x="50768" y="303672"/>
                </a:lnTo>
                <a:lnTo>
                  <a:pt x="51705" y="305635"/>
                </a:lnTo>
                <a:lnTo>
                  <a:pt x="52746" y="310463"/>
                </a:lnTo>
                <a:lnTo>
                  <a:pt x="53529" y="320737"/>
                </a:lnTo>
                <a:lnTo>
                  <a:pt x="53578" y="330398"/>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3" name="Google Shape;3693;p147"/>
          <p:cNvSpPr/>
          <p:nvPr/>
        </p:nvSpPr>
        <p:spPr>
          <a:xfrm>
            <a:off x="3616325" y="1697037"/>
            <a:ext cx="36512" cy="554037"/>
          </a:xfrm>
          <a:custGeom>
            <a:rect b="b" l="l" r="r" t="t"/>
            <a:pathLst>
              <a:path extrusionOk="0" h="553642" w="35720">
                <a:moveTo>
                  <a:pt x="8930" y="0"/>
                </a:moveTo>
                <a:lnTo>
                  <a:pt x="8930" y="22200"/>
                </a:lnTo>
                <a:lnTo>
                  <a:pt x="9921" y="23730"/>
                </a:lnTo>
                <a:lnTo>
                  <a:pt x="11575" y="24749"/>
                </a:lnTo>
                <a:lnTo>
                  <a:pt x="13670" y="25429"/>
                </a:lnTo>
                <a:lnTo>
                  <a:pt x="15066" y="26875"/>
                </a:lnTo>
                <a:lnTo>
                  <a:pt x="15997" y="28831"/>
                </a:lnTo>
                <a:lnTo>
                  <a:pt x="17032" y="33649"/>
                </a:lnTo>
                <a:lnTo>
                  <a:pt x="17827" y="48902"/>
                </a:lnTo>
                <a:lnTo>
                  <a:pt x="18830" y="51453"/>
                </a:lnTo>
                <a:lnTo>
                  <a:pt x="20491" y="54146"/>
                </a:lnTo>
                <a:lnTo>
                  <a:pt x="22590" y="56933"/>
                </a:lnTo>
                <a:lnTo>
                  <a:pt x="22998" y="58791"/>
                </a:lnTo>
                <a:lnTo>
                  <a:pt x="22277" y="60030"/>
                </a:lnTo>
                <a:lnTo>
                  <a:pt x="20804" y="60856"/>
                </a:lnTo>
                <a:lnTo>
                  <a:pt x="20815" y="62399"/>
                </a:lnTo>
                <a:lnTo>
                  <a:pt x="21814" y="64420"/>
                </a:lnTo>
                <a:lnTo>
                  <a:pt x="23472" y="66759"/>
                </a:lnTo>
                <a:lnTo>
                  <a:pt x="24578" y="69310"/>
                </a:lnTo>
                <a:lnTo>
                  <a:pt x="25315" y="72004"/>
                </a:lnTo>
                <a:lnTo>
                  <a:pt x="26352" y="80535"/>
                </a:lnTo>
                <a:lnTo>
                  <a:pt x="26498" y="83456"/>
                </a:lnTo>
                <a:lnTo>
                  <a:pt x="27587" y="86395"/>
                </a:lnTo>
                <a:lnTo>
                  <a:pt x="29305" y="89347"/>
                </a:lnTo>
                <a:lnTo>
                  <a:pt x="34452" y="96473"/>
                </a:lnTo>
                <a:lnTo>
                  <a:pt x="35156" y="100093"/>
                </a:lnTo>
                <a:lnTo>
                  <a:pt x="35669" y="116250"/>
                </a:lnTo>
                <a:lnTo>
                  <a:pt x="35719" y="199430"/>
                </a:lnTo>
                <a:lnTo>
                  <a:pt x="34727" y="202406"/>
                </a:lnTo>
                <a:lnTo>
                  <a:pt x="33073" y="205383"/>
                </a:lnTo>
                <a:lnTo>
                  <a:pt x="30978" y="208359"/>
                </a:lnTo>
                <a:lnTo>
                  <a:pt x="29582" y="212328"/>
                </a:lnTo>
                <a:lnTo>
                  <a:pt x="28651" y="216958"/>
                </a:lnTo>
                <a:lnTo>
                  <a:pt x="27616" y="226403"/>
                </a:lnTo>
                <a:lnTo>
                  <a:pt x="26953" y="240550"/>
                </a:lnTo>
                <a:lnTo>
                  <a:pt x="26898" y="243710"/>
                </a:lnTo>
                <a:lnTo>
                  <a:pt x="25869" y="246809"/>
                </a:lnTo>
                <a:lnTo>
                  <a:pt x="24191" y="249868"/>
                </a:lnTo>
                <a:lnTo>
                  <a:pt x="22081" y="252899"/>
                </a:lnTo>
                <a:lnTo>
                  <a:pt x="21666" y="255912"/>
                </a:lnTo>
                <a:lnTo>
                  <a:pt x="22381" y="258912"/>
                </a:lnTo>
                <a:lnTo>
                  <a:pt x="23850" y="261905"/>
                </a:lnTo>
                <a:lnTo>
                  <a:pt x="23838" y="264892"/>
                </a:lnTo>
                <a:lnTo>
                  <a:pt x="22837" y="267876"/>
                </a:lnTo>
                <a:lnTo>
                  <a:pt x="21178" y="270858"/>
                </a:lnTo>
                <a:lnTo>
                  <a:pt x="20072" y="273837"/>
                </a:lnTo>
                <a:lnTo>
                  <a:pt x="19334" y="276816"/>
                </a:lnTo>
                <a:lnTo>
                  <a:pt x="18296" y="285749"/>
                </a:lnTo>
                <a:lnTo>
                  <a:pt x="17946" y="302397"/>
                </a:lnTo>
                <a:lnTo>
                  <a:pt x="17867" y="324077"/>
                </a:lnTo>
                <a:lnTo>
                  <a:pt x="16872" y="327177"/>
                </a:lnTo>
                <a:lnTo>
                  <a:pt x="15217" y="330235"/>
                </a:lnTo>
                <a:lnTo>
                  <a:pt x="13121" y="333266"/>
                </a:lnTo>
                <a:lnTo>
                  <a:pt x="11724" y="336279"/>
                </a:lnTo>
                <a:lnTo>
                  <a:pt x="10792" y="339280"/>
                </a:lnTo>
                <a:lnTo>
                  <a:pt x="9757" y="345260"/>
                </a:lnTo>
                <a:lnTo>
                  <a:pt x="9039" y="360161"/>
                </a:lnTo>
                <a:lnTo>
                  <a:pt x="8930" y="404445"/>
                </a:lnTo>
                <a:lnTo>
                  <a:pt x="7938" y="407544"/>
                </a:lnTo>
                <a:lnTo>
                  <a:pt x="6284" y="410602"/>
                </a:lnTo>
                <a:lnTo>
                  <a:pt x="1241" y="417899"/>
                </a:lnTo>
                <a:lnTo>
                  <a:pt x="552" y="421543"/>
                </a:lnTo>
                <a:lnTo>
                  <a:pt x="48" y="437717"/>
                </a:lnTo>
                <a:lnTo>
                  <a:pt x="0" y="485557"/>
                </a:lnTo>
                <a:lnTo>
                  <a:pt x="992" y="487416"/>
                </a:lnTo>
                <a:lnTo>
                  <a:pt x="2646" y="488655"/>
                </a:lnTo>
                <a:lnTo>
                  <a:pt x="4740" y="489481"/>
                </a:lnTo>
                <a:lnTo>
                  <a:pt x="6136" y="491024"/>
                </a:lnTo>
                <a:lnTo>
                  <a:pt x="7068" y="493045"/>
                </a:lnTo>
                <a:lnTo>
                  <a:pt x="8102" y="497935"/>
                </a:lnTo>
                <a:lnTo>
                  <a:pt x="8908" y="514803"/>
                </a:lnTo>
                <a:lnTo>
                  <a:pt x="8930" y="553641"/>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4" name="Google Shape;3694;p147"/>
          <p:cNvSpPr/>
          <p:nvPr/>
        </p:nvSpPr>
        <p:spPr>
          <a:xfrm>
            <a:off x="3697287" y="1677987"/>
            <a:ext cx="285750" cy="679450"/>
          </a:xfrm>
          <a:custGeom>
            <a:rect b="b" l="l" r="r" t="t"/>
            <a:pathLst>
              <a:path extrusionOk="0" h="678657" w="285716">
                <a:moveTo>
                  <a:pt x="258929" y="0"/>
                </a:moveTo>
                <a:lnTo>
                  <a:pt x="266617" y="0"/>
                </a:lnTo>
                <a:lnTo>
                  <a:pt x="267031" y="992"/>
                </a:lnTo>
                <a:lnTo>
                  <a:pt x="267785" y="9094"/>
                </a:lnTo>
                <a:lnTo>
                  <a:pt x="267849" y="21249"/>
                </a:lnTo>
                <a:lnTo>
                  <a:pt x="268844" y="23096"/>
                </a:lnTo>
                <a:lnTo>
                  <a:pt x="270500" y="24327"/>
                </a:lnTo>
                <a:lnTo>
                  <a:pt x="272596" y="25147"/>
                </a:lnTo>
                <a:lnTo>
                  <a:pt x="273993" y="26687"/>
                </a:lnTo>
                <a:lnTo>
                  <a:pt x="274925" y="28705"/>
                </a:lnTo>
                <a:lnTo>
                  <a:pt x="275960" y="33594"/>
                </a:lnTo>
                <a:lnTo>
                  <a:pt x="276740" y="53628"/>
                </a:lnTo>
                <a:lnTo>
                  <a:pt x="276785" y="69676"/>
                </a:lnTo>
                <a:lnTo>
                  <a:pt x="281528" y="80396"/>
                </a:lnTo>
                <a:lnTo>
                  <a:pt x="281932" y="84355"/>
                </a:lnTo>
                <a:lnTo>
                  <a:pt x="281210" y="87987"/>
                </a:lnTo>
                <a:lnTo>
                  <a:pt x="279736" y="91400"/>
                </a:lnTo>
                <a:lnTo>
                  <a:pt x="279745" y="94668"/>
                </a:lnTo>
                <a:lnTo>
                  <a:pt x="280744" y="97838"/>
                </a:lnTo>
                <a:lnTo>
                  <a:pt x="283507" y="104007"/>
                </a:lnTo>
                <a:lnTo>
                  <a:pt x="285063" y="113058"/>
                </a:lnTo>
                <a:lnTo>
                  <a:pt x="285679" y="133942"/>
                </a:lnTo>
                <a:lnTo>
                  <a:pt x="285715" y="162469"/>
                </a:lnTo>
                <a:lnTo>
                  <a:pt x="284724" y="165860"/>
                </a:lnTo>
                <a:lnTo>
                  <a:pt x="279581" y="175372"/>
                </a:lnTo>
                <a:lnTo>
                  <a:pt x="278029" y="181461"/>
                </a:lnTo>
                <a:lnTo>
                  <a:pt x="277033" y="199592"/>
                </a:lnTo>
                <a:lnTo>
                  <a:pt x="276821" y="216918"/>
                </a:lnTo>
                <a:lnTo>
                  <a:pt x="275818" y="220018"/>
                </a:lnTo>
                <a:lnTo>
                  <a:pt x="272057" y="226109"/>
                </a:lnTo>
                <a:lnTo>
                  <a:pt x="269725" y="234769"/>
                </a:lnTo>
                <a:lnTo>
                  <a:pt x="269102" y="239856"/>
                </a:lnTo>
                <a:lnTo>
                  <a:pt x="267696" y="244240"/>
                </a:lnTo>
                <a:lnTo>
                  <a:pt x="261967" y="255150"/>
                </a:lnTo>
                <a:lnTo>
                  <a:pt x="258837" y="264667"/>
                </a:lnTo>
                <a:lnTo>
                  <a:pt x="253059" y="273770"/>
                </a:lnTo>
                <a:lnTo>
                  <a:pt x="249914" y="282751"/>
                </a:lnTo>
                <a:lnTo>
                  <a:pt x="243139" y="291696"/>
                </a:lnTo>
                <a:lnTo>
                  <a:pt x="234847" y="300631"/>
                </a:lnTo>
                <a:lnTo>
                  <a:pt x="220198" y="315515"/>
                </a:lnTo>
                <a:lnTo>
                  <a:pt x="218225" y="318492"/>
                </a:lnTo>
                <a:lnTo>
                  <a:pt x="214457" y="327421"/>
                </a:lnTo>
                <a:lnTo>
                  <a:pt x="207498" y="336351"/>
                </a:lnTo>
                <a:lnTo>
                  <a:pt x="199152" y="345281"/>
                </a:lnTo>
                <a:lnTo>
                  <a:pt x="193335" y="351234"/>
                </a:lnTo>
                <a:lnTo>
                  <a:pt x="191387" y="354211"/>
                </a:lnTo>
                <a:lnTo>
                  <a:pt x="187654" y="363140"/>
                </a:lnTo>
                <a:lnTo>
                  <a:pt x="180704" y="372070"/>
                </a:lnTo>
                <a:lnTo>
                  <a:pt x="172361" y="381000"/>
                </a:lnTo>
                <a:lnTo>
                  <a:pt x="139863" y="413742"/>
                </a:lnTo>
                <a:lnTo>
                  <a:pt x="131266" y="419695"/>
                </a:lnTo>
                <a:lnTo>
                  <a:pt x="126195" y="422671"/>
                </a:lnTo>
                <a:lnTo>
                  <a:pt x="122815" y="425648"/>
                </a:lnTo>
                <a:lnTo>
                  <a:pt x="120561" y="428625"/>
                </a:lnTo>
                <a:lnTo>
                  <a:pt x="117065" y="434578"/>
                </a:lnTo>
                <a:lnTo>
                  <a:pt x="109518" y="443508"/>
                </a:lnTo>
                <a:lnTo>
                  <a:pt x="100998" y="452437"/>
                </a:lnTo>
                <a:lnTo>
                  <a:pt x="95141" y="458390"/>
                </a:lnTo>
                <a:lnTo>
                  <a:pt x="92190" y="460375"/>
                </a:lnTo>
                <a:lnTo>
                  <a:pt x="83296" y="464160"/>
                </a:lnTo>
                <a:lnTo>
                  <a:pt x="74378" y="471124"/>
                </a:lnTo>
                <a:lnTo>
                  <a:pt x="68427" y="476617"/>
                </a:lnTo>
                <a:lnTo>
                  <a:pt x="66443" y="479471"/>
                </a:lnTo>
                <a:lnTo>
                  <a:pt x="64239" y="485288"/>
                </a:lnTo>
                <a:lnTo>
                  <a:pt x="62659" y="487236"/>
                </a:lnTo>
                <a:lnTo>
                  <a:pt x="60613" y="488535"/>
                </a:lnTo>
                <a:lnTo>
                  <a:pt x="58258" y="489401"/>
                </a:lnTo>
                <a:lnTo>
                  <a:pt x="52994" y="493009"/>
                </a:lnTo>
                <a:lnTo>
                  <a:pt x="50201" y="495360"/>
                </a:lnTo>
                <a:lnTo>
                  <a:pt x="48340" y="497920"/>
                </a:lnTo>
                <a:lnTo>
                  <a:pt x="44727" y="506262"/>
                </a:lnTo>
                <a:lnTo>
                  <a:pt x="37073" y="516190"/>
                </a:lnTo>
                <a:lnTo>
                  <a:pt x="31357" y="522149"/>
                </a:lnTo>
                <a:lnTo>
                  <a:pt x="29823" y="524709"/>
                </a:lnTo>
                <a:lnTo>
                  <a:pt x="26673" y="533052"/>
                </a:lnTo>
                <a:lnTo>
                  <a:pt x="19188" y="542979"/>
                </a:lnTo>
                <a:lnTo>
                  <a:pt x="18432" y="546587"/>
                </a:lnTo>
                <a:lnTo>
                  <a:pt x="18231" y="548938"/>
                </a:lnTo>
                <a:lnTo>
                  <a:pt x="17104" y="551498"/>
                </a:lnTo>
                <a:lnTo>
                  <a:pt x="10174" y="560916"/>
                </a:lnTo>
                <a:lnTo>
                  <a:pt x="9465" y="564481"/>
                </a:lnTo>
                <a:lnTo>
                  <a:pt x="9009" y="574854"/>
                </a:lnTo>
                <a:lnTo>
                  <a:pt x="7980" y="577704"/>
                </a:lnTo>
                <a:lnTo>
                  <a:pt x="2783" y="586457"/>
                </a:lnTo>
                <a:lnTo>
                  <a:pt x="1219" y="592369"/>
                </a:lnTo>
                <a:lnTo>
                  <a:pt x="0" y="611437"/>
                </a:lnTo>
                <a:lnTo>
                  <a:pt x="982" y="614000"/>
                </a:lnTo>
                <a:lnTo>
                  <a:pt x="4718" y="619493"/>
                </a:lnTo>
                <a:lnTo>
                  <a:pt x="5119" y="621354"/>
                </a:lnTo>
                <a:lnTo>
                  <a:pt x="4394" y="622596"/>
                </a:lnTo>
                <a:lnTo>
                  <a:pt x="2919" y="623423"/>
                </a:lnTo>
                <a:lnTo>
                  <a:pt x="1935" y="624967"/>
                </a:lnTo>
                <a:lnTo>
                  <a:pt x="842" y="629328"/>
                </a:lnTo>
                <a:lnTo>
                  <a:pt x="44" y="641285"/>
                </a:lnTo>
                <a:lnTo>
                  <a:pt x="2648" y="644849"/>
                </a:lnTo>
                <a:lnTo>
                  <a:pt x="4731" y="647188"/>
                </a:lnTo>
                <a:lnTo>
                  <a:pt x="6120" y="649740"/>
                </a:lnTo>
                <a:lnTo>
                  <a:pt x="8532" y="659145"/>
                </a:lnTo>
                <a:lnTo>
                  <a:pt x="8898" y="678656"/>
                </a:lnTo>
              </a:path>
            </a:pathLst>
          </a:cu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9" name="Shape 3699"/>
        <p:cNvGrpSpPr/>
        <p:nvPr/>
      </p:nvGrpSpPr>
      <p:grpSpPr>
        <a:xfrm>
          <a:off x="0" y="0"/>
          <a:ext cx="0" cy="0"/>
          <a:chOff x="0" y="0"/>
          <a:chExt cx="0" cy="0"/>
        </a:xfrm>
      </p:grpSpPr>
      <p:sp>
        <p:nvSpPr>
          <p:cNvPr id="3700" name="Google Shape;3700;p148"/>
          <p:cNvSpPr txBox="1"/>
          <p:nvPr>
            <p:ph type="title"/>
          </p:nvPr>
        </p:nvSpPr>
        <p:spPr>
          <a:xfrm>
            <a:off x="0" y="228600"/>
            <a:ext cx="91440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99"/>
              </a:buClr>
              <a:buSzPts val="2800"/>
              <a:buFont typeface="Comic Sans MS"/>
              <a:buNone/>
            </a:pPr>
            <a:r>
              <a:rPr b="0" i="0" lang="en-US" sz="2800" u="none">
                <a:solidFill>
                  <a:srgbClr val="000099"/>
                </a:solidFill>
                <a:latin typeface="Comic Sans MS"/>
                <a:ea typeface="Comic Sans MS"/>
                <a:cs typeface="Comic Sans MS"/>
                <a:sym typeface="Comic Sans MS"/>
              </a:rPr>
              <a:t>COMPETING explanations for RATE of EVOLUTION:</a:t>
            </a:r>
            <a:endParaRPr/>
          </a:p>
        </p:txBody>
      </p:sp>
      <p:sp>
        <p:nvSpPr>
          <p:cNvPr id="3701" name="Google Shape;3701;p148"/>
          <p:cNvSpPr txBox="1"/>
          <p:nvPr>
            <p:ph idx="1" type="body"/>
          </p:nvPr>
        </p:nvSpPr>
        <p:spPr>
          <a:xfrm>
            <a:off x="0" y="914400"/>
            <a:ext cx="4495800" cy="1600200"/>
          </a:xfrm>
          <a:prstGeom prst="rect">
            <a:avLst/>
          </a:prstGeom>
          <a:solidFill>
            <a:srgbClr val="CCFF99"/>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omic Sans MS"/>
              <a:buNone/>
            </a:pPr>
            <a:r>
              <a:rPr b="1" i="0" lang="en-US" sz="2400" u="sng">
                <a:solidFill>
                  <a:schemeClr val="dk1"/>
                </a:solidFill>
                <a:latin typeface="Comic Sans MS"/>
                <a:ea typeface="Comic Sans MS"/>
                <a:cs typeface="Comic Sans MS"/>
                <a:sym typeface="Comic Sans MS"/>
              </a:rPr>
              <a:t>1) GRADUALISM</a:t>
            </a:r>
            <a:endParaRPr/>
          </a:p>
          <a:p>
            <a:pPr indent="-342900" lvl="0" marL="342900" rtl="0" algn="l">
              <a:lnSpc>
                <a:spcPct val="90000"/>
              </a:lnSpc>
              <a:spcBef>
                <a:spcPts val="480"/>
              </a:spcBef>
              <a:spcAft>
                <a:spcPts val="0"/>
              </a:spcAft>
              <a:buClr>
                <a:schemeClr val="dk1"/>
              </a:buClr>
              <a:buSzPts val="2400"/>
              <a:buFont typeface="Comic Sans MS"/>
              <a:buChar char="•"/>
            </a:pPr>
            <a:r>
              <a:rPr b="0" i="0" lang="en-US" sz="2400" u="none">
                <a:solidFill>
                  <a:schemeClr val="dk1"/>
                </a:solidFill>
                <a:latin typeface="Comic Sans MS"/>
                <a:ea typeface="Comic Sans MS"/>
                <a:cs typeface="Comic Sans MS"/>
                <a:sym typeface="Comic Sans MS"/>
              </a:rPr>
              <a:t>Evolution occurs at a </a:t>
            </a:r>
            <a:r>
              <a:rPr b="1" i="0" lang="en-US" sz="2400" u="sng">
                <a:solidFill>
                  <a:schemeClr val="dk1"/>
                </a:solidFill>
                <a:latin typeface="Comic Sans MS"/>
                <a:ea typeface="Comic Sans MS"/>
                <a:cs typeface="Comic Sans MS"/>
                <a:sym typeface="Comic Sans MS"/>
              </a:rPr>
              <a:t>steady slow rate</a:t>
            </a:r>
            <a:r>
              <a:rPr b="0" i="0" lang="en-US" sz="2400" u="none">
                <a:solidFill>
                  <a:schemeClr val="dk1"/>
                </a:solidFill>
                <a:latin typeface="Comic Sans MS"/>
                <a:ea typeface="Comic Sans MS"/>
                <a:cs typeface="Comic Sans MS"/>
                <a:sym typeface="Comic Sans MS"/>
              </a:rPr>
              <a:t> over time</a:t>
            </a:r>
            <a:endParaRPr/>
          </a:p>
          <a:p>
            <a:pPr indent="-342900" lvl="0" marL="342900" rtl="0" algn="l">
              <a:lnSpc>
                <a:spcPct val="90000"/>
              </a:lnSpc>
              <a:spcBef>
                <a:spcPts val="480"/>
              </a:spcBef>
              <a:spcAft>
                <a:spcPts val="0"/>
              </a:spcAft>
              <a:buClr>
                <a:schemeClr val="dk1"/>
              </a:buClr>
              <a:buSzPts val="2400"/>
              <a:buFont typeface="Comic Sans MS"/>
              <a:buChar char="•"/>
            </a:pPr>
            <a:r>
              <a:rPr b="0" i="0" lang="en-US" sz="2400" u="none">
                <a:solidFill>
                  <a:schemeClr val="dk1"/>
                </a:solidFill>
                <a:latin typeface="Comic Sans MS"/>
                <a:ea typeface="Comic Sans MS"/>
                <a:cs typeface="Comic Sans MS"/>
                <a:sym typeface="Comic Sans MS"/>
              </a:rPr>
              <a:t>Darwin’s idea</a:t>
            </a:r>
            <a:endParaRPr/>
          </a:p>
        </p:txBody>
      </p:sp>
      <p:sp>
        <p:nvSpPr>
          <p:cNvPr id="3702" name="Google Shape;3702;p148"/>
          <p:cNvSpPr txBox="1"/>
          <p:nvPr>
            <p:ph idx="1" type="body"/>
          </p:nvPr>
        </p:nvSpPr>
        <p:spPr>
          <a:xfrm>
            <a:off x="4724400" y="914400"/>
            <a:ext cx="4419600" cy="2286000"/>
          </a:xfrm>
          <a:prstGeom prst="rect">
            <a:avLst/>
          </a:prstGeom>
          <a:solidFill>
            <a:srgbClr val="FFCC99"/>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Font typeface="Comic Sans MS"/>
              <a:buNone/>
            </a:pPr>
            <a:r>
              <a:rPr b="1" i="0" lang="en-US" sz="2000" u="sng">
                <a:solidFill>
                  <a:schemeClr val="dk1"/>
                </a:solidFill>
                <a:latin typeface="Comic Sans MS"/>
                <a:ea typeface="Comic Sans MS"/>
                <a:cs typeface="Comic Sans MS"/>
                <a:sym typeface="Comic Sans MS"/>
              </a:rPr>
              <a:t>2) PUNCTUATED EQUILIBRIUM</a:t>
            </a:r>
            <a:endParaRPr/>
          </a:p>
          <a:p>
            <a:pPr indent="-342900" lvl="0" marL="342900" rtl="0" algn="l">
              <a:lnSpc>
                <a:spcPct val="100000"/>
              </a:lnSpc>
              <a:spcBef>
                <a:spcPts val="360"/>
              </a:spcBef>
              <a:spcAft>
                <a:spcPts val="0"/>
              </a:spcAft>
              <a:buClr>
                <a:schemeClr val="dk1"/>
              </a:buClr>
              <a:buSzPts val="1800"/>
              <a:buFont typeface="Comic Sans MS"/>
              <a:buChar char="•"/>
            </a:pPr>
            <a:r>
              <a:rPr b="0" i="0" lang="en-US" sz="1800" u="none">
                <a:solidFill>
                  <a:schemeClr val="dk1"/>
                </a:solidFill>
                <a:latin typeface="Comic Sans MS"/>
                <a:ea typeface="Comic Sans MS"/>
                <a:cs typeface="Comic Sans MS"/>
                <a:sym typeface="Comic Sans MS"/>
              </a:rPr>
              <a:t>Stable periods of no change are interrupted by </a:t>
            </a:r>
            <a:r>
              <a:rPr b="1" i="0" lang="en-US" sz="1800" u="sng">
                <a:solidFill>
                  <a:schemeClr val="dk1"/>
                </a:solidFill>
                <a:latin typeface="Comic Sans MS"/>
                <a:ea typeface="Comic Sans MS"/>
                <a:cs typeface="Comic Sans MS"/>
                <a:sym typeface="Comic Sans MS"/>
              </a:rPr>
              <a:t>periods of rapid evolution</a:t>
            </a:r>
            <a:endParaRPr/>
          </a:p>
          <a:p>
            <a:pPr indent="-342900" lvl="0" marL="342900" rtl="0" algn="l">
              <a:lnSpc>
                <a:spcPct val="100000"/>
              </a:lnSpc>
              <a:spcBef>
                <a:spcPts val="400"/>
              </a:spcBef>
              <a:spcAft>
                <a:spcPts val="0"/>
              </a:spcAft>
              <a:buClr>
                <a:schemeClr val="dk1"/>
              </a:buClr>
              <a:buSzPts val="2000"/>
              <a:buFont typeface="Comic Sans MS"/>
              <a:buChar char="•"/>
            </a:pPr>
            <a:r>
              <a:rPr b="1" i="0" lang="en-US" sz="2000" u="sng">
                <a:solidFill>
                  <a:schemeClr val="dk1"/>
                </a:solidFill>
                <a:latin typeface="Comic Sans MS"/>
                <a:ea typeface="Comic Sans MS"/>
                <a:cs typeface="Comic Sans MS"/>
                <a:sym typeface="Comic Sans MS"/>
              </a:rPr>
              <a:t>Ex. – Cambrian explosion – 530 mya </a:t>
            </a:r>
            <a:r>
              <a:rPr b="0" i="0" lang="en-US" sz="2000" u="none">
                <a:solidFill>
                  <a:schemeClr val="dk1"/>
                </a:solidFill>
                <a:latin typeface="Comic Sans MS"/>
                <a:ea typeface="Comic Sans MS"/>
                <a:cs typeface="Comic Sans MS"/>
                <a:sym typeface="Comic Sans MS"/>
              </a:rPr>
              <a:t>– most complex animals appeared on earth.</a:t>
            </a:r>
            <a:endParaRPr/>
          </a:p>
        </p:txBody>
      </p:sp>
      <p:pic>
        <p:nvPicPr>
          <p:cNvPr descr="24x13" id="3703" name="Google Shape;3703;p148"/>
          <p:cNvPicPr preferRelativeResize="0"/>
          <p:nvPr/>
        </p:nvPicPr>
        <p:blipFill rotWithShape="1">
          <a:blip r:embed="rId3">
            <a:alphaModFix/>
          </a:blip>
          <a:srcRect b="0" l="0" r="0" t="0"/>
          <a:stretch/>
        </p:blipFill>
        <p:spPr>
          <a:xfrm>
            <a:off x="2514600" y="3178175"/>
            <a:ext cx="4572000" cy="3679825"/>
          </a:xfrm>
          <a:prstGeom prst="rect">
            <a:avLst/>
          </a:prstGeom>
          <a:noFill/>
          <a:ln>
            <a:noFill/>
          </a:ln>
        </p:spPr>
      </p:pic>
      <p:cxnSp>
        <p:nvCxnSpPr>
          <p:cNvPr id="3704" name="Google Shape;3704;p148"/>
          <p:cNvCxnSpPr/>
          <p:nvPr/>
        </p:nvCxnSpPr>
        <p:spPr>
          <a:xfrm flipH="1">
            <a:off x="2438400" y="685800"/>
            <a:ext cx="167640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3705" name="Google Shape;3705;p148"/>
          <p:cNvCxnSpPr/>
          <p:nvPr/>
        </p:nvCxnSpPr>
        <p:spPr>
          <a:xfrm>
            <a:off x="4800600" y="685800"/>
            <a:ext cx="1600200" cy="2286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0" name="Shape 3710"/>
        <p:cNvGrpSpPr/>
        <p:nvPr/>
      </p:nvGrpSpPr>
      <p:grpSpPr>
        <a:xfrm>
          <a:off x="0" y="0"/>
          <a:ext cx="0" cy="0"/>
          <a:chOff x="0" y="0"/>
          <a:chExt cx="0" cy="0"/>
        </a:xfrm>
      </p:grpSpPr>
      <p:sp>
        <p:nvSpPr>
          <p:cNvPr id="3711" name="Google Shape;3711;p149"/>
          <p:cNvSpPr txBox="1"/>
          <p:nvPr>
            <p:ph type="title"/>
          </p:nvPr>
        </p:nvSpPr>
        <p:spPr>
          <a:xfrm>
            <a:off x="0" y="0"/>
            <a:ext cx="9144000" cy="685800"/>
          </a:xfrm>
          <a:prstGeom prst="rect">
            <a:avLst/>
          </a:prstGeom>
          <a:solidFill>
            <a:srgbClr val="FFCC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Theorized History of Earth</a:t>
            </a:r>
            <a:endParaRPr/>
          </a:p>
        </p:txBody>
      </p:sp>
      <p:sp>
        <p:nvSpPr>
          <p:cNvPr id="3712" name="Google Shape;3712;p149"/>
          <p:cNvSpPr txBox="1"/>
          <p:nvPr>
            <p:ph idx="1" type="body"/>
          </p:nvPr>
        </p:nvSpPr>
        <p:spPr>
          <a:xfrm>
            <a:off x="0" y="914400"/>
            <a:ext cx="9144000" cy="5943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US" sz="3200" u="sng">
                <a:solidFill>
                  <a:schemeClr val="dk1"/>
                </a:solidFill>
                <a:latin typeface="Arial"/>
                <a:ea typeface="Arial"/>
                <a:cs typeface="Arial"/>
                <a:sym typeface="Arial"/>
              </a:rPr>
              <a:t>14 Billion Years: </a:t>
            </a:r>
            <a:r>
              <a:rPr b="1" i="0" lang="en-US" sz="3200" u="sng">
                <a:solidFill>
                  <a:schemeClr val="dk1"/>
                </a:solidFill>
                <a:latin typeface="Arial"/>
                <a:ea typeface="Arial"/>
                <a:cs typeface="Arial"/>
                <a:sym typeface="Arial"/>
              </a:rPr>
              <a:t>Big Bang:</a:t>
            </a:r>
            <a:r>
              <a:rPr b="1" i="0" lang="en-US" sz="3200" u="sng">
                <a:solidFill>
                  <a:srgbClr val="000000"/>
                </a:solidFill>
                <a:latin typeface="Arial"/>
                <a:ea typeface="Arial"/>
                <a:cs typeface="Arial"/>
                <a:sym typeface="Arial"/>
              </a:rPr>
              <a:t> </a:t>
            </a:r>
            <a:r>
              <a:rPr b="1" i="0" lang="en-US" sz="2000" u="sng">
                <a:solidFill>
                  <a:srgbClr val="000000"/>
                </a:solidFill>
                <a:latin typeface="Arial"/>
                <a:ea typeface="Arial"/>
                <a:cs typeface="Arial"/>
                <a:sym typeface="Arial"/>
              </a:rPr>
              <a:t>the </a:t>
            </a:r>
            <a:r>
              <a:rPr b="1" i="0" lang="en-US" sz="2000" u="sng">
                <a:solidFill>
                  <a:srgbClr val="000000"/>
                </a:solidFill>
                <a:hlinkClick r:id="rId3">
                  <a:extLst>
                    <a:ext uri="{A12FA001-AC4F-418D-AE19-62706E023703}">
                      <ahyp:hlinkClr val="tx"/>
                    </a:ext>
                  </a:extLst>
                </a:hlinkClick>
              </a:rPr>
              <a:t>universe</a:t>
            </a:r>
            <a:r>
              <a:rPr b="1" i="0" lang="en-US" sz="2000" u="sng">
                <a:solidFill>
                  <a:srgbClr val="000000"/>
                </a:solidFill>
                <a:latin typeface="Arial"/>
                <a:ea typeface="Arial"/>
                <a:cs typeface="Arial"/>
                <a:sym typeface="Arial"/>
              </a:rPr>
              <a:t> expanded from an extremely dense and hot state and continues to expand today.</a:t>
            </a:r>
            <a:r>
              <a:rPr b="1" i="0" lang="en-US" sz="2000" u="sng">
                <a:solidFill>
                  <a:schemeClr val="dk1"/>
                </a:solidFill>
                <a:latin typeface="Arial"/>
                <a:ea typeface="Arial"/>
                <a:cs typeface="Arial"/>
                <a:sym typeface="Arial"/>
              </a:rPr>
              <a:t> </a:t>
            </a:r>
            <a:endParaRPr/>
          </a:p>
          <a:p>
            <a:pPr indent="-342900" lvl="0" marL="342900" rtl="0" algn="l">
              <a:lnSpc>
                <a:spcPct val="100000"/>
              </a:lnSpc>
              <a:spcBef>
                <a:spcPts val="640"/>
              </a:spcBef>
              <a:spcAft>
                <a:spcPts val="0"/>
              </a:spcAft>
              <a:buClr>
                <a:schemeClr val="dk1"/>
              </a:buClr>
              <a:buSzPts val="3200"/>
              <a:buFont typeface="Arial"/>
              <a:buChar char="•"/>
            </a:pPr>
            <a:r>
              <a:rPr b="1" i="0" lang="en-US" sz="3200" u="sng">
                <a:solidFill>
                  <a:schemeClr val="dk1"/>
                </a:solidFill>
                <a:latin typeface="Arial"/>
                <a:ea typeface="Arial"/>
                <a:cs typeface="Arial"/>
                <a:sym typeface="Arial"/>
              </a:rPr>
              <a:t>5 Billion Years</a:t>
            </a:r>
            <a:r>
              <a:rPr b="0" i="0" lang="en-US" sz="3200" u="sng">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Beginning of Solar System</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sng">
                <a:solidFill>
                  <a:schemeClr val="dk1"/>
                </a:solidFill>
                <a:latin typeface="Arial"/>
                <a:ea typeface="Arial"/>
                <a:cs typeface="Arial"/>
                <a:sym typeface="Arial"/>
              </a:rPr>
              <a:t>4.6 Billion Years:</a:t>
            </a:r>
            <a:r>
              <a:rPr b="0" i="0" lang="en-US" sz="3200" u="none">
                <a:solidFill>
                  <a:schemeClr val="dk1"/>
                </a:solidFill>
                <a:latin typeface="Arial"/>
                <a:ea typeface="Arial"/>
                <a:cs typeface="Arial"/>
                <a:sym typeface="Arial"/>
              </a:rPr>
              <a:t> </a:t>
            </a:r>
            <a:r>
              <a:rPr b="1" i="0" lang="en-US" sz="3200" u="sng">
                <a:solidFill>
                  <a:schemeClr val="dk1"/>
                </a:solidFill>
                <a:latin typeface="Arial"/>
                <a:ea typeface="Arial"/>
                <a:cs typeface="Arial"/>
                <a:sym typeface="Arial"/>
              </a:rPr>
              <a:t>Origin of Earth</a:t>
            </a:r>
            <a:endParaRPr/>
          </a:p>
          <a:p>
            <a:pPr indent="-342900" lvl="0" marL="342900" rtl="0" algn="l">
              <a:lnSpc>
                <a:spcPct val="100000"/>
              </a:lnSpc>
              <a:spcBef>
                <a:spcPts val="640"/>
              </a:spcBef>
              <a:spcAft>
                <a:spcPts val="0"/>
              </a:spcAft>
              <a:buClr>
                <a:schemeClr val="dk1"/>
              </a:buClr>
              <a:buSzPts val="3200"/>
              <a:buFont typeface="Arial"/>
              <a:buChar char="•"/>
            </a:pPr>
            <a:r>
              <a:rPr b="1" i="0" lang="en-US" sz="3200" u="sng">
                <a:solidFill>
                  <a:schemeClr val="dk1"/>
                </a:solidFill>
                <a:latin typeface="Arial"/>
                <a:ea typeface="Arial"/>
                <a:cs typeface="Arial"/>
                <a:sym typeface="Arial"/>
              </a:rPr>
              <a:t>3.5 Billion Years</a:t>
            </a:r>
            <a:r>
              <a:rPr b="1" i="0" lang="en-US" sz="3200" u="none">
                <a:solidFill>
                  <a:schemeClr val="dk1"/>
                </a:solidFill>
                <a:latin typeface="Arial"/>
                <a:ea typeface="Arial"/>
                <a:cs typeface="Arial"/>
                <a:sym typeface="Arial"/>
              </a:rPr>
              <a:t>: Prokaryotes dominate</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sng">
                <a:solidFill>
                  <a:schemeClr val="dk1"/>
                </a:solidFill>
                <a:latin typeface="Arial"/>
                <a:ea typeface="Arial"/>
                <a:cs typeface="Arial"/>
                <a:sym typeface="Arial"/>
              </a:rPr>
              <a:t>2.5 Billion Years</a:t>
            </a:r>
            <a:r>
              <a:rPr b="0" i="0" lang="en-US" sz="3200" u="none">
                <a:solidFill>
                  <a:schemeClr val="dk1"/>
                </a:solidFill>
                <a:latin typeface="Arial"/>
                <a:ea typeface="Arial"/>
                <a:cs typeface="Arial"/>
                <a:sym typeface="Arial"/>
              </a:rPr>
              <a:t>: </a:t>
            </a:r>
            <a:r>
              <a:rPr b="1" i="0" lang="en-US" sz="3200" u="sng">
                <a:solidFill>
                  <a:schemeClr val="dk1"/>
                </a:solidFill>
                <a:latin typeface="Arial"/>
                <a:ea typeface="Arial"/>
                <a:cs typeface="Arial"/>
                <a:sym typeface="Arial"/>
              </a:rPr>
              <a:t>Oxygen Accumulates</a:t>
            </a:r>
            <a:r>
              <a:rPr b="0" i="0" lang="en-US" sz="3200" u="none">
                <a:solidFill>
                  <a:schemeClr val="dk1"/>
                </a:solidFill>
                <a:latin typeface="Arial"/>
                <a:ea typeface="Arial"/>
                <a:cs typeface="Arial"/>
                <a:sym typeface="Arial"/>
              </a:rPr>
              <a:t> 					in Atmosphere</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sng">
                <a:solidFill>
                  <a:schemeClr val="dk1"/>
                </a:solidFill>
                <a:latin typeface="Arial"/>
                <a:ea typeface="Arial"/>
                <a:cs typeface="Arial"/>
                <a:sym typeface="Arial"/>
              </a:rPr>
              <a:t>1.5 Billion Years</a:t>
            </a:r>
            <a:r>
              <a:rPr b="0" i="0" lang="en-US" sz="3200" u="none">
                <a:solidFill>
                  <a:schemeClr val="dk1"/>
                </a:solidFill>
                <a:latin typeface="Arial"/>
                <a:ea typeface="Arial"/>
                <a:cs typeface="Arial"/>
                <a:sym typeface="Arial"/>
              </a:rPr>
              <a:t>: </a:t>
            </a:r>
            <a:r>
              <a:rPr b="1" i="0" lang="en-US" sz="3200" u="sng">
                <a:solidFill>
                  <a:schemeClr val="dk1"/>
                </a:solidFill>
                <a:latin typeface="Arial"/>
                <a:ea typeface="Arial"/>
                <a:cs typeface="Arial"/>
                <a:sym typeface="Arial"/>
              </a:rPr>
              <a:t>Eukaryotes</a:t>
            </a:r>
            <a:r>
              <a:rPr b="0" i="0" lang="en-US" sz="3200" u="none">
                <a:solidFill>
                  <a:schemeClr val="dk1"/>
                </a:solidFill>
                <a:latin typeface="Arial"/>
                <a:ea typeface="Arial"/>
                <a:cs typeface="Arial"/>
                <a:sym typeface="Arial"/>
              </a:rPr>
              <a:t> Appear</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sng">
                <a:solidFill>
                  <a:schemeClr val="dk1"/>
                </a:solidFill>
                <a:latin typeface="Arial"/>
                <a:ea typeface="Arial"/>
                <a:cs typeface="Arial"/>
                <a:sym typeface="Arial"/>
              </a:rPr>
              <a:t>0.5 Billion Years</a:t>
            </a:r>
            <a:r>
              <a:rPr b="0" i="0" lang="en-US" sz="3200" u="none">
                <a:solidFill>
                  <a:schemeClr val="dk1"/>
                </a:solidFill>
                <a:latin typeface="Arial"/>
                <a:ea typeface="Arial"/>
                <a:cs typeface="Arial"/>
                <a:sym typeface="Arial"/>
              </a:rPr>
              <a:t>: Cambrian Explosion of 			</a:t>
            </a:r>
            <a:r>
              <a:rPr b="1" i="0" lang="en-US" sz="3200" u="sng">
                <a:solidFill>
                  <a:schemeClr val="dk1"/>
                </a:solidFill>
                <a:latin typeface="Arial"/>
                <a:ea typeface="Arial"/>
                <a:cs typeface="Arial"/>
                <a:sym typeface="Arial"/>
              </a:rPr>
              <a:t>multicellular organisms</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sng">
              <a:solidFill>
                <a:schemeClr val="dk1"/>
              </a:solidFill>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6" name="Shape 3716"/>
        <p:cNvGrpSpPr/>
        <p:nvPr/>
      </p:nvGrpSpPr>
      <p:grpSpPr>
        <a:xfrm>
          <a:off x="0" y="0"/>
          <a:ext cx="0" cy="0"/>
          <a:chOff x="0" y="0"/>
          <a:chExt cx="0" cy="0"/>
        </a:xfrm>
      </p:grpSpPr>
      <p:sp>
        <p:nvSpPr>
          <p:cNvPr id="3717" name="Google Shape;3717;p150"/>
          <p:cNvSpPr txBox="1"/>
          <p:nvPr>
            <p:ph type="title"/>
          </p:nvPr>
        </p:nvSpPr>
        <p:spPr>
          <a:xfrm>
            <a:off x="457200" y="274637"/>
            <a:ext cx="8305800" cy="487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3718" name="Google Shape;3718;p150"/>
          <p:cNvSpPr txBox="1"/>
          <p:nvPr>
            <p:ph idx="1" type="body"/>
          </p:nvPr>
        </p:nvSpPr>
        <p:spPr>
          <a:xfrm>
            <a:off x="0" y="838200"/>
            <a:ext cx="9144000" cy="60198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Darwin observed many living organisms during his voyage around the world.  What are the preserved remains that Darwin also studied called?  </a:t>
            </a:r>
            <a:endParaRPr/>
          </a:p>
          <a:p>
            <a:pPr indent="-609600" lvl="0" marL="609600" rtl="0" algn="l">
              <a:lnSpc>
                <a:spcPct val="8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 adaptations     	B) fossils   </a:t>
            </a:r>
            <a:endParaRPr/>
          </a:p>
          <a:p>
            <a:pPr indent="-609600" lvl="0" marL="609600" rtl="0" algn="l">
              <a:lnSpc>
                <a:spcPct val="8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C) tortoise shells 	D) mutations</a:t>
            </a:r>
            <a:endParaRPr/>
          </a:p>
          <a:p>
            <a:pPr indent="-609600" lvl="0" marL="609600" rtl="0" algn="l">
              <a:lnSpc>
                <a:spcPct val="80000"/>
              </a:lnSpc>
              <a:spcBef>
                <a:spcPts val="640"/>
              </a:spcBef>
              <a:spcAft>
                <a:spcPts val="0"/>
              </a:spcAft>
              <a:buClr>
                <a:schemeClr val="dk1"/>
              </a:buClr>
              <a:buSzPts val="3200"/>
              <a:buFont typeface="Arial"/>
              <a:buNone/>
            </a:pPr>
            <a:r>
              <a:t/>
            </a:r>
            <a:endParaRPr b="1" i="0" sz="3200" u="none">
              <a:solidFill>
                <a:srgbClr val="FF0000"/>
              </a:solidFill>
              <a:latin typeface="Arial"/>
              <a:ea typeface="Arial"/>
              <a:cs typeface="Arial"/>
              <a:sym typeface="Arial"/>
            </a:endParaRPr>
          </a:p>
          <a:p>
            <a:pPr indent="-609600" lvl="0" marL="609600" rtl="0" algn="l">
              <a:lnSpc>
                <a:spcPct val="8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2.	Some plants in the desert, like cacti, have long roots and thick stems</a:t>
            </a:r>
            <a:r>
              <a:rPr b="1" i="0" lang="en-US" sz="3200" u="none">
                <a:solidFill>
                  <a:schemeClr val="dk1"/>
                </a:solidFill>
                <a:latin typeface="Arial"/>
                <a:ea typeface="Arial"/>
                <a:cs typeface="Arial"/>
                <a:sym typeface="Arial"/>
              </a:rPr>
              <a:t> to </a:t>
            </a:r>
            <a:r>
              <a:rPr b="0" i="0" lang="en-US" sz="3200" u="none">
                <a:solidFill>
                  <a:schemeClr val="dk1"/>
                </a:solidFill>
                <a:latin typeface="Arial"/>
                <a:ea typeface="Arial"/>
                <a:cs typeface="Arial"/>
                <a:sym typeface="Arial"/>
              </a:rPr>
              <a:t>obtain and store water</a:t>
            </a:r>
            <a:r>
              <a:rPr b="1" i="0" lang="en-US" sz="3200" u="none">
                <a:solidFill>
                  <a:schemeClr val="dk1"/>
                </a:solidFill>
                <a:latin typeface="Arial"/>
                <a:ea typeface="Arial"/>
                <a:cs typeface="Arial"/>
                <a:sym typeface="Arial"/>
              </a:rPr>
              <a:t>.  </a:t>
            </a:r>
            <a:r>
              <a:rPr b="0" i="0" lang="en-US" sz="3200" u="none">
                <a:solidFill>
                  <a:schemeClr val="dk1"/>
                </a:solidFill>
                <a:latin typeface="Arial"/>
                <a:ea typeface="Arial"/>
                <a:cs typeface="Arial"/>
                <a:sym typeface="Arial"/>
              </a:rPr>
              <a:t>What do we call these characteristics that</a:t>
            </a:r>
            <a:r>
              <a:rPr b="1" i="0" lang="en-US" sz="3200" u="none">
                <a:solidFill>
                  <a:schemeClr val="dk1"/>
                </a:solidFill>
                <a:latin typeface="Arial"/>
                <a:ea typeface="Arial"/>
                <a:cs typeface="Arial"/>
                <a:sym typeface="Arial"/>
              </a:rPr>
              <a:t> </a:t>
            </a:r>
            <a:r>
              <a:rPr b="0" i="0" lang="en-US" sz="3200" u="none">
                <a:solidFill>
                  <a:schemeClr val="dk1"/>
                </a:solidFill>
                <a:latin typeface="Arial"/>
                <a:ea typeface="Arial"/>
                <a:cs typeface="Arial"/>
                <a:sym typeface="Arial"/>
              </a:rPr>
              <a:t>increase a cactus’s chance to survive in the desert?</a:t>
            </a:r>
            <a:r>
              <a:rPr b="1" i="0" lang="en-US" sz="3200" u="none">
                <a:solidFill>
                  <a:schemeClr val="dk1"/>
                </a:solidFill>
                <a:latin typeface="Arial"/>
                <a:ea typeface="Arial"/>
                <a:cs typeface="Arial"/>
                <a:sym typeface="Arial"/>
              </a:rPr>
              <a:t>  </a:t>
            </a:r>
            <a:endParaRPr/>
          </a:p>
          <a:p>
            <a:pPr indent="-609600" lvl="0" marL="609600" rtl="0" algn="l">
              <a:lnSpc>
                <a:spcPct val="80000"/>
              </a:lnSpc>
              <a:spcBef>
                <a:spcPts val="56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	A) adaptations 	 B) fossils   </a:t>
            </a:r>
            <a:endParaRPr/>
          </a:p>
          <a:p>
            <a:pPr indent="-609600" lvl="0" marL="609600" rtl="0" algn="l">
              <a:lnSpc>
                <a:spcPct val="80000"/>
              </a:lnSpc>
              <a:spcBef>
                <a:spcPts val="56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	C) speciation   	 D) mutations</a:t>
            </a:r>
            <a:endParaRPr/>
          </a:p>
          <a:p>
            <a:pPr indent="-406400" lvl="0" marL="609600" rtl="0" algn="l">
              <a:lnSpc>
                <a:spcPct val="80000"/>
              </a:lnSpc>
              <a:spcBef>
                <a:spcPts val="640"/>
              </a:spcBef>
              <a:spcAft>
                <a:spcPts val="0"/>
              </a:spcAft>
              <a:buClr>
                <a:schemeClr val="dk1"/>
              </a:buClr>
              <a:buSzPts val="3200"/>
              <a:buFont typeface="Arial"/>
              <a:buNone/>
            </a:pPr>
            <a:r>
              <a:t/>
            </a:r>
            <a:endParaRPr b="1" i="0" sz="3200" u="none">
              <a:solidFill>
                <a:srgbClr val="FF0000"/>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1" i="0" sz="3200" u="none">
              <a:solidFill>
                <a:srgbClr val="FF0000"/>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3" name="Shape 3723"/>
        <p:cNvGrpSpPr/>
        <p:nvPr/>
      </p:nvGrpSpPr>
      <p:grpSpPr>
        <a:xfrm>
          <a:off x="0" y="0"/>
          <a:ext cx="0" cy="0"/>
          <a:chOff x="0" y="0"/>
          <a:chExt cx="0" cy="0"/>
        </a:xfrm>
      </p:grpSpPr>
      <p:sp>
        <p:nvSpPr>
          <p:cNvPr id="3724" name="Google Shape;3724;p151"/>
          <p:cNvSpPr txBox="1"/>
          <p:nvPr/>
        </p:nvSpPr>
        <p:spPr>
          <a:xfrm>
            <a:off x="304800" y="609600"/>
            <a:ext cx="8534400" cy="6002337"/>
          </a:xfrm>
          <a:prstGeom prst="rect">
            <a:avLst/>
          </a:prstGeom>
          <a:noFill/>
          <a:ln>
            <a:noFill/>
          </a:ln>
        </p:spPr>
        <p:txBody>
          <a:bodyPr anchorCtr="0" anchor="t" bIns="45700" lIns="91425" spcFirstLastPara="1" rIns="91425" wrap="square" tIns="45700">
            <a:spAutoFit/>
          </a:bodyPr>
          <a:lstStyle/>
          <a:p>
            <a:pPr indent="-609600" lvl="0" marL="609600" marR="0" rtl="0" algn="l">
              <a:lnSpc>
                <a:spcPct val="80000"/>
              </a:lnSpc>
              <a:spcBef>
                <a:spcPts val="0"/>
              </a:spcBef>
              <a:spcAft>
                <a:spcPts val="0"/>
              </a:spcAft>
              <a:buClr>
                <a:srgbClr val="000000"/>
              </a:buClr>
              <a:buSzPts val="3200"/>
              <a:buFont typeface="Arial"/>
              <a:buNone/>
            </a:pPr>
            <a:r>
              <a:rPr b="1" i="0" lang="en-US" sz="3200" u="none">
                <a:solidFill>
                  <a:srgbClr val="000000"/>
                </a:solidFill>
                <a:latin typeface="Arial"/>
                <a:ea typeface="Arial"/>
                <a:cs typeface="Arial"/>
                <a:sym typeface="Arial"/>
              </a:rPr>
              <a:t>3.  </a:t>
            </a:r>
            <a:r>
              <a:rPr b="0" i="0" lang="en-US" sz="2800" u="none">
                <a:solidFill>
                  <a:srgbClr val="000000"/>
                </a:solidFill>
                <a:latin typeface="Arial"/>
                <a:ea typeface="Arial"/>
                <a:cs typeface="Arial"/>
                <a:sym typeface="Arial"/>
              </a:rPr>
              <a:t>Which of the following is an example of evolution?</a:t>
            </a:r>
            <a:r>
              <a:rPr b="1" i="0" lang="en-US" sz="2800" u="none">
                <a:solidFill>
                  <a:srgbClr val="000000"/>
                </a:solidFill>
                <a:latin typeface="Arial"/>
                <a:ea typeface="Arial"/>
                <a:cs typeface="Arial"/>
                <a:sym typeface="Arial"/>
              </a:rPr>
              <a:t>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A) erosion of soil by wind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B) a lake drying up during a drought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C) leopard’s spots allowing it to blend in with the environment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D) a canyon deepening from river flow</a:t>
            </a:r>
            <a:endParaRPr/>
          </a:p>
          <a:p>
            <a:pPr indent="-609600" lvl="0" marL="609600" marR="0" rtl="0" algn="l">
              <a:lnSpc>
                <a:spcPct val="80000"/>
              </a:lnSpc>
              <a:spcBef>
                <a:spcPts val="0"/>
              </a:spcBef>
              <a:spcAft>
                <a:spcPts val="0"/>
              </a:spcAft>
              <a:buClr>
                <a:schemeClr val="dk1"/>
              </a:buClr>
              <a:buSzPts val="2800"/>
              <a:buFont typeface="Arial"/>
              <a:buNone/>
            </a:pPr>
            <a:r>
              <a:t/>
            </a:r>
            <a:endParaRPr b="1" i="0" sz="2800" u="none">
              <a:solidFill>
                <a:srgbClr val="FF0000"/>
              </a:solidFill>
              <a:latin typeface="Arial"/>
              <a:ea typeface="Arial"/>
              <a:cs typeface="Arial"/>
              <a:sym typeface="Arial"/>
            </a:endParaRPr>
          </a:p>
          <a:p>
            <a:pPr indent="-609600" lvl="0" marL="609600" marR="0" rtl="0" algn="l">
              <a:lnSpc>
                <a:spcPct val="8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4.	</a:t>
            </a:r>
            <a:r>
              <a:rPr b="0" i="0" lang="en-US" sz="2800" u="none">
                <a:solidFill>
                  <a:srgbClr val="000000"/>
                </a:solidFill>
                <a:latin typeface="Arial"/>
                <a:ea typeface="Arial"/>
                <a:cs typeface="Arial"/>
                <a:sym typeface="Arial"/>
              </a:rPr>
              <a:t>Which of these best describes the main concept behind Darwin’s theory of natural selection?</a:t>
            </a:r>
            <a:r>
              <a:rPr b="1" i="0" lang="en-US" sz="2800" u="none">
                <a:solidFill>
                  <a:srgbClr val="000000"/>
                </a:solidFill>
                <a:latin typeface="Arial"/>
                <a:ea typeface="Arial"/>
                <a:cs typeface="Arial"/>
                <a:sym typeface="Arial"/>
              </a:rPr>
              <a:t>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A) Organisms compete for limited resources.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B) Organisms best suited to their environment will survive and reproduce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C) Organisms vary in their physical traits, and some traits are inheritable   </a:t>
            </a:r>
            <a:endParaRPr/>
          </a:p>
          <a:p>
            <a:pPr indent="-609600" lvl="0" marL="609600" marR="0" rtl="0" algn="l">
              <a:lnSpc>
                <a:spcPct val="8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D) Organisms produce more offspring than can  survive</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9" name="Shape 3729"/>
        <p:cNvGrpSpPr/>
        <p:nvPr/>
      </p:nvGrpSpPr>
      <p:grpSpPr>
        <a:xfrm>
          <a:off x="0" y="0"/>
          <a:ext cx="0" cy="0"/>
          <a:chOff x="0" y="0"/>
          <a:chExt cx="0" cy="0"/>
        </a:xfrm>
      </p:grpSpPr>
      <p:sp>
        <p:nvSpPr>
          <p:cNvPr id="3730" name="Google Shape;3730;p152"/>
          <p:cNvSpPr txBox="1"/>
          <p:nvPr/>
        </p:nvSpPr>
        <p:spPr>
          <a:xfrm>
            <a:off x="304800" y="204787"/>
            <a:ext cx="8382000" cy="6248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a:solidFill>
                  <a:srgbClr val="000000"/>
                </a:solidFill>
                <a:latin typeface="Arial"/>
                <a:ea typeface="Arial"/>
                <a:cs typeface="Arial"/>
                <a:sym typeface="Arial"/>
              </a:rPr>
              <a:t>5.  Uranium is a radioisotope used for radioactive dating in fossils.  Its half-life is </a:t>
            </a:r>
            <a:r>
              <a:rPr b="1" i="0" lang="en-US" sz="4000" u="none">
                <a:solidFill>
                  <a:srgbClr val="000000"/>
                </a:solidFill>
                <a:latin typeface="Arial"/>
                <a:ea typeface="Arial"/>
                <a:cs typeface="Arial"/>
                <a:sym typeface="Arial"/>
              </a:rPr>
              <a:t>4.5 billion</a:t>
            </a:r>
            <a:r>
              <a:rPr b="0" i="0" lang="en-US" sz="4000" u="none">
                <a:solidFill>
                  <a:srgbClr val="000000"/>
                </a:solidFill>
                <a:latin typeface="Arial"/>
                <a:ea typeface="Arial"/>
                <a:cs typeface="Arial"/>
                <a:sym typeface="Arial"/>
              </a:rPr>
              <a:t> years.  How much uranium would be left in a sample after </a:t>
            </a:r>
            <a:r>
              <a:rPr b="1" i="0" lang="en-US" sz="4000" u="none">
                <a:solidFill>
                  <a:srgbClr val="000000"/>
                </a:solidFill>
                <a:latin typeface="Arial"/>
                <a:ea typeface="Arial"/>
                <a:cs typeface="Arial"/>
                <a:sym typeface="Arial"/>
              </a:rPr>
              <a:t>9 billion </a:t>
            </a:r>
            <a:r>
              <a:rPr b="0" i="0" lang="en-US" sz="4000" u="none">
                <a:solidFill>
                  <a:srgbClr val="000000"/>
                </a:solidFill>
                <a:latin typeface="Arial"/>
                <a:ea typeface="Arial"/>
                <a:cs typeface="Arial"/>
                <a:sym typeface="Arial"/>
              </a:rPr>
              <a:t>years?</a:t>
            </a:r>
            <a:endParaRPr/>
          </a:p>
          <a:p>
            <a:pPr indent="0" lvl="0" marL="0" marR="0" rtl="0" algn="l">
              <a:lnSpc>
                <a:spcPct val="100000"/>
              </a:lnSpc>
              <a:spcBef>
                <a:spcPts val="0"/>
              </a:spcBef>
              <a:spcAft>
                <a:spcPts val="0"/>
              </a:spcAft>
              <a:buClr>
                <a:schemeClr val="dk1"/>
              </a:buClr>
              <a:buSzPts val="4000"/>
              <a:buFont typeface="Arial"/>
              <a:buNone/>
            </a:pPr>
            <a:r>
              <a:t/>
            </a:r>
            <a:endParaRPr b="0" i="0" sz="4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4000"/>
              <a:buFont typeface="Arial"/>
              <a:buNone/>
            </a:pPr>
            <a:r>
              <a:rPr b="1" i="0" lang="en-US" sz="4000" u="none">
                <a:solidFill>
                  <a:srgbClr val="FF0000"/>
                </a:solidFill>
                <a:latin typeface="Arial"/>
                <a:ea typeface="Arial"/>
                <a:cs typeface="Arial"/>
                <a:sym typeface="Arial"/>
              </a:rPr>
              <a:t>A.  100% of the original amount</a:t>
            </a:r>
            <a:endParaRPr/>
          </a:p>
          <a:p>
            <a:pPr indent="0" lvl="0" marL="0" marR="0" rtl="0" algn="l">
              <a:lnSpc>
                <a:spcPct val="100000"/>
              </a:lnSpc>
              <a:spcBef>
                <a:spcPts val="0"/>
              </a:spcBef>
              <a:spcAft>
                <a:spcPts val="0"/>
              </a:spcAft>
              <a:buClr>
                <a:srgbClr val="FF0000"/>
              </a:buClr>
              <a:buSzPts val="4000"/>
              <a:buFont typeface="Arial"/>
              <a:buNone/>
            </a:pPr>
            <a:r>
              <a:rPr b="1" i="0" lang="en-US" sz="4000" u="none">
                <a:solidFill>
                  <a:srgbClr val="FF0000"/>
                </a:solidFill>
                <a:latin typeface="Arial"/>
                <a:ea typeface="Arial"/>
                <a:cs typeface="Arial"/>
                <a:sym typeface="Arial"/>
              </a:rPr>
              <a:t>B.  ¾ of the original amount</a:t>
            </a:r>
            <a:endParaRPr/>
          </a:p>
          <a:p>
            <a:pPr indent="0" lvl="0" marL="0" marR="0" rtl="0" algn="l">
              <a:lnSpc>
                <a:spcPct val="100000"/>
              </a:lnSpc>
              <a:spcBef>
                <a:spcPts val="0"/>
              </a:spcBef>
              <a:spcAft>
                <a:spcPts val="0"/>
              </a:spcAft>
              <a:buClr>
                <a:srgbClr val="FF0000"/>
              </a:buClr>
              <a:buSzPts val="4000"/>
              <a:buFont typeface="Arial"/>
              <a:buNone/>
            </a:pPr>
            <a:r>
              <a:rPr b="1" i="0" lang="en-US" sz="4000" u="none">
                <a:solidFill>
                  <a:srgbClr val="FF0000"/>
                </a:solidFill>
                <a:latin typeface="Arial"/>
                <a:ea typeface="Arial"/>
                <a:cs typeface="Arial"/>
                <a:sym typeface="Arial"/>
              </a:rPr>
              <a:t>C.  ½  of the original amount</a:t>
            </a:r>
            <a:endParaRPr/>
          </a:p>
          <a:p>
            <a:pPr indent="0" lvl="0" marL="0" marR="0" rtl="0" algn="l">
              <a:lnSpc>
                <a:spcPct val="100000"/>
              </a:lnSpc>
              <a:spcBef>
                <a:spcPts val="0"/>
              </a:spcBef>
              <a:spcAft>
                <a:spcPts val="0"/>
              </a:spcAft>
              <a:buClr>
                <a:srgbClr val="FF0000"/>
              </a:buClr>
              <a:buSzPts val="4000"/>
              <a:buFont typeface="Arial"/>
              <a:buNone/>
            </a:pPr>
            <a:r>
              <a:rPr b="1" i="0" lang="en-US" sz="4000" u="none">
                <a:solidFill>
                  <a:srgbClr val="FF0000"/>
                </a:solidFill>
                <a:latin typeface="Arial"/>
                <a:ea typeface="Arial"/>
                <a:cs typeface="Arial"/>
                <a:sym typeface="Arial"/>
              </a:rPr>
              <a:t>D.  ¼  of the original amount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1" name="Shape 2361"/>
        <p:cNvGrpSpPr/>
        <p:nvPr/>
      </p:nvGrpSpPr>
      <p:grpSpPr>
        <a:xfrm>
          <a:off x="0" y="0"/>
          <a:ext cx="0" cy="0"/>
          <a:chOff x="0" y="0"/>
          <a:chExt cx="0" cy="0"/>
        </a:xfrm>
      </p:grpSpPr>
      <p:sp>
        <p:nvSpPr>
          <p:cNvPr id="2362" name="Google Shape;2362;p18"/>
          <p:cNvSpPr txBox="1"/>
          <p:nvPr>
            <p:ph idx="4294967295" type="title"/>
          </p:nvPr>
        </p:nvSpPr>
        <p:spPr>
          <a:xfrm>
            <a:off x="457200" y="228600"/>
            <a:ext cx="8382000" cy="53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5400"/>
              <a:buFont typeface="Comic Sans MS"/>
              <a:buNone/>
            </a:pPr>
            <a:r>
              <a:rPr b="1" i="0" lang="en-US" sz="5400" u="none" cap="none" strike="noStrike">
                <a:solidFill>
                  <a:schemeClr val="lt1"/>
                </a:solidFill>
                <a:latin typeface="Comic Sans MS"/>
                <a:ea typeface="Comic Sans MS"/>
                <a:cs typeface="Comic Sans MS"/>
                <a:sym typeface="Comic Sans MS"/>
              </a:rPr>
              <a:t>Carbon-based Molecules</a:t>
            </a:r>
            <a:endParaRPr/>
          </a:p>
        </p:txBody>
      </p:sp>
      <p:sp>
        <p:nvSpPr>
          <p:cNvPr id="2363" name="Google Shape;2363;p18"/>
          <p:cNvSpPr txBox="1"/>
          <p:nvPr>
            <p:ph idx="4294967295" type="body"/>
          </p:nvPr>
        </p:nvSpPr>
        <p:spPr>
          <a:xfrm>
            <a:off x="457200" y="1295400"/>
            <a:ext cx="4076700" cy="30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6400"/>
              <a:buFont typeface="Comic Sans MS"/>
              <a:buNone/>
            </a:pPr>
            <a:r>
              <a:rPr b="1" i="0" lang="en-US" sz="3200" u="none" cap="none" strike="noStrike">
                <a:solidFill>
                  <a:srgbClr val="FF6600"/>
                </a:solidFill>
                <a:latin typeface="Comic Sans MS"/>
                <a:ea typeface="Comic Sans MS"/>
                <a:cs typeface="Comic Sans MS"/>
                <a:sym typeface="Comic Sans MS"/>
              </a:rPr>
              <a:t>Although a cell is mostly water, the rest of the cell consists mostly of carbon-based molecules</a:t>
            </a:r>
            <a:endParaRPr/>
          </a:p>
        </p:txBody>
      </p:sp>
      <p:pic>
        <p:nvPicPr>
          <p:cNvPr id="2364" name="Google Shape;2364;p18"/>
          <p:cNvPicPr preferRelativeResize="0"/>
          <p:nvPr/>
        </p:nvPicPr>
        <p:blipFill rotWithShape="1">
          <a:blip r:embed="rId3">
            <a:alphaModFix/>
          </a:blip>
          <a:srcRect b="0" l="0" r="0" t="0"/>
          <a:stretch/>
        </p:blipFill>
        <p:spPr>
          <a:xfrm>
            <a:off x="4648200" y="2057400"/>
            <a:ext cx="3810000" cy="310515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63">
                                            <p:txEl>
                                              <p:pRg end="0" st="0"/>
                                            </p:txEl>
                                          </p:spTgt>
                                        </p:tgtEl>
                                        <p:attrNameLst>
                                          <p:attrName>style.visibility</p:attrName>
                                        </p:attrNameLst>
                                      </p:cBhvr>
                                      <p:to>
                                        <p:strVal val="visible"/>
                                      </p:to>
                                    </p:set>
                                    <p:anim calcmode="lin" valueType="num">
                                      <p:cBhvr additive="base">
                                        <p:cTn dur="500"/>
                                        <p:tgtEl>
                                          <p:spTgt spid="236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4" name="Shape 3734"/>
        <p:cNvGrpSpPr/>
        <p:nvPr/>
      </p:nvGrpSpPr>
      <p:grpSpPr>
        <a:xfrm>
          <a:off x="0" y="0"/>
          <a:ext cx="0" cy="0"/>
          <a:chOff x="0" y="0"/>
          <a:chExt cx="0" cy="0"/>
        </a:xfrm>
      </p:grpSpPr>
      <p:sp>
        <p:nvSpPr>
          <p:cNvPr id="3735" name="Google Shape;3735;p153"/>
          <p:cNvSpPr txBox="1"/>
          <p:nvPr/>
        </p:nvSpPr>
        <p:spPr>
          <a:xfrm>
            <a:off x="288925" y="620712"/>
            <a:ext cx="8855075" cy="4832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6.	Amoxicillin is an antibiotic used to treat ear infections.  What is the MOST likely reason why some bacteria have become resistant to the drug?  </a:t>
            </a:r>
            <a:endParaRPr/>
          </a:p>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A) They have learned to survive in its presence. </a:t>
            </a:r>
            <a:endParaRPr/>
          </a:p>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B) They are able either to avoid it or to metabolize it. </a:t>
            </a:r>
            <a:endParaRPr/>
          </a:p>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C) Those few individuals that were resistant survived and became more common in the population.  </a:t>
            </a:r>
            <a:endParaRPr/>
          </a:p>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D) The manufacturers of the drug have made it less potent over time.</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0" name="Shape 3740"/>
        <p:cNvGrpSpPr/>
        <p:nvPr/>
      </p:nvGrpSpPr>
      <p:grpSpPr>
        <a:xfrm>
          <a:off x="0" y="0"/>
          <a:ext cx="0" cy="0"/>
          <a:chOff x="0" y="0"/>
          <a:chExt cx="0" cy="0"/>
        </a:xfrm>
      </p:grpSpPr>
      <p:sp>
        <p:nvSpPr>
          <p:cNvPr id="3741" name="Google Shape;3741;p154"/>
          <p:cNvSpPr txBox="1"/>
          <p:nvPr>
            <p:ph idx="1" type="body"/>
          </p:nvPr>
        </p:nvSpPr>
        <p:spPr>
          <a:xfrm>
            <a:off x="685800" y="838200"/>
            <a:ext cx="7772400" cy="5257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7.  Which process helps increase genetic diversity and variation within species? </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A) binary fission</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B) mitosis</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C) photosynthesis</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D) meiosis</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6" name="Shape 3746"/>
        <p:cNvGrpSpPr/>
        <p:nvPr/>
      </p:nvGrpSpPr>
      <p:grpSpPr>
        <a:xfrm>
          <a:off x="0" y="0"/>
          <a:ext cx="0" cy="0"/>
          <a:chOff x="0" y="0"/>
          <a:chExt cx="0" cy="0"/>
        </a:xfrm>
      </p:grpSpPr>
      <p:sp>
        <p:nvSpPr>
          <p:cNvPr id="3747" name="Google Shape;3747;p155"/>
          <p:cNvSpPr txBox="1"/>
          <p:nvPr>
            <p:ph idx="1" type="body"/>
          </p:nvPr>
        </p:nvSpPr>
        <p:spPr>
          <a:xfrm>
            <a:off x="304800" y="304800"/>
            <a:ext cx="8534400" cy="6172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8.   A new pesticide that inhibits egg cell development in cockroaches is being widely used in U.S. homes.  As predicted, a number of common cockroach species have dramatically declined.  However, one species of cockroach initially declined but is now more common than it was before the new pesticide was released.  Which of the following is MOST likely true about this species of cockroach?</a:t>
            </a:r>
            <a:endParaRPr/>
          </a:p>
          <a:p>
            <a:pPr indent="-342900" lvl="0" marL="342900" marR="0" rtl="0" algn="l">
              <a:lnSpc>
                <a:spcPct val="100000"/>
              </a:lnSpc>
              <a:spcBef>
                <a:spcPts val="480"/>
              </a:spcBef>
              <a:spcAft>
                <a:spcPts val="0"/>
              </a:spcAft>
              <a:buClr>
                <a:srgbClr val="FF0000"/>
              </a:buClr>
              <a:buSzPts val="2400"/>
              <a:buFont typeface="Arial"/>
              <a:buNone/>
            </a:pPr>
            <a:r>
              <a:rPr b="0" i="0" lang="en-US" sz="2400" u="none" cap="none" strike="noStrike">
                <a:solidFill>
                  <a:srgbClr val="FF0000"/>
                </a:solidFill>
                <a:latin typeface="Arial"/>
                <a:ea typeface="Arial"/>
                <a:cs typeface="Arial"/>
                <a:sym typeface="Arial"/>
              </a:rPr>
              <a:t>A) The surviving species has learned how to avoid the pesticide.</a:t>
            </a:r>
            <a:endParaRPr/>
          </a:p>
          <a:p>
            <a:pPr indent="-342900" lvl="0" marL="342900" marR="0" rtl="0" algn="l">
              <a:lnSpc>
                <a:spcPct val="100000"/>
              </a:lnSpc>
              <a:spcBef>
                <a:spcPts val="480"/>
              </a:spcBef>
              <a:spcAft>
                <a:spcPts val="0"/>
              </a:spcAft>
              <a:buClr>
                <a:srgbClr val="FF0000"/>
              </a:buClr>
              <a:buSzPts val="2400"/>
              <a:buFont typeface="Arial"/>
              <a:buNone/>
            </a:pPr>
            <a:r>
              <a:rPr b="0" i="0" lang="en-US" sz="2400" u="none" cap="none" strike="noStrike">
                <a:solidFill>
                  <a:srgbClr val="FF0000"/>
                </a:solidFill>
                <a:latin typeface="Arial"/>
                <a:ea typeface="Arial"/>
                <a:cs typeface="Arial"/>
                <a:sym typeface="Arial"/>
              </a:rPr>
              <a:t>B) There was probably a great deal of genetic variation in this species before the pesticide was introduced.</a:t>
            </a:r>
            <a:endParaRPr/>
          </a:p>
          <a:p>
            <a:pPr indent="-342900" lvl="0" marL="342900" marR="0" rtl="0" algn="l">
              <a:lnSpc>
                <a:spcPct val="100000"/>
              </a:lnSpc>
              <a:spcBef>
                <a:spcPts val="480"/>
              </a:spcBef>
              <a:spcAft>
                <a:spcPts val="0"/>
              </a:spcAft>
              <a:buClr>
                <a:srgbClr val="FF0000"/>
              </a:buClr>
              <a:buSzPts val="2400"/>
              <a:buFont typeface="Arial"/>
              <a:buNone/>
            </a:pPr>
            <a:r>
              <a:rPr b="0" i="0" lang="en-US" sz="2400" u="none" cap="none" strike="noStrike">
                <a:solidFill>
                  <a:srgbClr val="FF0000"/>
                </a:solidFill>
                <a:latin typeface="Arial"/>
                <a:ea typeface="Arial"/>
                <a:cs typeface="Arial"/>
                <a:sym typeface="Arial"/>
              </a:rPr>
              <a:t>C) This cockroach species was probably the most evolved species in the U.S.</a:t>
            </a:r>
            <a:endParaRPr/>
          </a:p>
          <a:p>
            <a:pPr indent="-342900" lvl="0" marL="342900" marR="0" rtl="0" algn="l">
              <a:lnSpc>
                <a:spcPct val="100000"/>
              </a:lnSpc>
              <a:spcBef>
                <a:spcPts val="480"/>
              </a:spcBef>
              <a:spcAft>
                <a:spcPts val="0"/>
              </a:spcAft>
              <a:buClr>
                <a:srgbClr val="FF0000"/>
              </a:buClr>
              <a:buSzPts val="2400"/>
              <a:buFont typeface="Arial"/>
              <a:buNone/>
            </a:pPr>
            <a:r>
              <a:rPr b="0" i="0" lang="en-US" sz="2400" u="none" cap="none" strike="noStrike">
                <a:solidFill>
                  <a:srgbClr val="FF0000"/>
                </a:solidFill>
                <a:latin typeface="Arial"/>
                <a:ea typeface="Arial"/>
                <a:cs typeface="Arial"/>
                <a:sym typeface="Arial"/>
              </a:rPr>
              <a:t>D) The cockroach species got used to the pesticide and has learned to live with the chemical.</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2" name="Shape 3752"/>
        <p:cNvGrpSpPr/>
        <p:nvPr/>
      </p:nvGrpSpPr>
      <p:grpSpPr>
        <a:xfrm>
          <a:off x="0" y="0"/>
          <a:ext cx="0" cy="0"/>
          <a:chOff x="0" y="0"/>
          <a:chExt cx="0" cy="0"/>
        </a:xfrm>
      </p:grpSpPr>
      <p:sp>
        <p:nvSpPr>
          <p:cNvPr id="3753" name="Google Shape;3753;p156"/>
          <p:cNvSpPr txBox="1"/>
          <p:nvPr>
            <p:ph idx="1" type="body"/>
          </p:nvPr>
        </p:nvSpPr>
        <p:spPr>
          <a:xfrm>
            <a:off x="685800" y="533400"/>
            <a:ext cx="7772400" cy="556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9.   How do some insects become resistant to a pesticide?</a:t>
            </a:r>
            <a:endParaRPr/>
          </a:p>
          <a:p>
            <a:pPr indent="-342900" lvl="0" marL="342900" marR="0" rtl="0" algn="l">
              <a:lnSpc>
                <a:spcPct val="100000"/>
              </a:lnSpc>
              <a:spcBef>
                <a:spcPts val="560"/>
              </a:spcBef>
              <a:spcAft>
                <a:spcPts val="0"/>
              </a:spcAft>
              <a:buClr>
                <a:srgbClr val="FF0000"/>
              </a:buClr>
              <a:buSzPts val="2800"/>
              <a:buFont typeface="Arial"/>
              <a:buNone/>
            </a:pPr>
            <a:r>
              <a:rPr b="1" i="0" lang="en-US" sz="2800" u="none" cap="none" strike="noStrike">
                <a:solidFill>
                  <a:srgbClr val="FF0000"/>
                </a:solidFill>
                <a:latin typeface="Arial"/>
                <a:ea typeface="Arial"/>
                <a:cs typeface="Arial"/>
                <a:sym typeface="Arial"/>
              </a:rPr>
              <a:t>A) The insects develop a method of surviving.</a:t>
            </a:r>
            <a:endParaRPr/>
          </a:p>
          <a:p>
            <a:pPr indent="-342900" lvl="0" marL="342900" marR="0" rtl="0" algn="l">
              <a:lnSpc>
                <a:spcPct val="100000"/>
              </a:lnSpc>
              <a:spcBef>
                <a:spcPts val="560"/>
              </a:spcBef>
              <a:spcAft>
                <a:spcPts val="0"/>
              </a:spcAft>
              <a:buClr>
                <a:srgbClr val="FF0000"/>
              </a:buClr>
              <a:buSzPts val="2800"/>
              <a:buFont typeface="Arial"/>
              <a:buNone/>
            </a:pPr>
            <a:r>
              <a:rPr b="1" i="0" lang="en-US" sz="2800" u="none" cap="none" strike="noStrike">
                <a:solidFill>
                  <a:srgbClr val="FF0000"/>
                </a:solidFill>
                <a:latin typeface="Arial"/>
                <a:ea typeface="Arial"/>
                <a:cs typeface="Arial"/>
                <a:sym typeface="Arial"/>
              </a:rPr>
              <a:t>B) Some insects have an adaptation that enables them to survive the pesticide and pass that adaptation to their offspring.</a:t>
            </a:r>
            <a:endParaRPr/>
          </a:p>
          <a:p>
            <a:pPr indent="-342900" lvl="0" marL="342900" marR="0" rtl="0" algn="l">
              <a:lnSpc>
                <a:spcPct val="100000"/>
              </a:lnSpc>
              <a:spcBef>
                <a:spcPts val="560"/>
              </a:spcBef>
              <a:spcAft>
                <a:spcPts val="0"/>
              </a:spcAft>
              <a:buClr>
                <a:srgbClr val="FF0000"/>
              </a:buClr>
              <a:buSzPts val="2800"/>
              <a:buFont typeface="Arial"/>
              <a:buNone/>
            </a:pPr>
            <a:r>
              <a:rPr b="1" i="0" lang="en-US" sz="2800" u="none" cap="none" strike="noStrike">
                <a:solidFill>
                  <a:srgbClr val="FF0000"/>
                </a:solidFill>
                <a:latin typeface="Arial"/>
                <a:ea typeface="Arial"/>
                <a:cs typeface="Arial"/>
                <a:sym typeface="Arial"/>
              </a:rPr>
              <a:t>C) The insects grow in habitats that protect them from pesticides.</a:t>
            </a:r>
            <a:endParaRPr/>
          </a:p>
          <a:p>
            <a:pPr indent="-342900" lvl="0" marL="342900" marR="0" rtl="0" algn="l">
              <a:lnSpc>
                <a:spcPct val="100000"/>
              </a:lnSpc>
              <a:spcBef>
                <a:spcPts val="560"/>
              </a:spcBef>
              <a:spcAft>
                <a:spcPts val="0"/>
              </a:spcAft>
              <a:buClr>
                <a:srgbClr val="FF0000"/>
              </a:buClr>
              <a:buSzPts val="2800"/>
              <a:buFont typeface="Arial"/>
              <a:buNone/>
            </a:pPr>
            <a:r>
              <a:rPr b="1" i="0" lang="en-US" sz="2800" u="none" cap="none" strike="noStrike">
                <a:solidFill>
                  <a:srgbClr val="FF0000"/>
                </a:solidFill>
                <a:latin typeface="Arial"/>
                <a:ea typeface="Arial"/>
                <a:cs typeface="Arial"/>
                <a:sym typeface="Arial"/>
              </a:rPr>
              <a:t>D) Pesticides change over time, becoming weaker and less effective.</a:t>
            </a:r>
            <a:endParaRPr/>
          </a:p>
          <a:p>
            <a:pPr indent="-165100" lvl="0" marL="342900" marR="0" rtl="0" algn="l">
              <a:spcBef>
                <a:spcPts val="560"/>
              </a:spcBef>
              <a:spcAft>
                <a:spcPts val="0"/>
              </a:spcAft>
              <a:buClr>
                <a:schemeClr val="dk1"/>
              </a:buClr>
              <a:buSzPts val="2800"/>
              <a:buFont typeface="Arial"/>
              <a:buNone/>
            </a:pPr>
            <a:r>
              <a:t/>
            </a:r>
            <a:endParaRPr b="1" i="0" sz="2800" u="none">
              <a:solidFill>
                <a:srgbClr val="FF0000"/>
              </a:solidFill>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8" name="Shape 3758"/>
        <p:cNvGrpSpPr/>
        <p:nvPr/>
      </p:nvGrpSpPr>
      <p:grpSpPr>
        <a:xfrm>
          <a:off x="0" y="0"/>
          <a:ext cx="0" cy="0"/>
          <a:chOff x="0" y="0"/>
          <a:chExt cx="0" cy="0"/>
        </a:xfrm>
      </p:grpSpPr>
      <p:sp>
        <p:nvSpPr>
          <p:cNvPr id="3759" name="Google Shape;3759;p157"/>
          <p:cNvSpPr txBox="1"/>
          <p:nvPr>
            <p:ph idx="1" type="body"/>
          </p:nvPr>
        </p:nvSpPr>
        <p:spPr>
          <a:xfrm>
            <a:off x="381000" y="609600"/>
            <a:ext cx="8382000" cy="5486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10.  How might the overuse of antibiotics lead to resistant strains of bacteria?</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A) Antibiotics change the structure of bacteria, making them resistant.</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B) Antibiotics introduce too many bacteria to a population at one time.</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C) Antibiotics provide a breeding ground in which bacteria can flourish.</a:t>
            </a:r>
            <a:endParaRPr/>
          </a:p>
          <a:p>
            <a:pPr indent="-342900" lvl="0" marL="342900" marR="0" rtl="0"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D) Antibiotics shift natural selection to favor existing resistant bacteria</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3" name="Shape 3763"/>
        <p:cNvGrpSpPr/>
        <p:nvPr/>
      </p:nvGrpSpPr>
      <p:grpSpPr>
        <a:xfrm>
          <a:off x="0" y="0"/>
          <a:ext cx="0" cy="0"/>
          <a:chOff x="0" y="0"/>
          <a:chExt cx="0" cy="0"/>
        </a:xfrm>
      </p:grpSpPr>
      <p:sp>
        <p:nvSpPr>
          <p:cNvPr id="3764" name="Google Shape;3764;p1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FRIDAY, 5/4/12</a:t>
            </a:r>
            <a:endParaRPr/>
          </a:p>
        </p:txBody>
      </p:sp>
      <p:sp>
        <p:nvSpPr>
          <p:cNvPr id="3765" name="Google Shape;3765;p15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ctr">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ctr">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Get out your EOCT Review Packet. It should have been finished last night!</a:t>
            </a:r>
            <a:endParaRPr/>
          </a:p>
          <a:p>
            <a:pPr indent="-514350" lvl="0" marL="514350" marR="0" rtl="0" algn="ctr">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ctr">
              <a:lnSpc>
                <a:spcPct val="100000"/>
              </a:lnSpc>
              <a:spcBef>
                <a:spcPts val="64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READ THE INFORMATION TO THE RIGHT OF THE SMART BOARD.</a:t>
            </a:r>
            <a:endParaRPr/>
          </a:p>
          <a:p>
            <a:pPr indent="-139700" lvl="0" marL="342900" marR="0" rtl="0" algn="l">
              <a:spcBef>
                <a:spcPts val="640"/>
              </a:spcBef>
              <a:spcAft>
                <a:spcPts val="0"/>
              </a:spcAft>
              <a:buClr>
                <a:schemeClr val="dk1"/>
              </a:buClr>
              <a:buSzPts val="3200"/>
              <a:buFont typeface="Arial"/>
              <a:buNone/>
            </a:pPr>
            <a:r>
              <a:t/>
            </a:r>
            <a:endParaRPr b="1" i="0" sz="3200" u="sng">
              <a:solidFill>
                <a:srgbClr val="FF0000"/>
              </a:solidFill>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9" name="Shape 3769"/>
        <p:cNvGrpSpPr/>
        <p:nvPr/>
      </p:nvGrpSpPr>
      <p:grpSpPr>
        <a:xfrm>
          <a:off x="0" y="0"/>
          <a:ext cx="0" cy="0"/>
          <a:chOff x="0" y="0"/>
          <a:chExt cx="0" cy="0"/>
        </a:xfrm>
      </p:grpSpPr>
      <p:sp>
        <p:nvSpPr>
          <p:cNvPr id="3770" name="Google Shape;3770;p1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Check Plants</a:t>
            </a:r>
            <a:endParaRPr/>
          </a:p>
        </p:txBody>
      </p:sp>
      <p:sp>
        <p:nvSpPr>
          <p:cNvPr id="3771" name="Google Shape;3771;p15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Make observations (fill out green sheet).</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Pollinate any new flowers.</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Water the plant. (Use other faucet!)</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Put plant into green tray.</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6" name="Shape 3776"/>
        <p:cNvGrpSpPr/>
        <p:nvPr/>
      </p:nvGrpSpPr>
      <p:grpSpPr>
        <a:xfrm>
          <a:off x="0" y="0"/>
          <a:ext cx="0" cy="0"/>
          <a:chOff x="0" y="0"/>
          <a:chExt cx="0" cy="0"/>
        </a:xfrm>
      </p:grpSpPr>
      <p:sp>
        <p:nvSpPr>
          <p:cNvPr id="3777" name="Google Shape;3777;p160"/>
          <p:cNvSpPr txBox="1"/>
          <p:nvPr>
            <p:ph type="title"/>
          </p:nvPr>
        </p:nvSpPr>
        <p:spPr>
          <a:xfrm>
            <a:off x="228600" y="609600"/>
            <a:ext cx="3048000" cy="944562"/>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1" i="0" lang="en-US" sz="3600" u="sng">
                <a:solidFill>
                  <a:schemeClr val="dk2"/>
                </a:solidFill>
                <a:latin typeface="Arial"/>
                <a:ea typeface="Arial"/>
                <a:cs typeface="Arial"/>
                <a:sym typeface="Arial"/>
              </a:rPr>
              <a:t>TAXONOMY</a:t>
            </a:r>
            <a:endParaRPr/>
          </a:p>
        </p:txBody>
      </p:sp>
      <p:sp>
        <p:nvSpPr>
          <p:cNvPr id="3778" name="Google Shape;3778;p160"/>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209550" lvl="0" marL="342900" rtl="0" algn="l">
              <a:lnSpc>
                <a:spcPct val="100000"/>
              </a:lnSpc>
              <a:spcBef>
                <a:spcPts val="0"/>
              </a:spcBef>
              <a:spcAft>
                <a:spcPts val="0"/>
              </a:spcAft>
              <a:buClr>
                <a:schemeClr val="dk1"/>
              </a:buClr>
              <a:buSzPts val="2100"/>
              <a:buFont typeface="Arial"/>
              <a:buNone/>
            </a:pPr>
            <a:r>
              <a:t/>
            </a:r>
            <a:endParaRPr b="1" i="0" sz="2100" u="sng">
              <a:solidFill>
                <a:schemeClr val="dk1"/>
              </a:solidFill>
              <a:latin typeface="Arial"/>
              <a:ea typeface="Arial"/>
              <a:cs typeface="Arial"/>
              <a:sym typeface="Arial"/>
            </a:endParaRPr>
          </a:p>
          <a:p>
            <a:pPr indent="-209550" lvl="0" marL="342900" rtl="0" algn="l">
              <a:spcBef>
                <a:spcPts val="420"/>
              </a:spcBef>
              <a:spcAft>
                <a:spcPts val="0"/>
              </a:spcAft>
              <a:buClr>
                <a:schemeClr val="dk1"/>
              </a:buClr>
              <a:buSzPts val="2100"/>
              <a:buFont typeface="Arial"/>
              <a:buNone/>
            </a:pPr>
            <a:r>
              <a:t/>
            </a:r>
            <a:endParaRPr b="1" i="0" sz="2100" u="sng">
              <a:solidFill>
                <a:schemeClr val="dk1"/>
              </a:solidFill>
              <a:latin typeface="Arial"/>
              <a:ea typeface="Arial"/>
              <a:cs typeface="Arial"/>
              <a:sym typeface="Arial"/>
            </a:endParaRPr>
          </a:p>
        </p:txBody>
      </p:sp>
      <p:pic>
        <p:nvPicPr>
          <p:cNvPr descr="taxonomy%203" id="3779" name="Google Shape;3779;p160"/>
          <p:cNvPicPr preferRelativeResize="0"/>
          <p:nvPr>
            <p:ph idx="1" type="body"/>
          </p:nvPr>
        </p:nvPicPr>
        <p:blipFill rotWithShape="1">
          <a:blip r:embed="rId3">
            <a:alphaModFix/>
          </a:blip>
          <a:srcRect b="0" l="0" r="0" t="0"/>
          <a:stretch/>
        </p:blipFill>
        <p:spPr>
          <a:xfrm>
            <a:off x="3330575" y="228600"/>
            <a:ext cx="5813425" cy="6248400"/>
          </a:xfrm>
          <a:prstGeom prst="rect">
            <a:avLst/>
          </a:prstGeom>
          <a:noFill/>
          <a:ln>
            <a:noFill/>
          </a:ln>
        </p:spPr>
      </p:pic>
      <p:sp>
        <p:nvSpPr>
          <p:cNvPr id="3780" name="Google Shape;3780;p160"/>
          <p:cNvSpPr txBox="1"/>
          <p:nvPr/>
        </p:nvSpPr>
        <p:spPr>
          <a:xfrm>
            <a:off x="685800" y="1981200"/>
            <a:ext cx="2530475" cy="35036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a:solidFill>
                  <a:srgbClr val="000000"/>
                </a:solidFill>
                <a:latin typeface="Arial"/>
                <a:ea typeface="Arial"/>
                <a:cs typeface="Arial"/>
                <a:sym typeface="Arial"/>
              </a:rPr>
              <a:t>The study of </a:t>
            </a:r>
            <a:r>
              <a:rPr b="1" i="0" lang="en-US" sz="3200" u="none">
                <a:solidFill>
                  <a:srgbClr val="000000"/>
                </a:solidFill>
                <a:latin typeface="Arial"/>
                <a:ea typeface="Arial"/>
                <a:cs typeface="Arial"/>
                <a:sym typeface="Arial"/>
              </a:rPr>
              <a:t>classifying &amp; naming</a:t>
            </a:r>
            <a:r>
              <a:rPr b="0" i="0" lang="en-US" sz="3200" u="none">
                <a:solidFill>
                  <a:srgbClr val="000000"/>
                </a:solidFill>
                <a:latin typeface="Arial"/>
                <a:ea typeface="Arial"/>
                <a:cs typeface="Arial"/>
                <a:sym typeface="Arial"/>
              </a:rPr>
              <a:t> </a:t>
            </a:r>
            <a:r>
              <a:rPr b="1" i="0" lang="en-US" sz="3200" u="none">
                <a:solidFill>
                  <a:srgbClr val="000000"/>
                </a:solidFill>
                <a:latin typeface="Arial"/>
                <a:ea typeface="Arial"/>
                <a:cs typeface="Arial"/>
                <a:sym typeface="Arial"/>
              </a:rPr>
              <a:t>organisms</a:t>
            </a:r>
            <a:r>
              <a:rPr b="0" i="0" lang="en-US" sz="3200" u="none">
                <a:solidFill>
                  <a:srgbClr val="000000"/>
                </a:solidFill>
                <a:latin typeface="Arial"/>
                <a:ea typeface="Arial"/>
                <a:cs typeface="Arial"/>
                <a:sym typeface="Arial"/>
              </a:rPr>
              <a:t> → based on evolutionary relationships</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5" name="Shape 3785"/>
        <p:cNvGrpSpPr/>
        <p:nvPr/>
      </p:nvGrpSpPr>
      <p:grpSpPr>
        <a:xfrm>
          <a:off x="0" y="0"/>
          <a:ext cx="0" cy="0"/>
          <a:chOff x="0" y="0"/>
          <a:chExt cx="0" cy="0"/>
        </a:xfrm>
      </p:grpSpPr>
      <p:sp>
        <p:nvSpPr>
          <p:cNvPr id="3786" name="Google Shape;3786;p161"/>
          <p:cNvSpPr txBox="1"/>
          <p:nvPr>
            <p:ph type="title"/>
          </p:nvPr>
        </p:nvSpPr>
        <p:spPr>
          <a:xfrm>
            <a:off x="457200" y="274637"/>
            <a:ext cx="82296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0" i="0" lang="en-US" sz="3200" u="none">
                <a:solidFill>
                  <a:schemeClr val="dk2"/>
                </a:solidFill>
                <a:latin typeface="Arial"/>
                <a:ea typeface="Arial"/>
                <a:cs typeface="Arial"/>
                <a:sym typeface="Arial"/>
              </a:rPr>
              <a:t>CAROLUS LINNAEUS (1707-1778)</a:t>
            </a:r>
            <a:endParaRPr/>
          </a:p>
        </p:txBody>
      </p:sp>
      <p:sp>
        <p:nvSpPr>
          <p:cNvPr id="3787" name="Google Shape;3787;p161"/>
          <p:cNvSpPr txBox="1"/>
          <p:nvPr>
            <p:ph idx="1" type="body"/>
          </p:nvPr>
        </p:nvSpPr>
        <p:spPr>
          <a:xfrm>
            <a:off x="457200" y="1600200"/>
            <a:ext cx="45720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Developed modern, universal classification of organisms (1707-1778)</a:t>
            </a:r>
            <a:endParaRPr/>
          </a:p>
          <a:p>
            <a:pPr indent="-285750" lvl="1" marL="742950" rtl="0" algn="l">
              <a:lnSpc>
                <a:spcPct val="90000"/>
              </a:lnSpc>
              <a:spcBef>
                <a:spcPts val="480"/>
              </a:spcBef>
              <a:spcAft>
                <a:spcPts val="0"/>
              </a:spcAft>
              <a:buClr>
                <a:schemeClr val="dk1"/>
              </a:buClr>
              <a:buSzPts val="2400"/>
              <a:buFont typeface="Noto Sans Symbols"/>
              <a:buChar char="→"/>
            </a:pPr>
            <a:r>
              <a:rPr b="1" i="0" lang="en-US" sz="2400" u="sng">
                <a:solidFill>
                  <a:schemeClr val="dk1"/>
                </a:solidFill>
                <a:latin typeface="Arial"/>
                <a:ea typeface="Arial"/>
                <a:cs typeface="Arial"/>
                <a:sym typeface="Arial"/>
              </a:rPr>
              <a:t>Binomial nomenclature</a:t>
            </a:r>
            <a:r>
              <a:rPr b="0" i="0" lang="en-US" sz="2400" u="none">
                <a:solidFill>
                  <a:schemeClr val="dk1"/>
                </a:solidFill>
                <a:latin typeface="Arial"/>
                <a:ea typeface="Arial"/>
                <a:cs typeface="Arial"/>
                <a:sym typeface="Arial"/>
              </a:rPr>
              <a:t>:</a:t>
            </a:r>
            <a:endParaRPr/>
          </a:p>
          <a:p>
            <a:pPr indent="-285750" lvl="1" marL="74295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(2-name naming system) </a:t>
            </a:r>
            <a:endParaRPr/>
          </a:p>
          <a:p>
            <a:pPr indent="-285750" lvl="1" marL="74295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by </a:t>
            </a:r>
            <a:r>
              <a:rPr b="1" i="0" lang="en-US" sz="2400" u="sng">
                <a:solidFill>
                  <a:schemeClr val="dk1"/>
                </a:solidFill>
                <a:latin typeface="Arial"/>
                <a:ea typeface="Arial"/>
                <a:cs typeface="Arial"/>
                <a:sym typeface="Arial"/>
              </a:rPr>
              <a:t>Genus</a:t>
            </a:r>
            <a:r>
              <a:rPr b="0" i="0" lang="en-US" sz="2400" u="none">
                <a:solidFill>
                  <a:schemeClr val="dk1"/>
                </a:solidFill>
                <a:latin typeface="Arial"/>
                <a:ea typeface="Arial"/>
                <a:cs typeface="Arial"/>
                <a:sym typeface="Arial"/>
              </a:rPr>
              <a:t> and </a:t>
            </a:r>
            <a:r>
              <a:rPr b="1" i="0" lang="en-US" sz="2400" u="sng">
                <a:solidFill>
                  <a:schemeClr val="dk1"/>
                </a:solidFill>
                <a:latin typeface="Arial"/>
                <a:ea typeface="Arial"/>
                <a:cs typeface="Arial"/>
                <a:sym typeface="Arial"/>
              </a:rPr>
              <a:t>species</a:t>
            </a:r>
            <a:r>
              <a:rPr b="0" i="0" lang="en-US" sz="2400" u="none">
                <a:solidFill>
                  <a:schemeClr val="dk1"/>
                </a:solidFill>
                <a:latin typeface="Arial"/>
                <a:ea typeface="Arial"/>
                <a:cs typeface="Arial"/>
                <a:sym typeface="Arial"/>
              </a:rPr>
              <a:t> </a:t>
            </a:r>
            <a:endParaRPr/>
          </a:p>
          <a:p>
            <a:pPr indent="-228600" lvl="2" marL="1143000" rtl="0" algn="l">
              <a:lnSpc>
                <a:spcPct val="90000"/>
              </a:lnSpc>
              <a:spcBef>
                <a:spcPts val="48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Capitalize Genus</a:t>
            </a:r>
            <a:r>
              <a:rPr b="0" i="0" lang="en-US" sz="2400" u="none">
                <a:solidFill>
                  <a:schemeClr val="dk1"/>
                </a:solidFill>
                <a:latin typeface="Arial"/>
                <a:ea typeface="Arial"/>
                <a:cs typeface="Arial"/>
                <a:sym typeface="Arial"/>
              </a:rPr>
              <a:t> and </a:t>
            </a:r>
            <a:r>
              <a:rPr b="1" i="0" lang="en-US" sz="2400" u="none">
                <a:solidFill>
                  <a:schemeClr val="dk1"/>
                </a:solidFill>
                <a:latin typeface="Arial"/>
                <a:ea typeface="Arial"/>
                <a:cs typeface="Arial"/>
                <a:sym typeface="Arial"/>
              </a:rPr>
              <a:t>lower case species</a:t>
            </a:r>
            <a:endParaRPr/>
          </a:p>
          <a:p>
            <a:pPr indent="-228600" lvl="2" marL="1143000" rtl="0" algn="l">
              <a:lnSpc>
                <a:spcPct val="90000"/>
              </a:lnSpc>
              <a:spcBef>
                <a:spcPts val="48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Underline</a:t>
            </a:r>
            <a:r>
              <a:rPr b="0" i="0" lang="en-US" sz="2400" u="none">
                <a:solidFill>
                  <a:schemeClr val="dk1"/>
                </a:solidFill>
                <a:latin typeface="Arial"/>
                <a:ea typeface="Arial"/>
                <a:cs typeface="Arial"/>
                <a:sym typeface="Arial"/>
              </a:rPr>
              <a:t> or </a:t>
            </a:r>
            <a:r>
              <a:rPr b="1" i="0" lang="en-US" sz="2400" u="none">
                <a:solidFill>
                  <a:schemeClr val="dk1"/>
                </a:solidFill>
                <a:latin typeface="Arial"/>
                <a:ea typeface="Arial"/>
                <a:cs typeface="Arial"/>
                <a:sym typeface="Arial"/>
              </a:rPr>
              <a:t>Italicize</a:t>
            </a:r>
            <a:r>
              <a:rPr b="0" i="0" lang="en-US" sz="2400" u="none">
                <a:solidFill>
                  <a:schemeClr val="dk1"/>
                </a:solidFill>
                <a:latin typeface="Arial"/>
                <a:ea typeface="Arial"/>
                <a:cs typeface="Arial"/>
                <a:sym typeface="Arial"/>
              </a:rPr>
              <a:t> </a:t>
            </a:r>
            <a:endParaRPr/>
          </a:p>
          <a:p>
            <a:pPr indent="-228600" lvl="2" marL="1143000" rtl="0" algn="l">
              <a:lnSpc>
                <a:spcPct val="90000"/>
              </a:lnSpc>
              <a:spcBef>
                <a:spcPts val="480"/>
              </a:spcBef>
              <a:spcAft>
                <a:spcPts val="0"/>
              </a:spcAft>
              <a:buClr>
                <a:schemeClr val="dk1"/>
              </a:buClr>
              <a:buSzPts val="2400"/>
              <a:buFont typeface="Arial"/>
              <a:buNone/>
            </a:pPr>
            <a:r>
              <a:rPr b="0" i="1" lang="en-US" sz="2400" u="none">
                <a:solidFill>
                  <a:schemeClr val="dk1"/>
                </a:solidFill>
                <a:latin typeface="Arial"/>
                <a:ea typeface="Arial"/>
                <a:cs typeface="Arial"/>
                <a:sym typeface="Arial"/>
              </a:rPr>
              <a:t>Ex. Homo sapiens</a:t>
            </a:r>
            <a:endParaRPr/>
          </a:p>
          <a:p>
            <a:pPr indent="-228600" lvl="2" marL="1143000" rtl="0" algn="l">
              <a:lnSpc>
                <a:spcPct val="90000"/>
              </a:lnSpc>
              <a:spcBef>
                <a:spcPts val="480"/>
              </a:spcBef>
              <a:spcAft>
                <a:spcPts val="0"/>
              </a:spcAft>
              <a:buClr>
                <a:schemeClr val="dk1"/>
              </a:buClr>
              <a:buSzPts val="2400"/>
              <a:buFont typeface="Arial"/>
              <a:buNone/>
            </a:pPr>
            <a:r>
              <a:rPr b="0" i="1" lang="en-US" sz="2400" u="none">
                <a:solidFill>
                  <a:schemeClr val="dk1"/>
                </a:solidFill>
                <a:latin typeface="Arial"/>
                <a:ea typeface="Arial"/>
                <a:cs typeface="Arial"/>
                <a:sym typeface="Arial"/>
              </a:rPr>
              <a:t>	   Canis familiaris</a:t>
            </a:r>
            <a:endParaRPr/>
          </a:p>
          <a:p>
            <a:pPr indent="-228600" lvl="2" marL="1143000" rtl="0" algn="l">
              <a:lnSpc>
                <a:spcPct val="90000"/>
              </a:lnSpc>
              <a:spcBef>
                <a:spcPts val="480"/>
              </a:spcBef>
              <a:spcAft>
                <a:spcPts val="0"/>
              </a:spcAft>
              <a:buClr>
                <a:schemeClr val="dk1"/>
              </a:buClr>
              <a:buSzPts val="2400"/>
              <a:buFont typeface="Arial"/>
              <a:buNone/>
            </a:pPr>
            <a:r>
              <a:rPr b="0" i="1" lang="en-US" sz="2400" u="none">
                <a:solidFill>
                  <a:schemeClr val="dk1"/>
                </a:solidFill>
                <a:latin typeface="Arial"/>
                <a:ea typeface="Arial"/>
                <a:cs typeface="Arial"/>
                <a:sym typeface="Arial"/>
              </a:rPr>
              <a:t>	  Felis domesticus</a:t>
            </a:r>
            <a:endParaRPr/>
          </a:p>
          <a:p>
            <a:pPr indent="-228600" lvl="2" marL="1143000" rtl="0" algn="l">
              <a:lnSpc>
                <a:spcPct val="90000"/>
              </a:lnSpc>
              <a:spcBef>
                <a:spcPts val="480"/>
              </a:spcBef>
              <a:spcAft>
                <a:spcPts val="0"/>
              </a:spcAft>
              <a:buClr>
                <a:schemeClr val="dk1"/>
              </a:buClr>
              <a:buSzPts val="2400"/>
              <a:buFont typeface="Arial"/>
              <a:buNone/>
            </a:pPr>
            <a:r>
              <a:t/>
            </a:r>
            <a:endParaRPr b="0" i="0" sz="2400" u="sng">
              <a:solidFill>
                <a:schemeClr val="dk1"/>
              </a:solidFill>
              <a:latin typeface="Arial"/>
              <a:ea typeface="Arial"/>
              <a:cs typeface="Arial"/>
              <a:sym typeface="Arial"/>
            </a:endParaRPr>
          </a:p>
          <a:p>
            <a:pPr indent="-190500" lvl="0" marL="342900" rtl="0" algn="l">
              <a:spcBef>
                <a:spcPts val="480"/>
              </a:spcBef>
              <a:spcAft>
                <a:spcPts val="0"/>
              </a:spcAft>
              <a:buClr>
                <a:schemeClr val="dk1"/>
              </a:buClr>
              <a:buSzPts val="2400"/>
              <a:buFont typeface="Arial"/>
              <a:buNone/>
            </a:pPr>
            <a:r>
              <a:t/>
            </a:r>
            <a:endParaRPr b="0" i="0" sz="2400" u="sng">
              <a:solidFill>
                <a:schemeClr val="dk1"/>
              </a:solidFill>
              <a:latin typeface="Arial"/>
              <a:ea typeface="Arial"/>
              <a:cs typeface="Arial"/>
              <a:sym typeface="Arial"/>
            </a:endParaRPr>
          </a:p>
        </p:txBody>
      </p:sp>
      <p:pic>
        <p:nvPicPr>
          <p:cNvPr descr="linnaeus" id="3788" name="Google Shape;3788;p161"/>
          <p:cNvPicPr preferRelativeResize="0"/>
          <p:nvPr>
            <p:ph idx="1" type="body"/>
          </p:nvPr>
        </p:nvPicPr>
        <p:blipFill rotWithShape="1">
          <a:blip r:embed="rId3">
            <a:alphaModFix/>
          </a:blip>
          <a:srcRect b="0" l="0" r="0" t="0"/>
          <a:stretch/>
        </p:blipFill>
        <p:spPr>
          <a:xfrm>
            <a:off x="5791200" y="1981200"/>
            <a:ext cx="2527300" cy="3429000"/>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3" name="Shape 3793"/>
        <p:cNvGrpSpPr/>
        <p:nvPr/>
      </p:nvGrpSpPr>
      <p:grpSpPr>
        <a:xfrm>
          <a:off x="0" y="0"/>
          <a:ext cx="0" cy="0"/>
          <a:chOff x="0" y="0"/>
          <a:chExt cx="0" cy="0"/>
        </a:xfrm>
      </p:grpSpPr>
      <p:pic>
        <p:nvPicPr>
          <p:cNvPr descr="kingdoms" id="3794" name="Google Shape;3794;p162"/>
          <p:cNvPicPr preferRelativeResize="0"/>
          <p:nvPr/>
        </p:nvPicPr>
        <p:blipFill rotWithShape="1">
          <a:blip r:embed="rId3">
            <a:alphaModFix/>
          </a:blip>
          <a:srcRect b="0" l="0" r="0" t="0"/>
          <a:stretch/>
        </p:blipFill>
        <p:spPr>
          <a:xfrm>
            <a:off x="1447800" y="1547812"/>
            <a:ext cx="6553200" cy="4841875"/>
          </a:xfrm>
          <a:prstGeom prst="rect">
            <a:avLst/>
          </a:prstGeom>
          <a:noFill/>
          <a:ln>
            <a:noFill/>
          </a:ln>
        </p:spPr>
      </p:pic>
      <p:sp>
        <p:nvSpPr>
          <p:cNvPr id="3795" name="Google Shape;3795;p162"/>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KINGDOMS OF LIFE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9" name="Shape 2369"/>
        <p:cNvGrpSpPr/>
        <p:nvPr/>
      </p:nvGrpSpPr>
      <p:grpSpPr>
        <a:xfrm>
          <a:off x="0" y="0"/>
          <a:ext cx="0" cy="0"/>
          <a:chOff x="0" y="0"/>
          <a:chExt cx="0" cy="0"/>
        </a:xfrm>
      </p:grpSpPr>
      <p:sp>
        <p:nvSpPr>
          <p:cNvPr id="2370" name="Google Shape;2370;p19"/>
          <p:cNvSpPr txBox="1"/>
          <p:nvPr>
            <p:ph type="title"/>
          </p:nvPr>
        </p:nvSpPr>
        <p:spPr>
          <a:xfrm>
            <a:off x="0" y="0"/>
            <a:ext cx="9144000" cy="1295400"/>
          </a:xfrm>
          <a:prstGeom prst="rect">
            <a:avLst/>
          </a:prstGeom>
          <a:solidFill>
            <a:srgbClr val="FFFFCC"/>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CC"/>
              </a:buClr>
              <a:buSzPts val="2000"/>
              <a:buFont typeface="Comic Sans MS"/>
              <a:buNone/>
            </a:pPr>
            <a:r>
              <a:rPr b="1" i="0" lang="en-US" sz="2000" u="sng">
                <a:solidFill>
                  <a:srgbClr val="3333CC"/>
                </a:solidFill>
                <a:latin typeface="Comic Sans MS"/>
                <a:ea typeface="Comic Sans MS"/>
                <a:cs typeface="Comic Sans MS"/>
                <a:sym typeface="Comic Sans MS"/>
              </a:rPr>
              <a:t>MACROMOLECULES</a:t>
            </a:r>
            <a:r>
              <a:rPr b="0" i="0" lang="en-US" sz="2000" u="none">
                <a:solidFill>
                  <a:schemeClr val="dk2"/>
                </a:solidFill>
                <a:latin typeface="Comic Sans MS"/>
                <a:ea typeface="Comic Sans MS"/>
                <a:cs typeface="Comic Sans MS"/>
                <a:sym typeface="Comic Sans MS"/>
              </a:rPr>
              <a:t> = ORGANIC COMPOUNDS THAT MAKE UP CELLS IN  LIVING THINGS – made of </a:t>
            </a:r>
            <a:r>
              <a:rPr b="1" i="0" lang="en-US" sz="2000" u="sng">
                <a:solidFill>
                  <a:schemeClr val="dk2"/>
                </a:solidFill>
                <a:latin typeface="Comic Sans MS"/>
                <a:ea typeface="Comic Sans MS"/>
                <a:cs typeface="Comic Sans MS"/>
                <a:sym typeface="Comic Sans MS"/>
              </a:rPr>
              <a:t>C, H</a:t>
            </a:r>
            <a:r>
              <a:rPr b="0" i="0" lang="en-US" sz="2000" u="none">
                <a:solidFill>
                  <a:schemeClr val="dk2"/>
                </a:solidFill>
                <a:latin typeface="Comic Sans MS"/>
                <a:ea typeface="Comic Sans MS"/>
                <a:cs typeface="Comic Sans MS"/>
                <a:sym typeface="Comic Sans MS"/>
              </a:rPr>
              <a:t>, O, N, S, P</a:t>
            </a:r>
            <a:br>
              <a:rPr b="0" i="0" lang="en-US" sz="2000" u="none">
                <a:solidFill>
                  <a:schemeClr val="dk2"/>
                </a:solidFill>
                <a:latin typeface="Comic Sans MS"/>
                <a:ea typeface="Comic Sans MS"/>
                <a:cs typeface="Comic Sans MS"/>
                <a:sym typeface="Comic Sans MS"/>
              </a:rPr>
            </a:br>
            <a:r>
              <a:rPr b="1" i="0" lang="en-US" sz="2000" u="sng">
                <a:solidFill>
                  <a:srgbClr val="FF0000"/>
                </a:solidFill>
                <a:latin typeface="Comic Sans MS"/>
                <a:ea typeface="Comic Sans MS"/>
                <a:cs typeface="Comic Sans MS"/>
                <a:sym typeface="Comic Sans MS"/>
              </a:rPr>
              <a:t>CARBON</a:t>
            </a:r>
            <a:r>
              <a:rPr b="0" i="0" lang="en-US" sz="2000" u="none">
                <a:solidFill>
                  <a:schemeClr val="dk2"/>
                </a:solidFill>
                <a:latin typeface="Comic Sans MS"/>
                <a:ea typeface="Comic Sans MS"/>
                <a:cs typeface="Comic Sans MS"/>
                <a:sym typeface="Comic Sans MS"/>
              </a:rPr>
              <a:t>  </a:t>
            </a:r>
            <a:r>
              <a:rPr b="1" i="1" lang="en-US" sz="2000" u="none">
                <a:solidFill>
                  <a:schemeClr val="dk2"/>
                </a:solidFill>
                <a:latin typeface="Comic Sans MS"/>
                <a:ea typeface="Comic Sans MS"/>
                <a:cs typeface="Comic Sans MS"/>
                <a:sym typeface="Comic Sans MS"/>
              </a:rPr>
              <a:t>IS THE “</a:t>
            </a:r>
            <a:r>
              <a:rPr b="1" i="1" lang="en-US" sz="2000" u="none">
                <a:solidFill>
                  <a:srgbClr val="FF0000"/>
                </a:solidFill>
                <a:latin typeface="Comic Sans MS"/>
                <a:ea typeface="Comic Sans MS"/>
                <a:cs typeface="Comic Sans MS"/>
                <a:sym typeface="Comic Sans MS"/>
              </a:rPr>
              <a:t>BACKBONE</a:t>
            </a:r>
            <a:r>
              <a:rPr b="1" i="1" lang="en-US" sz="2000" u="none">
                <a:solidFill>
                  <a:schemeClr val="dk2"/>
                </a:solidFill>
                <a:latin typeface="Comic Sans MS"/>
                <a:ea typeface="Comic Sans MS"/>
                <a:cs typeface="Comic Sans MS"/>
                <a:sym typeface="Comic Sans MS"/>
              </a:rPr>
              <a:t>” OF LIFE</a:t>
            </a:r>
            <a:endParaRPr/>
          </a:p>
        </p:txBody>
      </p:sp>
      <p:graphicFrame>
        <p:nvGraphicFramePr>
          <p:cNvPr id="2371" name="Google Shape;2371;p19"/>
          <p:cNvGraphicFramePr/>
          <p:nvPr/>
        </p:nvGraphicFramePr>
        <p:xfrm>
          <a:off x="0" y="1295400"/>
          <a:ext cx="3000000" cy="3000000"/>
        </p:xfrm>
        <a:graphic>
          <a:graphicData uri="http://schemas.openxmlformats.org/drawingml/2006/table">
            <a:tbl>
              <a:tblPr>
                <a:noFill/>
                <a:tableStyleId>{1CFF6C20-B936-429A-A096-E3364E0C6664}</a:tableStyleId>
              </a:tblPr>
              <a:tblGrid>
                <a:gridCol w="2438400"/>
                <a:gridCol w="2133600"/>
                <a:gridCol w="2286000"/>
                <a:gridCol w="2286000"/>
              </a:tblGrid>
              <a:tr h="914400">
                <a:tc>
                  <a:txBody>
                    <a:bodyPr/>
                    <a:lstStyle/>
                    <a:p>
                      <a:pPr indent="0" lvl="0" marL="0" marR="0" rtl="0" algn="ctr">
                        <a:lnSpc>
                          <a:spcPct val="100000"/>
                        </a:lnSpc>
                        <a:spcBef>
                          <a:spcPts val="0"/>
                        </a:spcBef>
                        <a:spcAft>
                          <a:spcPts val="0"/>
                        </a:spcAft>
                        <a:buClr>
                          <a:srgbClr val="3333CC"/>
                        </a:buClr>
                        <a:buSzPts val="1800"/>
                        <a:buFont typeface="Comic Sans MS"/>
                        <a:buNone/>
                      </a:pPr>
                      <a:r>
                        <a:rPr b="1" i="1" lang="en-US" sz="1800" u="none" cap="none" strike="noStrike">
                          <a:solidFill>
                            <a:srgbClr val="3333CC"/>
                          </a:solidFill>
                          <a:latin typeface="Comic Sans MS"/>
                          <a:ea typeface="Comic Sans MS"/>
                          <a:cs typeface="Comic Sans MS"/>
                          <a:sym typeface="Comic Sans MS"/>
                        </a:rPr>
                        <a:t>ORGANIC COMPOUNDS</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333CC"/>
                        </a:buClr>
                        <a:buSzPts val="1800"/>
                        <a:buFont typeface="Comic Sans MS"/>
                        <a:buNone/>
                      </a:pPr>
                      <a:r>
                        <a:rPr b="1" i="1" lang="en-US" sz="1800" u="none" cap="none" strike="noStrike">
                          <a:solidFill>
                            <a:srgbClr val="3333CC"/>
                          </a:solidFill>
                          <a:latin typeface="Comic Sans MS"/>
                          <a:ea typeface="Comic Sans MS"/>
                          <a:cs typeface="Comic Sans MS"/>
                          <a:sym typeface="Comic Sans MS"/>
                        </a:rPr>
                        <a:t>BUILDING BLOCKS (MONOMERS)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333CC"/>
                        </a:buClr>
                        <a:buSzPts val="1800"/>
                        <a:buFont typeface="Comic Sans MS"/>
                        <a:buNone/>
                      </a:pPr>
                      <a:r>
                        <a:rPr b="1" i="1" lang="en-US" sz="1800" u="none" cap="none" strike="noStrike">
                          <a:solidFill>
                            <a:srgbClr val="3333CC"/>
                          </a:solidFill>
                          <a:latin typeface="Comic Sans MS"/>
                          <a:ea typeface="Comic Sans MS"/>
                          <a:cs typeface="Comic Sans MS"/>
                          <a:sym typeface="Comic Sans MS"/>
                        </a:rPr>
                        <a:t>FUNCTIONS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333CC"/>
                        </a:buClr>
                        <a:buSzPts val="1800"/>
                        <a:buFont typeface="Comic Sans MS"/>
                        <a:buNone/>
                      </a:pPr>
                      <a:r>
                        <a:rPr b="1" i="1" lang="en-US" sz="1800" u="none" cap="none" strike="noStrike">
                          <a:solidFill>
                            <a:srgbClr val="3333CC"/>
                          </a:solidFill>
                          <a:latin typeface="Comic Sans MS"/>
                          <a:ea typeface="Comic Sans MS"/>
                          <a:cs typeface="Comic Sans MS"/>
                          <a:sym typeface="Comic Sans MS"/>
                        </a:rPr>
                        <a:t>EXAMPLES</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54100">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cap="none" strike="noStrike">
                          <a:solidFill>
                            <a:schemeClr val="dk1"/>
                          </a:solidFill>
                          <a:latin typeface="Comic Sans MS"/>
                          <a:ea typeface="Comic Sans MS"/>
                          <a:cs typeface="Comic Sans MS"/>
                          <a:sym typeface="Comic Sans MS"/>
                        </a:rPr>
                        <a:t>CARBOHYDRATES</a:t>
                      </a:r>
                      <a:endParaRPr/>
                    </a:p>
                    <a:p>
                      <a:pPr indent="0" lvl="0" marL="0" marR="0" rtl="0" algn="l">
                        <a:lnSpc>
                          <a:spcPct val="100000"/>
                        </a:lnSpc>
                        <a:spcBef>
                          <a:spcPts val="360"/>
                        </a:spcBef>
                        <a:spcAft>
                          <a:spcPts val="0"/>
                        </a:spcAft>
                        <a:buClr>
                          <a:schemeClr val="dk1"/>
                        </a:buClr>
                        <a:buSzPts val="1800"/>
                        <a:buFont typeface="Comic Sans MS"/>
                        <a:buNone/>
                      </a:pPr>
                      <a:r>
                        <a:rPr b="1" i="1" lang="en-US" sz="1800" u="none" cap="none" strike="noStrike">
                          <a:solidFill>
                            <a:schemeClr val="dk1"/>
                          </a:solidFill>
                          <a:latin typeface="Comic Sans MS"/>
                          <a:ea typeface="Comic Sans MS"/>
                          <a:cs typeface="Comic Sans MS"/>
                          <a:sym typeface="Comic Sans MS"/>
                        </a:rPr>
                        <a:t>(SUGARS)</a:t>
                      </a:r>
                      <a:endParaRPr/>
                    </a:p>
                    <a:p>
                      <a:pPr indent="0" lvl="0" marL="0" marR="0" rtl="0" algn="l">
                        <a:lnSpc>
                          <a:spcPct val="100000"/>
                        </a:lnSpc>
                        <a:spcBef>
                          <a:spcPts val="360"/>
                        </a:spcBef>
                        <a:spcAft>
                          <a:spcPts val="0"/>
                        </a:spcAft>
                        <a:buClr>
                          <a:srgbClr val="FF0000"/>
                        </a:buClr>
                        <a:buSzPts val="1800"/>
                        <a:buFont typeface="Comic Sans MS"/>
                        <a:buNone/>
                      </a:pPr>
                      <a:r>
                        <a:rPr b="1" i="1" lang="en-US" sz="1800" u="none" cap="none" strike="noStrike">
                          <a:solidFill>
                            <a:srgbClr val="FF0000"/>
                          </a:solidFill>
                          <a:latin typeface="Comic Sans MS"/>
                          <a:ea typeface="Comic Sans MS"/>
                          <a:cs typeface="Comic Sans MS"/>
                          <a:sym typeface="Comic Sans MS"/>
                        </a:rPr>
                        <a:t>C,H,O</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MONOSACCHARIDES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PRIMARY/QUICK ENERGY</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GLUCOSE</a:t>
                      </a:r>
                      <a:endParaRPr/>
                    </a:p>
                    <a:p>
                      <a:pPr indent="0" lvl="0" marL="0" marR="0" rtl="0" algn="l">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GLYCOGEN, STARCH</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r>
              <a:tr h="1112825">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cap="none" strike="noStrike">
                          <a:solidFill>
                            <a:schemeClr val="dk1"/>
                          </a:solidFill>
                          <a:latin typeface="Comic Sans MS"/>
                          <a:ea typeface="Comic Sans MS"/>
                          <a:cs typeface="Comic Sans MS"/>
                          <a:sym typeface="Comic Sans MS"/>
                        </a:rPr>
                        <a:t>LIPIDS (FATS)</a:t>
                      </a:r>
                      <a:endParaRPr/>
                    </a:p>
                    <a:p>
                      <a:pPr indent="0" lvl="0" marL="0" marR="0" rtl="0" algn="l">
                        <a:lnSpc>
                          <a:spcPct val="100000"/>
                        </a:lnSpc>
                        <a:spcBef>
                          <a:spcPts val="360"/>
                        </a:spcBef>
                        <a:spcAft>
                          <a:spcPts val="0"/>
                        </a:spcAft>
                        <a:buClr>
                          <a:srgbClr val="FF0000"/>
                        </a:buClr>
                        <a:buSzPts val="1800"/>
                        <a:buFont typeface="Comic Sans MS"/>
                        <a:buNone/>
                      </a:pPr>
                      <a:r>
                        <a:rPr b="1" i="1" lang="en-US" sz="1800" u="none" cap="none" strike="noStrike">
                          <a:solidFill>
                            <a:srgbClr val="FF0000"/>
                          </a:solidFill>
                          <a:latin typeface="Comic Sans MS"/>
                          <a:ea typeface="Comic Sans MS"/>
                          <a:cs typeface="Comic Sans MS"/>
                          <a:sym typeface="Comic Sans MS"/>
                        </a:rPr>
                        <a:t>C,H,O</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FATTY ACIDS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STORED ENERGY, INSULATION, WATERPROOFING</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STEROIDS, OILS,</a:t>
                      </a:r>
                      <a:endParaRPr/>
                    </a:p>
                    <a:p>
                      <a:pPr indent="0" lvl="0" marL="0" marR="0" rtl="0" algn="l">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TRIGLYCERIDES</a:t>
                      </a:r>
                      <a:endParaRPr/>
                    </a:p>
                    <a:p>
                      <a:pPr indent="0" lvl="0" marL="0" marR="0" rtl="0" algn="l">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PHOSPHOLIPIDS</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1462075">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cap="none" strike="noStrike">
                          <a:solidFill>
                            <a:schemeClr val="dk1"/>
                          </a:solidFill>
                          <a:latin typeface="Comic Sans MS"/>
                          <a:ea typeface="Comic Sans MS"/>
                          <a:cs typeface="Comic Sans MS"/>
                          <a:sym typeface="Comic Sans MS"/>
                        </a:rPr>
                        <a:t>PROTEINS</a:t>
                      </a:r>
                      <a:endParaRPr/>
                    </a:p>
                    <a:p>
                      <a:pPr indent="0" lvl="0" marL="0" marR="0" rtl="0" algn="l">
                        <a:lnSpc>
                          <a:spcPct val="100000"/>
                        </a:lnSpc>
                        <a:spcBef>
                          <a:spcPts val="360"/>
                        </a:spcBef>
                        <a:spcAft>
                          <a:spcPts val="0"/>
                        </a:spcAft>
                        <a:buClr>
                          <a:srgbClr val="FF0000"/>
                        </a:buClr>
                        <a:buSzPts val="1800"/>
                        <a:buFont typeface="Comic Sans MS"/>
                        <a:buNone/>
                      </a:pPr>
                      <a:r>
                        <a:rPr b="1" i="1" lang="en-US" sz="1800" u="none" cap="none" strike="noStrike">
                          <a:solidFill>
                            <a:srgbClr val="FF0000"/>
                          </a:solidFill>
                          <a:latin typeface="Comic Sans MS"/>
                          <a:ea typeface="Comic Sans MS"/>
                          <a:cs typeface="Comic Sans MS"/>
                          <a:sym typeface="Comic Sans MS"/>
                        </a:rPr>
                        <a:t>C,H,O,N,S</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AMINO ACIDS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BUILD &amp; REPAIR CELLS, REGULATES CELL ACTIVITY (ENZYMES)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ENZYMES, KERATIN, HEMOGLOBIN</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89025">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cap="none" strike="noStrike">
                          <a:solidFill>
                            <a:schemeClr val="dk1"/>
                          </a:solidFill>
                          <a:latin typeface="Comic Sans MS"/>
                          <a:ea typeface="Comic Sans MS"/>
                          <a:cs typeface="Comic Sans MS"/>
                          <a:sym typeface="Comic Sans MS"/>
                        </a:rPr>
                        <a:t>NUCLEIC ACIDS</a:t>
                      </a:r>
                      <a:endParaRPr/>
                    </a:p>
                    <a:p>
                      <a:pPr indent="0" lvl="0" marL="0" marR="0" rtl="0" algn="l">
                        <a:lnSpc>
                          <a:spcPct val="100000"/>
                        </a:lnSpc>
                        <a:spcBef>
                          <a:spcPts val="360"/>
                        </a:spcBef>
                        <a:spcAft>
                          <a:spcPts val="0"/>
                        </a:spcAft>
                        <a:buClr>
                          <a:srgbClr val="FF0000"/>
                        </a:buClr>
                        <a:buSzPts val="1800"/>
                        <a:buFont typeface="Comic Sans MS"/>
                        <a:buNone/>
                      </a:pPr>
                      <a:r>
                        <a:rPr b="1" i="1" lang="en-US" sz="1800" u="none" cap="none" strike="noStrike">
                          <a:solidFill>
                            <a:srgbClr val="FF0000"/>
                          </a:solidFill>
                          <a:latin typeface="Comic Sans MS"/>
                          <a:ea typeface="Comic Sans MS"/>
                          <a:cs typeface="Comic Sans MS"/>
                          <a:sym typeface="Comic Sans MS"/>
                        </a:rPr>
                        <a:t>C,H,O,N,P</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NUCLEOTIDEs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GENETIC INFORMATION &amp; PROTEIN SYNTHESIS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DNA</a:t>
                      </a:r>
                      <a:endParaRPr/>
                    </a:p>
                    <a:p>
                      <a:pPr indent="0" lvl="0" marL="0" marR="0" rtl="0" algn="l">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RNA</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0" name="Shape 3800"/>
        <p:cNvGrpSpPr/>
        <p:nvPr/>
      </p:nvGrpSpPr>
      <p:grpSpPr>
        <a:xfrm>
          <a:off x="0" y="0"/>
          <a:ext cx="0" cy="0"/>
          <a:chOff x="0" y="0"/>
          <a:chExt cx="0" cy="0"/>
        </a:xfrm>
      </p:grpSpPr>
      <p:sp>
        <p:nvSpPr>
          <p:cNvPr id="3801" name="Google Shape;3801;p163"/>
          <p:cNvSpPr txBox="1"/>
          <p:nvPr>
            <p:ph type="title"/>
          </p:nvPr>
        </p:nvSpPr>
        <p:spPr>
          <a:xfrm>
            <a:off x="457200" y="274637"/>
            <a:ext cx="5562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1" i="0" lang="en-US" sz="3200" u="sng">
                <a:solidFill>
                  <a:schemeClr val="dk2"/>
                </a:solidFill>
                <a:latin typeface="Arial"/>
                <a:ea typeface="Arial"/>
                <a:cs typeface="Arial"/>
                <a:sym typeface="Arial"/>
              </a:rPr>
              <a:t>Characteristics of Viruses – not classified in a kingdom </a:t>
            </a:r>
            <a:endParaRPr/>
          </a:p>
        </p:txBody>
      </p:sp>
      <p:sp>
        <p:nvSpPr>
          <p:cNvPr id="3802" name="Google Shape;3802;p163"/>
          <p:cNvSpPr txBox="1"/>
          <p:nvPr>
            <p:ph idx="1" type="body"/>
          </p:nvPr>
        </p:nvSpPr>
        <p:spPr>
          <a:xfrm>
            <a:off x="152400" y="1143000"/>
            <a:ext cx="5486400" cy="54102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Very Small (Smaller than bacteria)</a:t>
            </a:r>
            <a:endParaRPr/>
          </a:p>
          <a:p>
            <a:pPr indent="-533400" lvl="1" marL="990600" rtl="0" algn="l">
              <a:lnSpc>
                <a:spcPct val="8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Only seen with </a:t>
            </a:r>
            <a:r>
              <a:rPr b="1" i="0" lang="en-US" sz="2400" u="sng">
                <a:solidFill>
                  <a:schemeClr val="dk1"/>
                </a:solidFill>
                <a:latin typeface="Arial"/>
                <a:ea typeface="Arial"/>
                <a:cs typeface="Arial"/>
                <a:sym typeface="Arial"/>
              </a:rPr>
              <a:t>electron microscope</a:t>
            </a:r>
            <a:endParaRPr/>
          </a:p>
          <a:p>
            <a:pPr indent="-533400" lvl="1" marL="990600" rtl="0" algn="l">
              <a:lnSpc>
                <a:spcPct val="80000"/>
              </a:lnSpc>
              <a:spcBef>
                <a:spcPts val="320"/>
              </a:spcBef>
              <a:spcAft>
                <a:spcPts val="0"/>
              </a:spcAft>
              <a:buClr>
                <a:schemeClr val="dk1"/>
              </a:buClr>
              <a:buSzPts val="1600"/>
              <a:buFont typeface="Arial"/>
              <a:buChar char="–"/>
            </a:pPr>
            <a:r>
              <a:rPr b="0" i="1" lang="en-US" sz="1600" u="none">
                <a:solidFill>
                  <a:schemeClr val="dk1"/>
                </a:solidFill>
                <a:latin typeface="Arial"/>
                <a:ea typeface="Arial"/>
                <a:cs typeface="Arial"/>
                <a:sym typeface="Arial"/>
              </a:rPr>
              <a:t>COMPARE IT: </a:t>
            </a:r>
            <a:r>
              <a:rPr b="0" i="1" lang="en-US" sz="1600" u="sng">
                <a:solidFill>
                  <a:schemeClr val="dk1"/>
                </a:solidFill>
                <a:hlinkClick r:id="rId3">
                  <a:extLst>
                    <a:ext uri="{A12FA001-AC4F-418D-AE19-62706E023703}">
                      <ahyp:hlinkClr val="tx"/>
                    </a:ext>
                  </a:extLst>
                </a:hlinkClick>
              </a:rPr>
              <a:t>http://www.cellsalive.com/howbig.htm</a:t>
            </a:r>
            <a:endParaRPr/>
          </a:p>
          <a:p>
            <a:pPr indent="-609600" lvl="0" marL="609600" rtl="0" algn="l">
              <a:lnSpc>
                <a:spcPct val="80000"/>
              </a:lnSpc>
              <a:spcBef>
                <a:spcPts val="640"/>
              </a:spcBef>
              <a:spcAft>
                <a:spcPts val="0"/>
              </a:spcAft>
              <a:buClr>
                <a:schemeClr val="dk1"/>
              </a:buClr>
              <a:buSzPts val="3200"/>
              <a:buFont typeface="Arial"/>
              <a:buChar char="•"/>
            </a:pPr>
            <a:r>
              <a:rPr b="1" i="0" lang="en-US" sz="3200" u="sng">
                <a:solidFill>
                  <a:schemeClr val="dk1"/>
                </a:solidFill>
                <a:latin typeface="Arial"/>
                <a:ea typeface="Arial"/>
                <a:cs typeface="Arial"/>
                <a:sym typeface="Arial"/>
              </a:rPr>
              <a:t>Subcellular</a:t>
            </a:r>
            <a:r>
              <a:rPr b="0" i="0" lang="en-US" sz="3200" u="none">
                <a:solidFill>
                  <a:schemeClr val="dk1"/>
                </a:solidFill>
                <a:latin typeface="Arial"/>
                <a:ea typeface="Arial"/>
                <a:cs typeface="Arial"/>
                <a:sym typeface="Arial"/>
              </a:rPr>
              <a:t> – No cell parts; Made of:</a:t>
            </a:r>
            <a:endParaRPr/>
          </a:p>
          <a:p>
            <a:pPr indent="-533400" lvl="1" marL="990600" rtl="0" algn="l">
              <a:lnSpc>
                <a:spcPct val="80000"/>
              </a:lnSpc>
              <a:spcBef>
                <a:spcPts val="480"/>
              </a:spcBef>
              <a:spcAft>
                <a:spcPts val="0"/>
              </a:spcAft>
              <a:buClr>
                <a:srgbClr val="FF3300"/>
              </a:buClr>
              <a:buSzPts val="2400"/>
              <a:buFont typeface="Arial"/>
              <a:buAutoNum type="arabicPeriod"/>
            </a:pPr>
            <a:r>
              <a:rPr b="1" i="0" lang="en-US" sz="2400" u="sng">
                <a:solidFill>
                  <a:srgbClr val="FF3300"/>
                </a:solidFill>
                <a:latin typeface="Arial"/>
                <a:ea typeface="Arial"/>
                <a:cs typeface="Arial"/>
                <a:sym typeface="Arial"/>
              </a:rPr>
              <a:t>NUCLEIC ACID</a:t>
            </a:r>
            <a:r>
              <a:rPr b="0" i="0" lang="en-US" sz="2400" u="none">
                <a:solidFill>
                  <a:schemeClr val="dk1"/>
                </a:solidFill>
                <a:latin typeface="Arial"/>
                <a:ea typeface="Arial"/>
                <a:cs typeface="Arial"/>
                <a:sym typeface="Arial"/>
              </a:rPr>
              <a:t>: DNA or RNA</a:t>
            </a:r>
            <a:endParaRPr/>
          </a:p>
          <a:p>
            <a:pPr indent="-533400" lvl="1" marL="990600" rtl="0" algn="l">
              <a:lnSpc>
                <a:spcPct val="80000"/>
              </a:lnSpc>
              <a:spcBef>
                <a:spcPts val="480"/>
              </a:spcBef>
              <a:spcAft>
                <a:spcPts val="0"/>
              </a:spcAft>
              <a:buClr>
                <a:srgbClr val="FF3300"/>
              </a:buClr>
              <a:buSzPts val="2400"/>
              <a:buFont typeface="Arial"/>
              <a:buAutoNum type="arabicPeriod"/>
            </a:pPr>
            <a:r>
              <a:rPr b="1" i="0" lang="en-US" sz="2400" u="sng">
                <a:solidFill>
                  <a:srgbClr val="FF3300"/>
                </a:solidFill>
                <a:latin typeface="Arial"/>
                <a:ea typeface="Arial"/>
                <a:cs typeface="Arial"/>
                <a:sym typeface="Arial"/>
              </a:rPr>
              <a:t>CAPSID</a:t>
            </a:r>
            <a:r>
              <a:rPr b="1" i="0" lang="en-US" sz="2400" u="sng">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 Protein coat around nucleic acid</a:t>
            </a:r>
            <a:endParaRPr/>
          </a:p>
          <a:p>
            <a:pPr indent="-533400" lvl="1" marL="990600" rtl="0" algn="l">
              <a:lnSpc>
                <a:spcPct val="8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Not considered living because…..</a:t>
            </a:r>
            <a:endParaRPr/>
          </a:p>
          <a:p>
            <a:pPr indent="-457200" lvl="2" marL="1371600" rtl="0" algn="l">
              <a:lnSpc>
                <a:spcPct val="8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sng">
                <a:solidFill>
                  <a:schemeClr val="dk1"/>
                </a:solidFill>
                <a:latin typeface="Arial"/>
                <a:ea typeface="Arial"/>
                <a:cs typeface="Arial"/>
                <a:sym typeface="Arial"/>
              </a:rPr>
              <a:t>No life activities except reproduction</a:t>
            </a:r>
            <a:r>
              <a:rPr b="0" i="0" lang="en-US" sz="2400" u="none">
                <a:solidFill>
                  <a:schemeClr val="dk1"/>
                </a:solidFill>
                <a:latin typeface="Arial"/>
                <a:ea typeface="Arial"/>
                <a:cs typeface="Arial"/>
                <a:sym typeface="Arial"/>
              </a:rPr>
              <a:t>  - Requires a host (a living cell) to do this</a:t>
            </a:r>
            <a:endParaRPr/>
          </a:p>
          <a:p>
            <a:pPr indent="-457200" lvl="0" marL="6096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406400" lvl="0" marL="6096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virus" id="3803" name="Google Shape;3803;p163"/>
          <p:cNvPicPr preferRelativeResize="0"/>
          <p:nvPr/>
        </p:nvPicPr>
        <p:blipFill rotWithShape="1">
          <a:blip r:embed="rId4">
            <a:alphaModFix/>
          </a:blip>
          <a:srcRect b="0" l="0" r="0" t="0"/>
          <a:stretch/>
        </p:blipFill>
        <p:spPr>
          <a:xfrm>
            <a:off x="6629400" y="762000"/>
            <a:ext cx="1935162" cy="2397125"/>
          </a:xfrm>
          <a:prstGeom prst="rect">
            <a:avLst/>
          </a:prstGeom>
          <a:noFill/>
          <a:ln>
            <a:noFill/>
          </a:ln>
        </p:spPr>
      </p:pic>
      <p:pic>
        <p:nvPicPr>
          <p:cNvPr descr="structure" id="3804" name="Google Shape;3804;p163"/>
          <p:cNvPicPr preferRelativeResize="0"/>
          <p:nvPr/>
        </p:nvPicPr>
        <p:blipFill rotWithShape="1">
          <a:blip r:embed="rId5">
            <a:alphaModFix/>
          </a:blip>
          <a:srcRect b="0" l="0" r="0" t="0"/>
          <a:stretch/>
        </p:blipFill>
        <p:spPr>
          <a:xfrm>
            <a:off x="6172200" y="3581400"/>
            <a:ext cx="2085975" cy="312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0" st="0"/>
                                            </p:txEl>
                                          </p:spTgt>
                                        </p:tgtEl>
                                        <p:attrNameLst>
                                          <p:attrName>style.visibility</p:attrName>
                                        </p:attrNameLst>
                                      </p:cBhvr>
                                      <p:to>
                                        <p:strVal val="visible"/>
                                      </p:to>
                                    </p:set>
                                    <p:animEffect filter="fade" transition="in">
                                      <p:cBhvr>
                                        <p:cTn dur="500"/>
                                        <p:tgtEl>
                                          <p:spTgt spid="38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1" st="1"/>
                                            </p:txEl>
                                          </p:spTgt>
                                        </p:tgtEl>
                                        <p:attrNameLst>
                                          <p:attrName>style.visibility</p:attrName>
                                        </p:attrNameLst>
                                      </p:cBhvr>
                                      <p:to>
                                        <p:strVal val="visible"/>
                                      </p:to>
                                    </p:set>
                                    <p:animEffect filter="fade" transition="in">
                                      <p:cBhvr>
                                        <p:cTn dur="500"/>
                                        <p:tgtEl>
                                          <p:spTgt spid="38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2" st="2"/>
                                            </p:txEl>
                                          </p:spTgt>
                                        </p:tgtEl>
                                        <p:attrNameLst>
                                          <p:attrName>style.visibility</p:attrName>
                                        </p:attrNameLst>
                                      </p:cBhvr>
                                      <p:to>
                                        <p:strVal val="visible"/>
                                      </p:to>
                                    </p:set>
                                    <p:animEffect filter="fade" transition="in">
                                      <p:cBhvr>
                                        <p:cTn dur="500"/>
                                        <p:tgtEl>
                                          <p:spTgt spid="38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3" st="3"/>
                                            </p:txEl>
                                          </p:spTgt>
                                        </p:tgtEl>
                                        <p:attrNameLst>
                                          <p:attrName>style.visibility</p:attrName>
                                        </p:attrNameLst>
                                      </p:cBhvr>
                                      <p:to>
                                        <p:strVal val="visible"/>
                                      </p:to>
                                    </p:set>
                                    <p:animEffect filter="fade" transition="in">
                                      <p:cBhvr>
                                        <p:cTn dur="500"/>
                                        <p:tgtEl>
                                          <p:spTgt spid="38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4" st="4"/>
                                            </p:txEl>
                                          </p:spTgt>
                                        </p:tgtEl>
                                        <p:attrNameLst>
                                          <p:attrName>style.visibility</p:attrName>
                                        </p:attrNameLst>
                                      </p:cBhvr>
                                      <p:to>
                                        <p:strVal val="visible"/>
                                      </p:to>
                                    </p:set>
                                    <p:animEffect filter="fade" transition="in">
                                      <p:cBhvr>
                                        <p:cTn dur="500"/>
                                        <p:tgtEl>
                                          <p:spTgt spid="38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5" st="5"/>
                                            </p:txEl>
                                          </p:spTgt>
                                        </p:tgtEl>
                                        <p:attrNameLst>
                                          <p:attrName>style.visibility</p:attrName>
                                        </p:attrNameLst>
                                      </p:cBhvr>
                                      <p:to>
                                        <p:strVal val="visible"/>
                                      </p:to>
                                    </p:set>
                                    <p:animEffect filter="fade" transition="in">
                                      <p:cBhvr>
                                        <p:cTn dur="500"/>
                                        <p:tgtEl>
                                          <p:spTgt spid="38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6" st="6"/>
                                            </p:txEl>
                                          </p:spTgt>
                                        </p:tgtEl>
                                        <p:attrNameLst>
                                          <p:attrName>style.visibility</p:attrName>
                                        </p:attrNameLst>
                                      </p:cBhvr>
                                      <p:to>
                                        <p:strVal val="visible"/>
                                      </p:to>
                                    </p:set>
                                    <p:animEffect filter="fade" transition="in">
                                      <p:cBhvr>
                                        <p:cTn dur="500"/>
                                        <p:tgtEl>
                                          <p:spTgt spid="38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7" st="7"/>
                                            </p:txEl>
                                          </p:spTgt>
                                        </p:tgtEl>
                                        <p:attrNameLst>
                                          <p:attrName>style.visibility</p:attrName>
                                        </p:attrNameLst>
                                      </p:cBhvr>
                                      <p:to>
                                        <p:strVal val="visible"/>
                                      </p:to>
                                    </p:set>
                                    <p:animEffect filter="fade" transition="in">
                                      <p:cBhvr>
                                        <p:cTn dur="500"/>
                                        <p:tgtEl>
                                          <p:spTgt spid="38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8" st="8"/>
                                            </p:txEl>
                                          </p:spTgt>
                                        </p:tgtEl>
                                        <p:attrNameLst>
                                          <p:attrName>style.visibility</p:attrName>
                                        </p:attrNameLst>
                                      </p:cBhvr>
                                      <p:to>
                                        <p:strVal val="visible"/>
                                      </p:to>
                                    </p:set>
                                    <p:animEffect filter="fade" transition="in">
                                      <p:cBhvr>
                                        <p:cTn dur="500"/>
                                        <p:tgtEl>
                                          <p:spTgt spid="38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9" st="9"/>
                                            </p:txEl>
                                          </p:spTgt>
                                        </p:tgtEl>
                                        <p:attrNameLst>
                                          <p:attrName>style.visibility</p:attrName>
                                        </p:attrNameLst>
                                      </p:cBhvr>
                                      <p:to>
                                        <p:strVal val="visible"/>
                                      </p:to>
                                    </p:set>
                                    <p:animEffect filter="fade" transition="in">
                                      <p:cBhvr>
                                        <p:cTn dur="500"/>
                                        <p:tgtEl>
                                          <p:spTgt spid="38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xEl>
                                              <p:pRg end="10" st="10"/>
                                            </p:txEl>
                                          </p:spTgt>
                                        </p:tgtEl>
                                        <p:attrNameLst>
                                          <p:attrName>style.visibility</p:attrName>
                                        </p:attrNameLst>
                                      </p:cBhvr>
                                      <p:to>
                                        <p:strVal val="visible"/>
                                      </p:to>
                                    </p:set>
                                    <p:animEffect filter="fade" transition="in">
                                      <p:cBhvr>
                                        <p:cTn dur="500"/>
                                        <p:tgtEl>
                                          <p:spTgt spid="380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3809" name="Shape 3809"/>
        <p:cNvGrpSpPr/>
        <p:nvPr/>
      </p:nvGrpSpPr>
      <p:grpSpPr>
        <a:xfrm>
          <a:off x="0" y="0"/>
          <a:ext cx="0" cy="0"/>
          <a:chOff x="0" y="0"/>
          <a:chExt cx="0" cy="0"/>
        </a:xfrm>
      </p:grpSpPr>
      <p:sp>
        <p:nvSpPr>
          <p:cNvPr id="3810" name="Google Shape;3810;p164"/>
          <p:cNvSpPr txBox="1"/>
          <p:nvPr>
            <p:ph type="title"/>
          </p:nvPr>
        </p:nvSpPr>
        <p:spPr>
          <a:xfrm>
            <a:off x="457200" y="274637"/>
            <a:ext cx="8229600" cy="11430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900"/>
              <a:buFont typeface="Arial"/>
              <a:buNone/>
            </a:pPr>
            <a:r>
              <a:rPr b="0" i="0" lang="en-US" sz="4900" u="none">
                <a:solidFill>
                  <a:schemeClr val="dk2"/>
                </a:solidFill>
                <a:latin typeface="Arial"/>
                <a:ea typeface="Arial"/>
                <a:cs typeface="Arial"/>
                <a:sym typeface="Arial"/>
              </a:rPr>
              <a:t>6 Kingdoms</a:t>
            </a:r>
            <a:endParaRPr/>
          </a:p>
        </p:txBody>
      </p:sp>
      <p:sp>
        <p:nvSpPr>
          <p:cNvPr id="3811" name="Google Shape;3811;p164"/>
          <p:cNvSpPr txBox="1"/>
          <p:nvPr>
            <p:ph idx="1" type="body"/>
          </p:nvPr>
        </p:nvSpPr>
        <p:spPr>
          <a:xfrm>
            <a:off x="457200" y="1600200"/>
            <a:ext cx="4038600" cy="5257800"/>
          </a:xfrm>
          <a:prstGeom prst="rect">
            <a:avLst/>
          </a:prstGeom>
          <a:noFill/>
          <a:ln>
            <a:noFill/>
          </a:ln>
        </p:spPr>
        <p:txBody>
          <a:bodyPr anchorCtr="0" anchor="t" bIns="45700" lIns="91425" spcFirstLastPara="1" rIns="91425" wrap="square" tIns="45700">
            <a:noAutofit/>
          </a:bodyPr>
          <a:lstStyle/>
          <a:p>
            <a:pPr indent="-533400" lvl="0" marL="533400" rtl="0" algn="l">
              <a:lnSpc>
                <a:spcPct val="90000"/>
              </a:lnSpc>
              <a:spcBef>
                <a:spcPts val="0"/>
              </a:spcBef>
              <a:spcAft>
                <a:spcPts val="0"/>
              </a:spcAft>
              <a:buClr>
                <a:schemeClr val="dk1"/>
              </a:buClr>
              <a:buSzPts val="2800"/>
              <a:buFont typeface="Arial"/>
              <a:buAutoNum type="arabicParenR"/>
            </a:pPr>
            <a:r>
              <a:rPr b="1" i="0" lang="en-US" sz="2800" u="sng">
                <a:solidFill>
                  <a:schemeClr val="dk1"/>
                </a:solidFill>
                <a:latin typeface="Arial"/>
                <a:ea typeface="Arial"/>
                <a:cs typeface="Arial"/>
                <a:sym typeface="Arial"/>
              </a:rPr>
              <a:t>Archaebacteria</a:t>
            </a:r>
            <a:r>
              <a:rPr b="0" i="0" lang="en-US" sz="2800" u="none">
                <a:solidFill>
                  <a:schemeClr val="dk1"/>
                </a:solidFill>
                <a:latin typeface="Arial"/>
                <a:ea typeface="Arial"/>
                <a:cs typeface="Arial"/>
                <a:sym typeface="Arial"/>
              </a:rPr>
              <a:t>: </a:t>
            </a:r>
            <a:r>
              <a:rPr b="1" i="0" lang="en-US" sz="2800" u="sng">
                <a:solidFill>
                  <a:schemeClr val="dk1"/>
                </a:solidFill>
                <a:latin typeface="Arial"/>
                <a:ea typeface="Arial"/>
                <a:cs typeface="Arial"/>
                <a:sym typeface="Arial"/>
              </a:rPr>
              <a:t>Ancient </a:t>
            </a:r>
            <a:r>
              <a:rPr b="0" i="0" lang="en-US" sz="2800" u="none">
                <a:solidFill>
                  <a:schemeClr val="dk1"/>
                </a:solidFill>
                <a:latin typeface="Arial"/>
                <a:ea typeface="Arial"/>
                <a:cs typeface="Arial"/>
                <a:sym typeface="Arial"/>
              </a:rPr>
              <a:t>bacteria</a:t>
            </a:r>
            <a:endParaRPr/>
          </a:p>
          <a:p>
            <a:pPr indent="-533400" lvl="0" marL="5334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methanogens</a:t>
            </a:r>
            <a:endParaRPr/>
          </a:p>
          <a:p>
            <a:pPr indent="-355600" lvl="0" marL="5334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533400" lvl="0" marL="533400" rtl="0" algn="l">
              <a:lnSpc>
                <a:spcPct val="9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 </a:t>
            </a:r>
            <a:r>
              <a:rPr b="1" i="0" lang="en-US" sz="2800" u="sng">
                <a:solidFill>
                  <a:schemeClr val="dk1"/>
                </a:solidFill>
                <a:latin typeface="Arial"/>
                <a:ea typeface="Arial"/>
                <a:cs typeface="Arial"/>
                <a:sym typeface="Arial"/>
              </a:rPr>
              <a:t>Eubacteria</a:t>
            </a:r>
            <a:r>
              <a:rPr b="0" i="0" lang="en-US" sz="2800" u="none">
                <a:solidFill>
                  <a:schemeClr val="dk1"/>
                </a:solidFill>
                <a:latin typeface="Arial"/>
                <a:ea typeface="Arial"/>
                <a:cs typeface="Arial"/>
                <a:sym typeface="Arial"/>
              </a:rPr>
              <a:t>: “True” bacteria  </a:t>
            </a:r>
            <a:endParaRPr/>
          </a:p>
          <a:p>
            <a:pPr indent="-533400" lvl="0" marL="5334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a:t>
            </a:r>
            <a:r>
              <a:rPr b="0" i="1" lang="en-US" sz="2800" u="none">
                <a:solidFill>
                  <a:schemeClr val="dk1"/>
                </a:solidFill>
                <a:latin typeface="Arial"/>
                <a:ea typeface="Arial"/>
                <a:cs typeface="Arial"/>
                <a:sym typeface="Arial"/>
              </a:rPr>
              <a:t>E. coli, Salmonella</a:t>
            </a:r>
            <a:endParaRPr/>
          </a:p>
          <a:p>
            <a:pPr indent="-533400" lvl="0" marL="5334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533400" lvl="0" marL="533400" rtl="0" algn="l">
              <a:lnSpc>
                <a:spcPct val="9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3) </a:t>
            </a:r>
            <a:r>
              <a:rPr b="1" i="0" lang="en-US" sz="2800" u="sng">
                <a:solidFill>
                  <a:schemeClr val="dk1"/>
                </a:solidFill>
                <a:latin typeface="Arial"/>
                <a:ea typeface="Arial"/>
                <a:cs typeface="Arial"/>
                <a:sym typeface="Arial"/>
              </a:rPr>
              <a:t>Protista</a:t>
            </a:r>
            <a:r>
              <a:rPr b="0" i="0" lang="en-US" sz="2800" u="none">
                <a:solidFill>
                  <a:schemeClr val="dk1"/>
                </a:solidFill>
                <a:latin typeface="Arial"/>
                <a:ea typeface="Arial"/>
                <a:cs typeface="Arial"/>
                <a:sym typeface="Arial"/>
              </a:rPr>
              <a:t>: “Dumping ground” </a:t>
            </a:r>
            <a:endParaRPr/>
          </a:p>
          <a:p>
            <a:pPr indent="-533400" lvl="0" marL="5334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Protozoa, algae</a:t>
            </a:r>
            <a:endParaRPr/>
          </a:p>
        </p:txBody>
      </p:sp>
      <p:sp>
        <p:nvSpPr>
          <p:cNvPr id="3812" name="Google Shape;3812;p164"/>
          <p:cNvSpPr txBox="1"/>
          <p:nvPr>
            <p:ph idx="1" type="body"/>
          </p:nvPr>
        </p:nvSpPr>
        <p:spPr>
          <a:xfrm>
            <a:off x="4114800" y="1600200"/>
            <a:ext cx="5029200" cy="4525962"/>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2500"/>
              <a:buFont typeface="Arial"/>
              <a:buNone/>
            </a:pPr>
            <a:r>
              <a:rPr b="0" i="0" lang="en-US" sz="2500" u="none">
                <a:solidFill>
                  <a:schemeClr val="dk1"/>
                </a:solidFill>
                <a:latin typeface="Arial"/>
                <a:ea typeface="Arial"/>
                <a:cs typeface="Arial"/>
                <a:sym typeface="Arial"/>
              </a:rPr>
              <a:t>Prokaryotes; U</a:t>
            </a:r>
            <a:r>
              <a:rPr b="0" i="0" lang="en-US" sz="2000" u="none">
                <a:solidFill>
                  <a:schemeClr val="dk1"/>
                </a:solidFill>
                <a:latin typeface="Arial"/>
                <a:ea typeface="Arial"/>
                <a:cs typeface="Arial"/>
                <a:sym typeface="Arial"/>
              </a:rPr>
              <a:t>nicellular; </a:t>
            </a:r>
            <a:endParaRPr/>
          </a:p>
          <a:p>
            <a:pPr indent="-285750" lvl="1" marL="742950" rtl="0" algn="l">
              <a:lnSpc>
                <a:spcPct val="100000"/>
              </a:lnSpc>
              <a:spcBef>
                <a:spcPts val="400"/>
              </a:spcBef>
              <a:spcAft>
                <a:spcPts val="0"/>
              </a:spcAft>
              <a:buClr>
                <a:schemeClr val="dk1"/>
              </a:buClr>
              <a:buSzPts val="2000"/>
              <a:buFont typeface="Arial"/>
              <a:buNone/>
            </a:pPr>
            <a:r>
              <a:rPr b="1" i="0" lang="en-US" sz="2000" u="sng">
                <a:solidFill>
                  <a:schemeClr val="dk1"/>
                </a:solidFill>
                <a:latin typeface="Arial"/>
                <a:ea typeface="Arial"/>
                <a:cs typeface="Arial"/>
                <a:sym typeface="Arial"/>
              </a:rPr>
              <a:t>Different Cell Wall than Eubacteria</a:t>
            </a:r>
            <a:endParaRPr/>
          </a:p>
          <a:p>
            <a:pPr indent="-285750" lvl="1" marL="742950" rtl="0" algn="l">
              <a:lnSpc>
                <a:spcPct val="100000"/>
              </a:lnSpc>
              <a:spcBef>
                <a:spcPts val="400"/>
              </a:spcBef>
              <a:spcAft>
                <a:spcPts val="0"/>
              </a:spcAft>
              <a:buClr>
                <a:schemeClr val="dk1"/>
              </a:buClr>
              <a:buSzPts val="2000"/>
              <a:buFont typeface="Arial"/>
              <a:buNone/>
            </a:pPr>
            <a:r>
              <a:rPr b="1" i="0" lang="en-US" sz="2000" u="sng">
                <a:solidFill>
                  <a:schemeClr val="dk1"/>
                </a:solidFill>
                <a:latin typeface="Arial"/>
                <a:ea typeface="Arial"/>
                <a:cs typeface="Arial"/>
                <a:sym typeface="Arial"/>
              </a:rPr>
              <a:t>Can withstand extreme conditions</a:t>
            </a:r>
            <a:endParaRPr/>
          </a:p>
          <a:p>
            <a:pPr indent="-285750" lvl="1" marL="742950" rtl="0" algn="l">
              <a:lnSpc>
                <a:spcPct val="100000"/>
              </a:lnSpc>
              <a:spcBef>
                <a:spcPts val="400"/>
              </a:spcBef>
              <a:spcAft>
                <a:spcPts val="0"/>
              </a:spcAft>
              <a:buClr>
                <a:schemeClr val="dk1"/>
              </a:buClr>
              <a:buSzPts val="2000"/>
              <a:buFont typeface="Arial"/>
              <a:buNone/>
            </a:pPr>
            <a:r>
              <a:t/>
            </a:r>
            <a:endParaRPr b="1" i="0" sz="2000" u="sng">
              <a:solidFill>
                <a:schemeClr val="dk1"/>
              </a:solidFill>
              <a:latin typeface="Arial"/>
              <a:ea typeface="Arial"/>
              <a:cs typeface="Arial"/>
              <a:sym typeface="Arial"/>
            </a:endParaRPr>
          </a:p>
          <a:p>
            <a:pPr indent="-285750" lvl="1" marL="742950" rtl="0" algn="l">
              <a:lnSpc>
                <a:spcPct val="100000"/>
              </a:lnSpc>
              <a:spcBef>
                <a:spcPts val="500"/>
              </a:spcBef>
              <a:spcAft>
                <a:spcPts val="0"/>
              </a:spcAft>
              <a:buClr>
                <a:schemeClr val="dk1"/>
              </a:buClr>
              <a:buSzPts val="2500"/>
              <a:buFont typeface="Arial"/>
              <a:buNone/>
            </a:pPr>
            <a:r>
              <a:t/>
            </a:r>
            <a:endParaRPr b="0" i="0" sz="2500" u="none">
              <a:solidFill>
                <a:schemeClr val="dk1"/>
              </a:solidFill>
              <a:latin typeface="Arial"/>
              <a:ea typeface="Arial"/>
              <a:cs typeface="Arial"/>
              <a:sym typeface="Arial"/>
            </a:endParaRPr>
          </a:p>
          <a:p>
            <a:pPr indent="-285750" lvl="1" marL="742950" rtl="0" algn="l">
              <a:lnSpc>
                <a:spcPct val="100000"/>
              </a:lnSpc>
              <a:spcBef>
                <a:spcPts val="500"/>
              </a:spcBef>
              <a:spcAft>
                <a:spcPts val="0"/>
              </a:spcAft>
              <a:buClr>
                <a:schemeClr val="dk1"/>
              </a:buClr>
              <a:buSzPts val="2500"/>
              <a:buFont typeface="Arial"/>
              <a:buNone/>
            </a:pPr>
            <a:r>
              <a:rPr b="0" i="0" lang="en-US" sz="2500" u="none">
                <a:solidFill>
                  <a:schemeClr val="dk1"/>
                </a:solidFill>
                <a:latin typeface="Arial"/>
                <a:ea typeface="Arial"/>
                <a:cs typeface="Arial"/>
                <a:sym typeface="Arial"/>
              </a:rPr>
              <a:t>Prokaryotes; </a:t>
            </a:r>
            <a:r>
              <a:rPr b="0" i="0" lang="en-US" sz="2400" u="none">
                <a:solidFill>
                  <a:schemeClr val="dk1"/>
                </a:solidFill>
                <a:latin typeface="Arial"/>
                <a:ea typeface="Arial"/>
                <a:cs typeface="Arial"/>
                <a:sym typeface="Arial"/>
              </a:rPr>
              <a:t>Unicellular; </a:t>
            </a:r>
            <a:r>
              <a:rPr b="1" i="0" lang="en-US" sz="2400" u="sng">
                <a:solidFill>
                  <a:schemeClr val="dk1"/>
                </a:solidFill>
                <a:latin typeface="Arial"/>
                <a:ea typeface="Arial"/>
                <a:cs typeface="Arial"/>
                <a:sym typeface="Arial"/>
              </a:rPr>
              <a:t>Most numerous on earth</a:t>
            </a:r>
            <a:endParaRPr/>
          </a:p>
          <a:p>
            <a:pPr indent="-127000" lvl="1" marL="742950" rtl="0" algn="l">
              <a:lnSpc>
                <a:spcPct val="100000"/>
              </a:lnSpc>
              <a:spcBef>
                <a:spcPts val="500"/>
              </a:spcBef>
              <a:spcAft>
                <a:spcPts val="0"/>
              </a:spcAft>
              <a:buClr>
                <a:schemeClr val="dk1"/>
              </a:buClr>
              <a:buSzPts val="2500"/>
              <a:buFont typeface="Arial"/>
              <a:buNone/>
            </a:pPr>
            <a:r>
              <a:t/>
            </a:r>
            <a:endParaRPr b="1" i="0" sz="2500" u="sng">
              <a:solidFill>
                <a:schemeClr val="dk1"/>
              </a:solidFill>
              <a:latin typeface="Arial"/>
              <a:ea typeface="Arial"/>
              <a:cs typeface="Arial"/>
              <a:sym typeface="Arial"/>
            </a:endParaRPr>
          </a:p>
          <a:p>
            <a:pPr indent="-285750" lvl="1" marL="742950" rtl="0" algn="l">
              <a:lnSpc>
                <a:spcPct val="100000"/>
              </a:lnSpc>
              <a:spcBef>
                <a:spcPts val="500"/>
              </a:spcBef>
              <a:spcAft>
                <a:spcPts val="0"/>
              </a:spcAft>
              <a:buClr>
                <a:schemeClr val="dk1"/>
              </a:buClr>
              <a:buSzPts val="2500"/>
              <a:buFont typeface="Arial"/>
              <a:buNone/>
            </a:pPr>
            <a:r>
              <a:rPr b="0" i="0" lang="en-US" sz="25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Eukaryotes; Mostly unicellular</a:t>
            </a:r>
            <a:endParaRPr/>
          </a:p>
          <a:p>
            <a:pPr indent="-285750" lvl="1" marL="742950" rtl="0" algn="l">
              <a:lnSpc>
                <a:spcPct val="100000"/>
              </a:lnSpc>
              <a:spcBef>
                <a:spcPts val="400"/>
              </a:spcBef>
              <a:spcAft>
                <a:spcPts val="0"/>
              </a:spcAft>
              <a:buClr>
                <a:schemeClr val="dk1"/>
              </a:buClr>
              <a:buSzPts val="2000"/>
              <a:buFont typeface="Arial"/>
              <a:buChar char="–"/>
            </a:pPr>
            <a:r>
              <a:rPr b="1" i="0" lang="en-US" sz="2000" u="sng">
                <a:solidFill>
                  <a:schemeClr val="dk1"/>
                </a:solidFill>
                <a:latin typeface="Arial"/>
                <a:ea typeface="Arial"/>
                <a:cs typeface="Arial"/>
                <a:sym typeface="Arial"/>
              </a:rPr>
              <a:t>Both autotrophic and heterotrophic members</a:t>
            </a:r>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3817" name="Shape 3817"/>
        <p:cNvGrpSpPr/>
        <p:nvPr/>
      </p:nvGrpSpPr>
      <p:grpSpPr>
        <a:xfrm>
          <a:off x="0" y="0"/>
          <a:ext cx="0" cy="0"/>
          <a:chOff x="0" y="0"/>
          <a:chExt cx="0" cy="0"/>
        </a:xfrm>
      </p:grpSpPr>
      <p:sp>
        <p:nvSpPr>
          <p:cNvPr id="3818" name="Google Shape;3818;p165"/>
          <p:cNvSpPr txBox="1"/>
          <p:nvPr>
            <p:ph type="title"/>
          </p:nvPr>
        </p:nvSpPr>
        <p:spPr>
          <a:xfrm>
            <a:off x="0" y="0"/>
            <a:ext cx="9144000" cy="6858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900"/>
              <a:buFont typeface="Arial"/>
              <a:buNone/>
            </a:pPr>
            <a:r>
              <a:rPr b="0" i="0" lang="en-US" sz="4900" u="none">
                <a:solidFill>
                  <a:schemeClr val="dk2"/>
                </a:solidFill>
                <a:latin typeface="Arial"/>
                <a:ea typeface="Arial"/>
                <a:cs typeface="Arial"/>
                <a:sym typeface="Arial"/>
              </a:rPr>
              <a:t>6 Kingdoms Continued</a:t>
            </a:r>
            <a:endParaRPr/>
          </a:p>
        </p:txBody>
      </p:sp>
      <p:sp>
        <p:nvSpPr>
          <p:cNvPr id="3819" name="Google Shape;3819;p165"/>
          <p:cNvSpPr txBox="1"/>
          <p:nvPr>
            <p:ph idx="1" type="body"/>
          </p:nvPr>
        </p:nvSpPr>
        <p:spPr>
          <a:xfrm>
            <a:off x="0" y="1066800"/>
            <a:ext cx="4495800" cy="50593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4) </a:t>
            </a:r>
            <a:r>
              <a:rPr b="1" i="0" lang="en-US" sz="2800" u="sng">
                <a:solidFill>
                  <a:schemeClr val="dk1"/>
                </a:solidFill>
                <a:latin typeface="Arial"/>
                <a:ea typeface="Arial"/>
                <a:cs typeface="Arial"/>
                <a:sym typeface="Arial"/>
              </a:rPr>
              <a:t>Fungi</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Mushroom, mold</a:t>
            </a:r>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5) </a:t>
            </a:r>
            <a:r>
              <a:rPr b="1" i="0" lang="en-US" sz="2800" u="sng">
                <a:solidFill>
                  <a:schemeClr val="dk1"/>
                </a:solidFill>
                <a:latin typeface="Arial"/>
                <a:ea typeface="Arial"/>
                <a:cs typeface="Arial"/>
                <a:sym typeface="Arial"/>
              </a:rPr>
              <a:t>Plantae</a:t>
            </a:r>
            <a:r>
              <a:rPr b="0" i="0" lang="en-US" sz="2800" u="none">
                <a:solidFill>
                  <a:schemeClr val="dk1"/>
                </a:solidFill>
                <a:latin typeface="Arial"/>
                <a:ea typeface="Arial"/>
                <a:cs typeface="Arial"/>
                <a:sym typeface="Arial"/>
              </a:rPr>
              <a:t>:</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Oak tree, tomato</a:t>
            </a:r>
            <a:endParaRPr/>
          </a:p>
          <a:p>
            <a:pPr indent="-342900" lvl="0" marL="342900" rtl="0" algn="l">
              <a:lnSpc>
                <a:spcPct val="9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9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6) </a:t>
            </a:r>
            <a:r>
              <a:rPr b="1" i="0" lang="en-US" sz="2800" u="sng">
                <a:solidFill>
                  <a:schemeClr val="dk1"/>
                </a:solidFill>
                <a:latin typeface="Arial"/>
                <a:ea typeface="Arial"/>
                <a:cs typeface="Arial"/>
                <a:sym typeface="Arial"/>
              </a:rPr>
              <a:t>Animalia</a:t>
            </a:r>
            <a:r>
              <a:rPr b="0" i="0" lang="en-US" sz="2800" u="none">
                <a:solidFill>
                  <a:schemeClr val="dk1"/>
                </a:solidFill>
                <a:latin typeface="Arial"/>
                <a:ea typeface="Arial"/>
                <a:cs typeface="Arial"/>
                <a:sym typeface="Arial"/>
              </a:rPr>
              <a:t>:</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Ex. Human, crayfish,</a:t>
            </a:r>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earthworm</a:t>
            </a:r>
            <a:endParaRPr/>
          </a:p>
        </p:txBody>
      </p:sp>
      <p:sp>
        <p:nvSpPr>
          <p:cNvPr id="3820" name="Google Shape;3820;p165"/>
          <p:cNvSpPr txBox="1"/>
          <p:nvPr>
            <p:ph idx="1" type="body"/>
          </p:nvPr>
        </p:nvSpPr>
        <p:spPr>
          <a:xfrm>
            <a:off x="3962400" y="990600"/>
            <a:ext cx="5181600" cy="5867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Eukaryotes; Mostly Multicellular</a:t>
            </a:r>
            <a:endParaRPr/>
          </a:p>
          <a:p>
            <a:pPr indent="-342900" lvl="0" marL="342900" rtl="0" algn="l">
              <a:lnSpc>
                <a:spcPct val="90000"/>
              </a:lnSpc>
              <a:spcBef>
                <a:spcPts val="56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Cell Wall of chitin; Heterotrophic</a:t>
            </a:r>
            <a:r>
              <a:rPr b="0" i="0" lang="en-US" sz="2800" u="none">
                <a:solidFill>
                  <a:schemeClr val="dk1"/>
                </a:solidFill>
                <a:latin typeface="Arial"/>
                <a:ea typeface="Arial"/>
                <a:cs typeface="Arial"/>
                <a:sym typeface="Arial"/>
              </a:rPr>
              <a:t> </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Eukaryotes; Multicellular</a:t>
            </a:r>
            <a:endParaRPr/>
          </a:p>
          <a:p>
            <a:pPr indent="-342900" lvl="0" marL="342900" rtl="0" algn="l">
              <a:lnSpc>
                <a:spcPct val="90000"/>
              </a:lnSpc>
              <a:spcBef>
                <a:spcPts val="56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Cell Wall of cellulose; Autotrophic</a:t>
            </a:r>
            <a:r>
              <a:rPr b="0" i="0" lang="en-US" sz="2800" u="none">
                <a:solidFill>
                  <a:schemeClr val="dk1"/>
                </a:solidFill>
                <a:latin typeface="Arial"/>
                <a:ea typeface="Arial"/>
                <a:cs typeface="Arial"/>
                <a:sym typeface="Arial"/>
              </a:rPr>
              <a:t> </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Eukaryotes; Multicellular;  </a:t>
            </a:r>
            <a:endParaRPr/>
          </a:p>
          <a:p>
            <a:pPr indent="-342900" lvl="0" marL="342900" rtl="0" algn="l">
              <a:lnSpc>
                <a:spcPct val="90000"/>
              </a:lnSpc>
              <a:spcBef>
                <a:spcPts val="56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No Cell Wall; Heterotrophic</a:t>
            </a:r>
            <a:r>
              <a:rPr b="0" i="0" lang="en-US" sz="2800" u="none">
                <a:solidFill>
                  <a:schemeClr val="dk1"/>
                </a:solidFill>
                <a:latin typeface="Arial"/>
                <a:ea typeface="Arial"/>
                <a:cs typeface="Arial"/>
                <a:sym typeface="Arial"/>
              </a:rPr>
              <a:t> </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FF"/>
        </a:solidFill>
      </p:bgPr>
    </p:bg>
    <p:spTree>
      <p:nvGrpSpPr>
        <p:cNvPr id="3825" name="Shape 3825"/>
        <p:cNvGrpSpPr/>
        <p:nvPr/>
      </p:nvGrpSpPr>
      <p:grpSpPr>
        <a:xfrm>
          <a:off x="0" y="0"/>
          <a:ext cx="0" cy="0"/>
          <a:chOff x="0" y="0"/>
          <a:chExt cx="0" cy="0"/>
        </a:xfrm>
      </p:grpSpPr>
      <p:sp>
        <p:nvSpPr>
          <p:cNvPr id="3826" name="Google Shape;3826;p166"/>
          <p:cNvSpPr/>
          <p:nvPr/>
        </p:nvSpPr>
        <p:spPr>
          <a:xfrm>
            <a:off x="2590800" y="1143000"/>
            <a:ext cx="3581400" cy="914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KINGDOM</a:t>
            </a:r>
            <a:r>
              <a:rPr b="0" i="0" lang="en-US" sz="2400" u="none">
                <a:solidFill>
                  <a:schemeClr val="dk1"/>
                </a:solidFill>
                <a:latin typeface="Arial"/>
                <a:ea typeface="Arial"/>
                <a:cs typeface="Arial"/>
                <a:sym typeface="Arial"/>
              </a:rPr>
              <a:t> </a:t>
            </a:r>
            <a:r>
              <a:rPr b="1" i="0" lang="en-US" sz="2400" u="sng">
                <a:solidFill>
                  <a:schemeClr val="dk1"/>
                </a:solidFill>
                <a:latin typeface="Arial"/>
                <a:ea typeface="Arial"/>
                <a:cs typeface="Arial"/>
                <a:sym typeface="Arial"/>
              </a:rPr>
              <a:t>PROTISTA</a:t>
            </a:r>
            <a:endParaRPr/>
          </a:p>
        </p:txBody>
      </p:sp>
      <p:sp>
        <p:nvSpPr>
          <p:cNvPr id="3827" name="Google Shape;3827;p166"/>
          <p:cNvSpPr/>
          <p:nvPr/>
        </p:nvSpPr>
        <p:spPr>
          <a:xfrm>
            <a:off x="381000" y="3429000"/>
            <a:ext cx="1905000" cy="914400"/>
          </a:xfrm>
          <a:prstGeom prst="ellipse">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ANIMAL-LIKE</a:t>
            </a:r>
            <a:endParaRPr/>
          </a:p>
        </p:txBody>
      </p:sp>
      <p:sp>
        <p:nvSpPr>
          <p:cNvPr id="3828" name="Google Shape;3828;p166"/>
          <p:cNvSpPr/>
          <p:nvPr/>
        </p:nvSpPr>
        <p:spPr>
          <a:xfrm>
            <a:off x="3352800" y="3505200"/>
            <a:ext cx="1676400" cy="914400"/>
          </a:xfrm>
          <a:prstGeom prst="ellipse">
            <a:avLst/>
          </a:prstGeom>
          <a:solidFill>
            <a:srgbClr val="66FF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PLANT-LIKE</a:t>
            </a:r>
            <a:endParaRPr/>
          </a:p>
        </p:txBody>
      </p:sp>
      <p:sp>
        <p:nvSpPr>
          <p:cNvPr id="3829" name="Google Shape;3829;p166"/>
          <p:cNvSpPr/>
          <p:nvPr/>
        </p:nvSpPr>
        <p:spPr>
          <a:xfrm>
            <a:off x="6096000" y="3429000"/>
            <a:ext cx="2133600" cy="914400"/>
          </a:xfrm>
          <a:prstGeom prst="ellipse">
            <a:avLst/>
          </a:prstGeom>
          <a:solidFill>
            <a:srgbClr val="FF99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FUNGUS-LIKE</a:t>
            </a:r>
            <a:endParaRPr/>
          </a:p>
        </p:txBody>
      </p:sp>
      <p:sp>
        <p:nvSpPr>
          <p:cNvPr id="3830" name="Google Shape;3830;p166"/>
          <p:cNvSpPr txBox="1"/>
          <p:nvPr/>
        </p:nvSpPr>
        <p:spPr>
          <a:xfrm>
            <a:off x="3124200" y="2590800"/>
            <a:ext cx="24193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ARE CLASSIFIED AS</a:t>
            </a:r>
            <a:endParaRPr/>
          </a:p>
        </p:txBody>
      </p:sp>
      <p:sp>
        <p:nvSpPr>
          <p:cNvPr id="3831" name="Google Shape;3831;p166"/>
          <p:cNvSpPr txBox="1"/>
          <p:nvPr/>
        </p:nvSpPr>
        <p:spPr>
          <a:xfrm>
            <a:off x="457200" y="4800600"/>
            <a:ext cx="1676400" cy="609600"/>
          </a:xfrm>
          <a:prstGeom prst="rect">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PROTOZOA</a:t>
            </a:r>
            <a:endParaRPr/>
          </a:p>
        </p:txBody>
      </p:sp>
      <p:sp>
        <p:nvSpPr>
          <p:cNvPr id="3832" name="Google Shape;3832;p166"/>
          <p:cNvSpPr txBox="1"/>
          <p:nvPr/>
        </p:nvSpPr>
        <p:spPr>
          <a:xfrm>
            <a:off x="3429000" y="4876800"/>
            <a:ext cx="1524000" cy="533400"/>
          </a:xfrm>
          <a:prstGeom prst="rect">
            <a:avLst/>
          </a:prstGeom>
          <a:solidFill>
            <a:srgbClr val="66FF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ALGAE</a:t>
            </a:r>
            <a:endParaRPr/>
          </a:p>
        </p:txBody>
      </p:sp>
      <p:sp>
        <p:nvSpPr>
          <p:cNvPr id="3833" name="Google Shape;3833;p166"/>
          <p:cNvSpPr txBox="1"/>
          <p:nvPr/>
        </p:nvSpPr>
        <p:spPr>
          <a:xfrm>
            <a:off x="6324600" y="4724400"/>
            <a:ext cx="1981200" cy="609600"/>
          </a:xfrm>
          <a:prstGeom prst="rect">
            <a:avLst/>
          </a:prstGeom>
          <a:solidFill>
            <a:srgbClr val="FF99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SLIME MOLDS</a:t>
            </a:r>
            <a:endParaRPr/>
          </a:p>
        </p:txBody>
      </p:sp>
      <p:cxnSp>
        <p:nvCxnSpPr>
          <p:cNvPr id="3834" name="Google Shape;3834;p166"/>
          <p:cNvCxnSpPr/>
          <p:nvPr/>
        </p:nvCxnSpPr>
        <p:spPr>
          <a:xfrm>
            <a:off x="4267200" y="2057400"/>
            <a:ext cx="0" cy="457200"/>
          </a:xfrm>
          <a:prstGeom prst="straightConnector1">
            <a:avLst/>
          </a:prstGeom>
          <a:noFill/>
          <a:ln cap="flat" cmpd="sng" w="9525">
            <a:solidFill>
              <a:schemeClr val="dk1"/>
            </a:solidFill>
            <a:prstDash val="solid"/>
            <a:miter lim="800000"/>
            <a:headEnd len="med" w="med" type="none"/>
            <a:tailEnd len="med" w="med" type="none"/>
          </a:ln>
        </p:spPr>
      </p:cxnSp>
      <p:cxnSp>
        <p:nvCxnSpPr>
          <p:cNvPr id="3835" name="Google Shape;3835;p166"/>
          <p:cNvCxnSpPr/>
          <p:nvPr/>
        </p:nvCxnSpPr>
        <p:spPr>
          <a:xfrm>
            <a:off x="4267200" y="2895600"/>
            <a:ext cx="0" cy="228600"/>
          </a:xfrm>
          <a:prstGeom prst="straightConnector1">
            <a:avLst/>
          </a:prstGeom>
          <a:noFill/>
          <a:ln cap="flat" cmpd="sng" w="9525">
            <a:solidFill>
              <a:schemeClr val="dk1"/>
            </a:solidFill>
            <a:prstDash val="solid"/>
            <a:miter lim="800000"/>
            <a:headEnd len="med" w="med" type="none"/>
            <a:tailEnd len="med" w="med" type="none"/>
          </a:ln>
        </p:spPr>
      </p:cxnSp>
      <p:cxnSp>
        <p:nvCxnSpPr>
          <p:cNvPr id="3836" name="Google Shape;3836;p166"/>
          <p:cNvCxnSpPr/>
          <p:nvPr/>
        </p:nvCxnSpPr>
        <p:spPr>
          <a:xfrm rot="10800000">
            <a:off x="1371600" y="3124200"/>
            <a:ext cx="2895600" cy="0"/>
          </a:xfrm>
          <a:prstGeom prst="straightConnector1">
            <a:avLst/>
          </a:prstGeom>
          <a:noFill/>
          <a:ln cap="flat" cmpd="sng" w="9525">
            <a:solidFill>
              <a:schemeClr val="dk1"/>
            </a:solidFill>
            <a:prstDash val="solid"/>
            <a:miter lim="800000"/>
            <a:headEnd len="med" w="med" type="none"/>
            <a:tailEnd len="med" w="med" type="none"/>
          </a:ln>
        </p:spPr>
      </p:cxnSp>
      <p:cxnSp>
        <p:nvCxnSpPr>
          <p:cNvPr id="3837" name="Google Shape;3837;p166"/>
          <p:cNvCxnSpPr/>
          <p:nvPr/>
        </p:nvCxnSpPr>
        <p:spPr>
          <a:xfrm>
            <a:off x="4267200" y="3124200"/>
            <a:ext cx="2971800" cy="0"/>
          </a:xfrm>
          <a:prstGeom prst="straightConnector1">
            <a:avLst/>
          </a:prstGeom>
          <a:noFill/>
          <a:ln cap="flat" cmpd="sng" w="9525">
            <a:solidFill>
              <a:schemeClr val="dk1"/>
            </a:solidFill>
            <a:prstDash val="solid"/>
            <a:miter lim="800000"/>
            <a:headEnd len="med" w="med" type="none"/>
            <a:tailEnd len="med" w="med" type="none"/>
          </a:ln>
        </p:spPr>
      </p:cxnSp>
      <p:cxnSp>
        <p:nvCxnSpPr>
          <p:cNvPr id="3838" name="Google Shape;3838;p166"/>
          <p:cNvCxnSpPr/>
          <p:nvPr/>
        </p:nvCxnSpPr>
        <p:spPr>
          <a:xfrm>
            <a:off x="1371600" y="3124200"/>
            <a:ext cx="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3839" name="Google Shape;3839;p166"/>
          <p:cNvCxnSpPr/>
          <p:nvPr/>
        </p:nvCxnSpPr>
        <p:spPr>
          <a:xfrm>
            <a:off x="4267200" y="3124200"/>
            <a:ext cx="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3840" name="Google Shape;3840;p166"/>
          <p:cNvCxnSpPr/>
          <p:nvPr/>
        </p:nvCxnSpPr>
        <p:spPr>
          <a:xfrm>
            <a:off x="7162800" y="3124200"/>
            <a:ext cx="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3841" name="Google Shape;3841;p166"/>
          <p:cNvCxnSpPr/>
          <p:nvPr/>
        </p:nvCxnSpPr>
        <p:spPr>
          <a:xfrm>
            <a:off x="7239000" y="3124200"/>
            <a:ext cx="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3842" name="Google Shape;3842;p166"/>
          <p:cNvCxnSpPr/>
          <p:nvPr/>
        </p:nvCxnSpPr>
        <p:spPr>
          <a:xfrm>
            <a:off x="1295400" y="4343400"/>
            <a:ext cx="0" cy="457200"/>
          </a:xfrm>
          <a:prstGeom prst="straightConnector1">
            <a:avLst/>
          </a:prstGeom>
          <a:noFill/>
          <a:ln cap="flat" cmpd="sng" w="9525">
            <a:solidFill>
              <a:schemeClr val="dk1"/>
            </a:solidFill>
            <a:prstDash val="solid"/>
            <a:miter lim="800000"/>
            <a:headEnd len="med" w="med" type="none"/>
            <a:tailEnd len="med" w="med" type="triangle"/>
          </a:ln>
        </p:spPr>
      </p:cxnSp>
      <p:cxnSp>
        <p:nvCxnSpPr>
          <p:cNvPr id="3843" name="Google Shape;3843;p166"/>
          <p:cNvCxnSpPr/>
          <p:nvPr/>
        </p:nvCxnSpPr>
        <p:spPr>
          <a:xfrm>
            <a:off x="4191000" y="4419600"/>
            <a:ext cx="0" cy="457200"/>
          </a:xfrm>
          <a:prstGeom prst="straightConnector1">
            <a:avLst/>
          </a:prstGeom>
          <a:noFill/>
          <a:ln cap="flat" cmpd="sng" w="9525">
            <a:solidFill>
              <a:schemeClr val="dk1"/>
            </a:solidFill>
            <a:prstDash val="solid"/>
            <a:miter lim="800000"/>
            <a:headEnd len="med" w="med" type="none"/>
            <a:tailEnd len="med" w="med" type="triangle"/>
          </a:ln>
        </p:spPr>
      </p:cxnSp>
      <p:cxnSp>
        <p:nvCxnSpPr>
          <p:cNvPr id="3844" name="Google Shape;3844;p166"/>
          <p:cNvCxnSpPr/>
          <p:nvPr/>
        </p:nvCxnSpPr>
        <p:spPr>
          <a:xfrm>
            <a:off x="7239000" y="4343400"/>
            <a:ext cx="0" cy="304800"/>
          </a:xfrm>
          <a:prstGeom prst="straightConnector1">
            <a:avLst/>
          </a:prstGeom>
          <a:noFill/>
          <a:ln cap="flat" cmpd="sng" w="9525">
            <a:solidFill>
              <a:schemeClr val="dk1"/>
            </a:solidFill>
            <a:prstDash val="solid"/>
            <a:miter lim="800000"/>
            <a:headEnd len="med" w="med" type="none"/>
            <a:tailEnd len="med" w="med" type="triangle"/>
          </a:ln>
        </p:spPr>
      </p:cxnSp>
      <p:pic>
        <p:nvPicPr>
          <p:cNvPr descr="amdict" id="3845" name="Google Shape;3845;p166"/>
          <p:cNvPicPr preferRelativeResize="0"/>
          <p:nvPr/>
        </p:nvPicPr>
        <p:blipFill rotWithShape="1">
          <a:blip r:embed="rId3">
            <a:alphaModFix/>
          </a:blip>
          <a:srcRect b="0" l="0" r="0" t="0"/>
          <a:stretch/>
        </p:blipFill>
        <p:spPr>
          <a:xfrm>
            <a:off x="609600" y="5646737"/>
            <a:ext cx="1295400" cy="1158875"/>
          </a:xfrm>
          <a:prstGeom prst="rect">
            <a:avLst/>
          </a:prstGeom>
          <a:noFill/>
          <a:ln>
            <a:noFill/>
          </a:ln>
        </p:spPr>
      </p:pic>
      <p:pic>
        <p:nvPicPr>
          <p:cNvPr descr="mcruxmellitensis" id="3846" name="Google Shape;3846;p166"/>
          <p:cNvPicPr preferRelativeResize="0"/>
          <p:nvPr/>
        </p:nvPicPr>
        <p:blipFill rotWithShape="1">
          <a:blip r:embed="rId4">
            <a:alphaModFix/>
          </a:blip>
          <a:srcRect b="0" l="0" r="0" t="0"/>
          <a:stretch/>
        </p:blipFill>
        <p:spPr>
          <a:xfrm>
            <a:off x="3581400" y="5638800"/>
            <a:ext cx="1143000" cy="1008062"/>
          </a:xfrm>
          <a:prstGeom prst="rect">
            <a:avLst/>
          </a:prstGeom>
          <a:noFill/>
          <a:ln>
            <a:noFill/>
          </a:ln>
        </p:spPr>
      </p:pic>
      <p:pic>
        <p:nvPicPr>
          <p:cNvPr descr="Slime mold stalk and spore cap" id="3847" name="Google Shape;3847;p166"/>
          <p:cNvPicPr preferRelativeResize="0"/>
          <p:nvPr/>
        </p:nvPicPr>
        <p:blipFill rotWithShape="1">
          <a:blip r:embed="rId5">
            <a:alphaModFix/>
          </a:blip>
          <a:srcRect b="0" l="0" r="0" t="0"/>
          <a:stretch/>
        </p:blipFill>
        <p:spPr>
          <a:xfrm>
            <a:off x="6858000" y="5410200"/>
            <a:ext cx="952500" cy="1219200"/>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2" name="Shape 3852"/>
        <p:cNvGrpSpPr/>
        <p:nvPr/>
      </p:nvGrpSpPr>
      <p:grpSpPr>
        <a:xfrm>
          <a:off x="0" y="0"/>
          <a:ext cx="0" cy="0"/>
          <a:chOff x="0" y="0"/>
          <a:chExt cx="0" cy="0"/>
        </a:xfrm>
      </p:grpSpPr>
      <p:sp>
        <p:nvSpPr>
          <p:cNvPr id="3853" name="Google Shape;3853;p167"/>
          <p:cNvSpPr txBox="1"/>
          <p:nvPr>
            <p:ph idx="4294967295" type="title"/>
          </p:nvPr>
        </p:nvSpPr>
        <p:spPr>
          <a:xfrm>
            <a:off x="762000" y="0"/>
            <a:ext cx="7924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800"/>
              <a:buFont typeface="Arial"/>
              <a:buNone/>
            </a:pPr>
            <a:br>
              <a:rPr b="0" i="0" lang="en-US" sz="2800" u="none" cap="none" strike="noStrike">
                <a:solidFill>
                  <a:schemeClr val="dk2"/>
                </a:solidFill>
                <a:latin typeface="Arial"/>
                <a:ea typeface="Arial"/>
                <a:cs typeface="Arial"/>
                <a:sym typeface="Arial"/>
              </a:rPr>
            </a:br>
            <a:br>
              <a:rPr b="0" i="0" lang="en-US" sz="2800" u="none" cap="none" strike="noStrike">
                <a:solidFill>
                  <a:schemeClr val="dk2"/>
                </a:solidFill>
                <a:latin typeface="Arial"/>
                <a:ea typeface="Arial"/>
                <a:cs typeface="Arial"/>
                <a:sym typeface="Arial"/>
              </a:rPr>
            </a:br>
            <a:r>
              <a:rPr b="0" i="0" lang="en-US" sz="2800" u="none" cap="none" strike="noStrike">
                <a:solidFill>
                  <a:schemeClr val="dk2"/>
                </a:solidFill>
                <a:latin typeface="Arial"/>
                <a:ea typeface="Arial"/>
                <a:cs typeface="Arial"/>
                <a:sym typeface="Arial"/>
              </a:rPr>
              <a:t>↓ </a:t>
            </a:r>
            <a:br>
              <a:rPr b="0" i="0" lang="en-US" sz="28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CLASSIFIED INTO 4 PHYLA based on </a:t>
            </a:r>
            <a:r>
              <a:rPr b="1" i="0" lang="en-US" sz="2000" u="sng" cap="none" strike="noStrike">
                <a:solidFill>
                  <a:schemeClr val="dk2"/>
                </a:solidFill>
                <a:latin typeface="Arial"/>
                <a:ea typeface="Arial"/>
                <a:cs typeface="Arial"/>
                <a:sym typeface="Arial"/>
              </a:rPr>
              <a:t>structure</a:t>
            </a:r>
            <a:r>
              <a:rPr b="0" i="0" lang="en-US" sz="2000" u="none" cap="none" strike="noStrike">
                <a:solidFill>
                  <a:schemeClr val="dk2"/>
                </a:solidFill>
                <a:latin typeface="Arial"/>
                <a:ea typeface="Arial"/>
                <a:cs typeface="Arial"/>
                <a:sym typeface="Arial"/>
              </a:rPr>
              <a:t> &amp; method of </a:t>
            </a:r>
            <a:r>
              <a:rPr b="1" i="0" lang="en-US" sz="2000" u="sng" cap="none" strike="noStrike">
                <a:solidFill>
                  <a:schemeClr val="dk2"/>
                </a:solidFill>
                <a:latin typeface="Arial"/>
                <a:ea typeface="Arial"/>
                <a:cs typeface="Arial"/>
                <a:sym typeface="Arial"/>
              </a:rPr>
              <a:t>reproduction</a:t>
            </a:r>
            <a:endParaRPr/>
          </a:p>
        </p:txBody>
      </p:sp>
      <p:sp>
        <p:nvSpPr>
          <p:cNvPr id="3854" name="Google Shape;3854;p167"/>
          <p:cNvSpPr txBox="1"/>
          <p:nvPr/>
        </p:nvSpPr>
        <p:spPr>
          <a:xfrm>
            <a:off x="3886200" y="0"/>
            <a:ext cx="1763712" cy="7016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FUNGI</a:t>
            </a:r>
            <a:endParaRPr/>
          </a:p>
        </p:txBody>
      </p:sp>
      <p:sp>
        <p:nvSpPr>
          <p:cNvPr id="3855" name="Google Shape;3855;p167"/>
          <p:cNvSpPr txBox="1"/>
          <p:nvPr/>
        </p:nvSpPr>
        <p:spPr>
          <a:xfrm>
            <a:off x="0" y="1600200"/>
            <a:ext cx="1924050" cy="3270250"/>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COMMON MOLDS</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t>
            </a:r>
            <a:r>
              <a:rPr b="0" i="1" lang="en-US" sz="1600" u="none">
                <a:solidFill>
                  <a:schemeClr val="dk1"/>
                </a:solidFill>
                <a:latin typeface="Arial"/>
                <a:ea typeface="Arial"/>
                <a:cs typeface="Arial"/>
                <a:sym typeface="Arial"/>
              </a:rPr>
              <a:t>ZYGOMYCOTA)</a:t>
            </a:r>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1" lang="en-US" sz="1600" u="none">
                <a:solidFill>
                  <a:schemeClr val="dk1"/>
                </a:solidFill>
                <a:latin typeface="Arial"/>
                <a:ea typeface="Arial"/>
                <a:cs typeface="Arial"/>
                <a:sym typeface="Arial"/>
              </a:rPr>
              <a:t>RHIZOPUS</a:t>
            </a:r>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1" sz="1600" u="none">
              <a:solidFill>
                <a:schemeClr val="dk1"/>
              </a:solidFill>
              <a:latin typeface="Arial"/>
              <a:ea typeface="Arial"/>
              <a:cs typeface="Arial"/>
              <a:sym typeface="Arial"/>
            </a:endParaRPr>
          </a:p>
        </p:txBody>
      </p:sp>
      <p:sp>
        <p:nvSpPr>
          <p:cNvPr id="3856" name="Google Shape;3856;p167"/>
          <p:cNvSpPr txBox="1"/>
          <p:nvPr/>
        </p:nvSpPr>
        <p:spPr>
          <a:xfrm>
            <a:off x="2514600" y="2590800"/>
            <a:ext cx="2012950" cy="2781300"/>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CLUB FUNGI</a:t>
            </a:r>
            <a:endParaRPr/>
          </a:p>
          <a:p>
            <a:pPr indent="0" lvl="0" marL="0" marR="0" rtl="0" algn="ctr">
              <a:lnSpc>
                <a:spcPct val="100000"/>
              </a:lnSpc>
              <a:spcBef>
                <a:spcPts val="0"/>
              </a:spcBef>
              <a:spcAft>
                <a:spcPts val="0"/>
              </a:spcAft>
              <a:buClr>
                <a:schemeClr val="dk1"/>
              </a:buClr>
              <a:buSzPts val="1600"/>
              <a:buFont typeface="Arial"/>
              <a:buNone/>
            </a:pPr>
            <a:r>
              <a:rPr b="0" i="1" lang="en-US" sz="1600" u="none">
                <a:solidFill>
                  <a:schemeClr val="dk1"/>
                </a:solidFill>
                <a:latin typeface="Arial"/>
                <a:ea typeface="Arial"/>
                <a:cs typeface="Arial"/>
                <a:sym typeface="Arial"/>
              </a:rPr>
              <a:t>(BASIDIOMYCOTA</a:t>
            </a:r>
            <a:endParaRPr/>
          </a:p>
          <a:p>
            <a:pPr indent="0" lvl="0" marL="0" marR="0" rtl="0" algn="ctr">
              <a:lnSpc>
                <a:spcPct val="100000"/>
              </a:lnSpc>
              <a:spcBef>
                <a:spcPts val="0"/>
              </a:spcBef>
              <a:spcAft>
                <a:spcPts val="0"/>
              </a:spcAft>
              <a:buClr>
                <a:schemeClr val="dk1"/>
              </a:buClr>
              <a:buSzPts val="1600"/>
              <a:buFont typeface="Arial"/>
              <a:buNone/>
            </a:pPr>
            <a:r>
              <a:t/>
            </a:r>
            <a:endParaRPr b="0" i="1"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1" lang="en-US" sz="1600" u="none">
                <a:solidFill>
                  <a:schemeClr val="dk1"/>
                </a:solidFill>
                <a:latin typeface="Arial"/>
                <a:ea typeface="Arial"/>
                <a:cs typeface="Arial"/>
                <a:sym typeface="Arial"/>
              </a:rPr>
              <a:t>MUSHROOMS, PUFFBALLS</a:t>
            </a:r>
            <a:r>
              <a:rPr b="0" i="0" lang="en-US" sz="1600" u="none">
                <a:solidFill>
                  <a:schemeClr val="dk1"/>
                </a:solidFill>
                <a:latin typeface="Arial"/>
                <a:ea typeface="Arial"/>
                <a:cs typeface="Arial"/>
                <a:sym typeface="Arial"/>
              </a:rPr>
              <a:t>)</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sp>
        <p:nvSpPr>
          <p:cNvPr id="3857" name="Google Shape;3857;p167"/>
          <p:cNvSpPr txBox="1"/>
          <p:nvPr/>
        </p:nvSpPr>
        <p:spPr>
          <a:xfrm>
            <a:off x="4876800" y="2667000"/>
            <a:ext cx="1763712" cy="2292350"/>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SAC FUNGI</a:t>
            </a:r>
            <a:endParaRPr/>
          </a:p>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t>
            </a:r>
            <a:r>
              <a:rPr b="0" i="1" lang="en-US" sz="1600" u="none">
                <a:solidFill>
                  <a:schemeClr val="dk1"/>
                </a:solidFill>
                <a:latin typeface="Arial"/>
                <a:ea typeface="Arial"/>
                <a:cs typeface="Arial"/>
                <a:sym typeface="Arial"/>
              </a:rPr>
              <a:t>ASCOMYCOTA</a:t>
            </a:r>
            <a:r>
              <a:rPr b="0" i="0" lang="en-US" sz="1600" u="none">
                <a:solidFill>
                  <a:schemeClr val="dk1"/>
                </a:solidFill>
                <a:latin typeface="Arial"/>
                <a:ea typeface="Arial"/>
                <a:cs typeface="Arial"/>
                <a:sym typeface="Arial"/>
              </a:rPr>
              <a:t>)</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sp>
        <p:nvSpPr>
          <p:cNvPr id="3858" name="Google Shape;3858;p167"/>
          <p:cNvSpPr txBox="1"/>
          <p:nvPr/>
        </p:nvSpPr>
        <p:spPr>
          <a:xfrm>
            <a:off x="6964362" y="1295400"/>
            <a:ext cx="2179637" cy="4737100"/>
          </a:xfrm>
          <a:prstGeom prst="rect">
            <a:avLst/>
          </a:prstGeom>
          <a:solidFill>
            <a:srgbClr val="FFCC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IMPERFECT</a:t>
            </a:r>
            <a:endParaRPr/>
          </a:p>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FUNGI</a:t>
            </a:r>
            <a:endParaRPr/>
          </a:p>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t>
            </a:r>
            <a:r>
              <a:rPr b="0" i="1" lang="en-US" sz="1600" u="none">
                <a:solidFill>
                  <a:schemeClr val="dk1"/>
                </a:solidFill>
                <a:latin typeface="Arial"/>
                <a:ea typeface="Arial"/>
                <a:cs typeface="Arial"/>
                <a:sym typeface="Arial"/>
              </a:rPr>
              <a:t>DEUTEROMYCOTA</a:t>
            </a:r>
            <a:r>
              <a:rPr b="0" i="0" lang="en-US" sz="1600" u="none">
                <a:solidFill>
                  <a:schemeClr val="dk1"/>
                </a:solidFill>
                <a:latin typeface="Arial"/>
                <a:ea typeface="Arial"/>
                <a:cs typeface="Arial"/>
                <a:sym typeface="Arial"/>
              </a:rPr>
              <a:t>)</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PENICILLIUM</a:t>
            </a:r>
            <a:endParaRPr/>
          </a:p>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ATHLETE’S FOOT</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NO SEXUAL REPRODUCTION</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pic>
        <p:nvPicPr>
          <p:cNvPr descr="BREAD MOLD" id="3859" name="Google Shape;3859;p167"/>
          <p:cNvPicPr preferRelativeResize="0"/>
          <p:nvPr/>
        </p:nvPicPr>
        <p:blipFill rotWithShape="1">
          <a:blip r:embed="rId3">
            <a:alphaModFix/>
          </a:blip>
          <a:srcRect b="0" l="0" r="0" t="0"/>
          <a:stretch/>
        </p:blipFill>
        <p:spPr>
          <a:xfrm>
            <a:off x="0" y="5476875"/>
            <a:ext cx="1752600" cy="1381125"/>
          </a:xfrm>
          <a:prstGeom prst="rect">
            <a:avLst/>
          </a:prstGeom>
          <a:noFill/>
          <a:ln>
            <a:noFill/>
          </a:ln>
        </p:spPr>
      </p:pic>
      <p:pic>
        <p:nvPicPr>
          <p:cNvPr descr="mushroom_generic_nofade" id="3860" name="Google Shape;3860;p167"/>
          <p:cNvPicPr preferRelativeResize="0"/>
          <p:nvPr/>
        </p:nvPicPr>
        <p:blipFill rotWithShape="1">
          <a:blip r:embed="rId4">
            <a:alphaModFix/>
          </a:blip>
          <a:srcRect b="0" l="0" r="0" t="0"/>
          <a:stretch/>
        </p:blipFill>
        <p:spPr>
          <a:xfrm>
            <a:off x="2438400" y="5029200"/>
            <a:ext cx="2030412" cy="1828800"/>
          </a:xfrm>
          <a:prstGeom prst="rect">
            <a:avLst/>
          </a:prstGeom>
          <a:noFill/>
          <a:ln>
            <a:noFill/>
          </a:ln>
        </p:spPr>
      </p:pic>
      <p:pic>
        <p:nvPicPr>
          <p:cNvPr descr="MOREL" id="3861" name="Google Shape;3861;p167"/>
          <p:cNvPicPr preferRelativeResize="0"/>
          <p:nvPr/>
        </p:nvPicPr>
        <p:blipFill rotWithShape="1">
          <a:blip r:embed="rId5">
            <a:alphaModFix/>
          </a:blip>
          <a:srcRect b="0" l="0" r="0" t="0"/>
          <a:stretch/>
        </p:blipFill>
        <p:spPr>
          <a:xfrm>
            <a:off x="5410200" y="5324475"/>
            <a:ext cx="814387" cy="1533525"/>
          </a:xfrm>
          <a:prstGeom prst="rect">
            <a:avLst/>
          </a:prstGeom>
          <a:noFill/>
          <a:ln>
            <a:noFill/>
          </a:ln>
        </p:spPr>
      </p:pic>
      <p:pic>
        <p:nvPicPr>
          <p:cNvPr descr="PENICILLIUM MOLD" id="3862" name="Google Shape;3862;p167"/>
          <p:cNvPicPr preferRelativeResize="0"/>
          <p:nvPr/>
        </p:nvPicPr>
        <p:blipFill rotWithShape="1">
          <a:blip r:embed="rId6">
            <a:alphaModFix/>
          </a:blip>
          <a:srcRect b="0" l="0" r="0" t="0"/>
          <a:stretch/>
        </p:blipFill>
        <p:spPr>
          <a:xfrm>
            <a:off x="7467600" y="5594350"/>
            <a:ext cx="1676400" cy="1263650"/>
          </a:xfrm>
          <a:prstGeom prst="rect">
            <a:avLst/>
          </a:prstGeom>
          <a:noFill/>
          <a:ln>
            <a:noFill/>
          </a:ln>
        </p:spPr>
      </p:pic>
      <p:cxnSp>
        <p:nvCxnSpPr>
          <p:cNvPr id="3863" name="Google Shape;3863;p167"/>
          <p:cNvCxnSpPr/>
          <p:nvPr/>
        </p:nvCxnSpPr>
        <p:spPr>
          <a:xfrm>
            <a:off x="4648200" y="1524000"/>
            <a:ext cx="0" cy="381000"/>
          </a:xfrm>
          <a:prstGeom prst="straightConnector1">
            <a:avLst/>
          </a:prstGeom>
          <a:noFill/>
          <a:ln cap="flat" cmpd="sng" w="9525">
            <a:solidFill>
              <a:schemeClr val="dk1"/>
            </a:solidFill>
            <a:prstDash val="solid"/>
            <a:miter lim="800000"/>
            <a:headEnd len="med" w="med" type="none"/>
            <a:tailEnd len="med" w="med" type="none"/>
          </a:ln>
        </p:spPr>
      </p:cxnSp>
      <p:cxnSp>
        <p:nvCxnSpPr>
          <p:cNvPr id="3864" name="Google Shape;3864;p167"/>
          <p:cNvCxnSpPr/>
          <p:nvPr/>
        </p:nvCxnSpPr>
        <p:spPr>
          <a:xfrm flipH="1">
            <a:off x="1600200" y="1981200"/>
            <a:ext cx="3048000" cy="533400"/>
          </a:xfrm>
          <a:prstGeom prst="straightConnector1">
            <a:avLst/>
          </a:prstGeom>
          <a:noFill/>
          <a:ln cap="flat" cmpd="sng" w="9525">
            <a:solidFill>
              <a:schemeClr val="dk1"/>
            </a:solidFill>
            <a:prstDash val="solid"/>
            <a:miter lim="800000"/>
            <a:headEnd len="med" w="med" type="none"/>
            <a:tailEnd len="med" w="med" type="none"/>
          </a:ln>
        </p:spPr>
      </p:cxnSp>
      <p:cxnSp>
        <p:nvCxnSpPr>
          <p:cNvPr id="3865" name="Google Shape;3865;p167"/>
          <p:cNvCxnSpPr/>
          <p:nvPr/>
        </p:nvCxnSpPr>
        <p:spPr>
          <a:xfrm flipH="1">
            <a:off x="3886200" y="1981200"/>
            <a:ext cx="762000" cy="609600"/>
          </a:xfrm>
          <a:prstGeom prst="straightConnector1">
            <a:avLst/>
          </a:prstGeom>
          <a:noFill/>
          <a:ln cap="flat" cmpd="sng" w="9525">
            <a:solidFill>
              <a:schemeClr val="dk1"/>
            </a:solidFill>
            <a:prstDash val="solid"/>
            <a:miter lim="800000"/>
            <a:headEnd len="med" w="med" type="none"/>
            <a:tailEnd len="med" w="med" type="none"/>
          </a:ln>
        </p:spPr>
      </p:cxnSp>
      <p:cxnSp>
        <p:nvCxnSpPr>
          <p:cNvPr id="3866" name="Google Shape;3866;p167"/>
          <p:cNvCxnSpPr/>
          <p:nvPr/>
        </p:nvCxnSpPr>
        <p:spPr>
          <a:xfrm>
            <a:off x="4648200" y="1981200"/>
            <a:ext cx="1066800" cy="609600"/>
          </a:xfrm>
          <a:prstGeom prst="straightConnector1">
            <a:avLst/>
          </a:prstGeom>
          <a:noFill/>
          <a:ln cap="flat" cmpd="sng" w="9525">
            <a:solidFill>
              <a:schemeClr val="dk1"/>
            </a:solidFill>
            <a:prstDash val="solid"/>
            <a:miter lim="800000"/>
            <a:headEnd len="med" w="med" type="none"/>
            <a:tailEnd len="med" w="med" type="none"/>
          </a:ln>
        </p:spPr>
      </p:cxnSp>
      <p:cxnSp>
        <p:nvCxnSpPr>
          <p:cNvPr id="3867" name="Google Shape;3867;p167"/>
          <p:cNvCxnSpPr/>
          <p:nvPr/>
        </p:nvCxnSpPr>
        <p:spPr>
          <a:xfrm>
            <a:off x="4648200" y="1981200"/>
            <a:ext cx="2362200" cy="4572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2" name="Shape 3872"/>
        <p:cNvGrpSpPr/>
        <p:nvPr/>
      </p:nvGrpSpPr>
      <p:grpSpPr>
        <a:xfrm>
          <a:off x="0" y="0"/>
          <a:ext cx="0" cy="0"/>
          <a:chOff x="0" y="0"/>
          <a:chExt cx="0" cy="0"/>
        </a:xfrm>
      </p:grpSpPr>
      <p:sp>
        <p:nvSpPr>
          <p:cNvPr id="3873" name="Google Shape;3873;p168"/>
          <p:cNvSpPr txBox="1"/>
          <p:nvPr>
            <p:ph type="title"/>
          </p:nvPr>
        </p:nvSpPr>
        <p:spPr>
          <a:xfrm>
            <a:off x="457200" y="0"/>
            <a:ext cx="8229600" cy="3349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INVERTEBRATE COMPARISON</a:t>
            </a:r>
            <a:endParaRPr/>
          </a:p>
        </p:txBody>
      </p:sp>
      <p:graphicFrame>
        <p:nvGraphicFramePr>
          <p:cNvPr id="3874" name="Google Shape;3874;p168"/>
          <p:cNvGraphicFramePr/>
          <p:nvPr/>
        </p:nvGraphicFramePr>
        <p:xfrm>
          <a:off x="0" y="533400"/>
          <a:ext cx="3000000" cy="3000000"/>
        </p:xfrm>
        <a:graphic>
          <a:graphicData uri="http://schemas.openxmlformats.org/drawingml/2006/table">
            <a:tbl>
              <a:tblPr>
                <a:noFill/>
                <a:tableStyleId>{1CFF6C20-B936-429A-A096-E3364E0C6664}</a:tableStyleId>
              </a:tblPr>
              <a:tblGrid>
                <a:gridCol w="1308100"/>
                <a:gridCol w="1304925"/>
                <a:gridCol w="1306500"/>
                <a:gridCol w="1304925"/>
                <a:gridCol w="1308100"/>
                <a:gridCol w="1304925"/>
                <a:gridCol w="1306500"/>
              </a:tblGrid>
              <a:tr h="609600">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EXAMPLE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SYMMETRY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DIGESTION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CIRCULATION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EXCRETION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RESPIRATION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PORIFERA</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SPONGES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FILTER FEEDER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DIFFUSION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DIFFUSION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r>
              <a:tr h="731825">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CNIDARIANS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HYDRA, JELLYFISH, CORAL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RADIAL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GASTROVASCULAR CAVITY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DIFFUSION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r>
              <a:tr h="987425">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PLATYHELMINTHES (FLAT</a:t>
                      </a:r>
                      <a:endParaRPr/>
                    </a:p>
                    <a:p>
                      <a:pPr indent="0" lvl="0" marL="0" marR="0" rtl="0" algn="l">
                        <a:lnSpc>
                          <a:spcPct val="100000"/>
                        </a:lnSpc>
                        <a:spcBef>
                          <a:spcPts val="28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WORMS)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PLANARIA, TAPEWORM, FLUKE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BILATERAL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MOUTH, PHARYNX, INTESTINE (1 OPENING)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FLAME CELLS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r>
              <a:tr h="774700">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NEMATODA (ROUND</a:t>
                      </a:r>
                      <a:endParaRPr/>
                    </a:p>
                    <a:p>
                      <a:pPr indent="0" lvl="0" marL="0" marR="0" rtl="0" algn="l">
                        <a:lnSpc>
                          <a:spcPct val="100000"/>
                        </a:lnSpc>
                        <a:spcBef>
                          <a:spcPts val="28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WORMS)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ASCARIS, HOOKWORM, TRICHINA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BILATERAL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2 OPENING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FLAME CELLS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804850">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ANNELIDA (SEGMENTED WORMS)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LEECH, </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EARTHWORM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BILATERAL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2 OPENING</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CROP, GIZZARD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CLOSED W/ AORTIC ARCHES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NEPHRIDIA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r>
              <a:tr h="731825">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MOLLUSKA (SOFT BODY)</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BILATERAL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OPEN (CLOSED IN OCTUPUS)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NEPHRIDIA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GILLS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1243000">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ARTHROPODA</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SPIDER, INSECT, CRAYFISH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BILATERAL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2 OPENING, CROP/GIZZARD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OPEN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MALPIGHIAN TUBULE</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GREEN GLAND</a:t>
                      </a:r>
                      <a:endParaRPr/>
                    </a:p>
                    <a:p>
                      <a:pPr indent="0" lvl="0" marL="0" marR="0" rtl="0" algn="l">
                        <a:spcBef>
                          <a:spcPts val="0"/>
                        </a:spcBef>
                        <a:spcAft>
                          <a:spcPts val="0"/>
                        </a:spcAft>
                        <a:buNone/>
                      </a:pPr>
                      <a:r>
                        <a:t/>
                      </a:r>
                      <a:endParaRPr b="0" i="0" sz="1400" u="non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SPIRACLES AND TRACHEAL TUBES</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GILLS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hlink"/>
                    </a:solidFill>
                  </a:tcPr>
                </a:tc>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9" name="Shape 3879"/>
        <p:cNvGrpSpPr/>
        <p:nvPr/>
      </p:nvGrpSpPr>
      <p:grpSpPr>
        <a:xfrm>
          <a:off x="0" y="0"/>
          <a:ext cx="0" cy="0"/>
          <a:chOff x="0" y="0"/>
          <a:chExt cx="0" cy="0"/>
        </a:xfrm>
      </p:grpSpPr>
      <p:sp>
        <p:nvSpPr>
          <p:cNvPr id="3880" name="Google Shape;3880;p169"/>
          <p:cNvSpPr txBox="1"/>
          <p:nvPr>
            <p:ph type="title"/>
          </p:nvPr>
        </p:nvSpPr>
        <p:spPr>
          <a:xfrm>
            <a:off x="457200" y="0"/>
            <a:ext cx="8229600"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VERTEBRATE COMPARISON</a:t>
            </a:r>
            <a:endParaRPr/>
          </a:p>
        </p:txBody>
      </p:sp>
      <p:graphicFrame>
        <p:nvGraphicFramePr>
          <p:cNvPr id="3881" name="Google Shape;3881;p169"/>
          <p:cNvGraphicFramePr/>
          <p:nvPr/>
        </p:nvGraphicFramePr>
        <p:xfrm>
          <a:off x="0" y="609600"/>
          <a:ext cx="3000000" cy="3000000"/>
        </p:xfrm>
        <a:graphic>
          <a:graphicData uri="http://schemas.openxmlformats.org/drawingml/2006/table">
            <a:tbl>
              <a:tblPr>
                <a:noFill/>
                <a:tableStyleId>{1CFF6C20-B936-429A-A096-E3364E0C6664}</a:tableStyleId>
              </a:tblPr>
              <a:tblGrid>
                <a:gridCol w="1524000"/>
                <a:gridCol w="1524000"/>
                <a:gridCol w="1524000"/>
                <a:gridCol w="1524000"/>
                <a:gridCol w="1524000"/>
                <a:gridCol w="1524000"/>
              </a:tblGrid>
              <a:tr h="381000">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FISH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AMPHIBIANS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REPTILES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BIRDS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MAMMALS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63975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EXAMPLES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LAMPREY, SHARK, TROUT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FROG, TOAD, SALAMANDER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SNAKE, LIZARD, TURTLE ALLIGATOR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ROBIN, CROW, CHICKEN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HUMAN, CAT, WHALE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40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CHARACTERISTICS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SCALES, GILLS, FINS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LEGS, LUNGS, THIN SKIN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AMNIOTE EGG, SCALY SKIN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FEATJERS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HAIR, </a:t>
                      </a:r>
                      <a:r>
                        <a:rPr b="0" i="0" lang="en-US" sz="1200" u="none">
                          <a:solidFill>
                            <a:schemeClr val="dk1"/>
                          </a:solidFill>
                          <a:latin typeface="Arial"/>
                          <a:ea typeface="Arial"/>
                          <a:cs typeface="Arial"/>
                          <a:sym typeface="Arial"/>
                        </a:rPr>
                        <a:t>MAMMARY GLANDS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720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BODY TEMP</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ECTOTHERMIC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ECTOTHERMIC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ECTOTHERMIC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ENDOTHERMIC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ENDOTHERMIC</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40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HABITAT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WATER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WATER 🡪 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LAND</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56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OF HEART CHAMBERS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3 W/ PARTIAL SEPTUM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56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CIRCULATION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SINGLE-LOOP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DOUBLE –LOOP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DOUBLE –LOOP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DOUBLE –LOOP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DOUBLE –LOOP</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5540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RESPIRATION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GILLS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GILLS 🡪 LUNGS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LUNGS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LUNGS W/ AIR SACS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LUNGS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EXCRETION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KIDNEYS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KIDNEYS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KIDNEYS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KIDNEYS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KIDNEYS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61595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REPRODUCTION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EXTERNAL</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OVIPAROUS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EXTERNAL OVIPAROUS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INTERNAL OVIPAROUS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INTERNAL OVIPAROUS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INTERNAL VIVIPAROUS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00"/>
                    </a:solidFill>
                  </a:tcPr>
                </a:tc>
              </a:tr>
              <a:tr h="103027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OTHER</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SWIM BLADDER, LATERAL LINE, OPERCULUM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NICTITATING MEMBRANE</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TYMPANUM</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CLOACA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JACOBSON’S ORGAN, HEMOTOXIN, NEUROTOXIN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ARCHEOPTERYX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MONOTREME</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MARSUPIAL</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PLACENTAL</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C00"/>
                    </a:solidFill>
                  </a:tcPr>
                </a:tc>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5" name="Shape 3885"/>
        <p:cNvGrpSpPr/>
        <p:nvPr/>
      </p:nvGrpSpPr>
      <p:grpSpPr>
        <a:xfrm>
          <a:off x="0" y="0"/>
          <a:ext cx="0" cy="0"/>
          <a:chOff x="0" y="0"/>
          <a:chExt cx="0" cy="0"/>
        </a:xfrm>
      </p:grpSpPr>
      <p:sp>
        <p:nvSpPr>
          <p:cNvPr id="3886" name="Google Shape;3886;p1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PLANTS</a:t>
            </a:r>
            <a:endParaRPr/>
          </a:p>
        </p:txBody>
      </p:sp>
      <p:sp>
        <p:nvSpPr>
          <p:cNvPr id="3887" name="Google Shape;3887;p170"/>
          <p:cNvSpPr txBox="1"/>
          <p:nvPr/>
        </p:nvSpPr>
        <p:spPr>
          <a:xfrm>
            <a:off x="7620000" y="4419600"/>
            <a:ext cx="11430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ROSES</a:t>
            </a:r>
            <a:endParaRPr/>
          </a:p>
        </p:txBody>
      </p:sp>
      <p:sp>
        <p:nvSpPr>
          <p:cNvPr id="3888" name="Google Shape;3888;p170"/>
          <p:cNvSpPr txBox="1"/>
          <p:nvPr/>
        </p:nvSpPr>
        <p:spPr>
          <a:xfrm>
            <a:off x="3200400" y="3657600"/>
            <a:ext cx="1524000" cy="38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FERNS</a:t>
            </a:r>
            <a:endParaRPr/>
          </a:p>
        </p:txBody>
      </p:sp>
      <p:sp>
        <p:nvSpPr>
          <p:cNvPr id="3889" name="Google Shape;3889;p170"/>
          <p:cNvSpPr txBox="1"/>
          <p:nvPr/>
        </p:nvSpPr>
        <p:spPr>
          <a:xfrm>
            <a:off x="5181600" y="4419600"/>
            <a:ext cx="16764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PINE TREES</a:t>
            </a:r>
            <a:endParaRPr/>
          </a:p>
        </p:txBody>
      </p:sp>
      <p:sp>
        <p:nvSpPr>
          <p:cNvPr id="3890" name="Google Shape;3890;p170"/>
          <p:cNvSpPr txBox="1"/>
          <p:nvPr/>
        </p:nvSpPr>
        <p:spPr>
          <a:xfrm>
            <a:off x="6705600" y="2286000"/>
            <a:ext cx="1143000" cy="38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SEEDS</a:t>
            </a:r>
            <a:endParaRPr/>
          </a:p>
        </p:txBody>
      </p:sp>
      <p:sp>
        <p:nvSpPr>
          <p:cNvPr id="3891" name="Google Shape;3891;p170"/>
          <p:cNvSpPr txBox="1"/>
          <p:nvPr/>
        </p:nvSpPr>
        <p:spPr>
          <a:xfrm>
            <a:off x="7162800" y="3276600"/>
            <a:ext cx="19812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ANGIOSPERMS</a:t>
            </a:r>
            <a:endParaRPr/>
          </a:p>
        </p:txBody>
      </p:sp>
      <p:sp>
        <p:nvSpPr>
          <p:cNvPr id="3892" name="Google Shape;3892;p170"/>
          <p:cNvSpPr txBox="1"/>
          <p:nvPr/>
        </p:nvSpPr>
        <p:spPr>
          <a:xfrm>
            <a:off x="4953000" y="3276600"/>
            <a:ext cx="2057400" cy="38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GYMNOSPERMS</a:t>
            </a:r>
            <a:endParaRPr/>
          </a:p>
        </p:txBody>
      </p:sp>
      <p:sp>
        <p:nvSpPr>
          <p:cNvPr id="3893" name="Google Shape;3893;p170"/>
          <p:cNvSpPr txBox="1"/>
          <p:nvPr/>
        </p:nvSpPr>
        <p:spPr>
          <a:xfrm>
            <a:off x="4191000" y="1676400"/>
            <a:ext cx="3581400" cy="38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VASCULAR</a:t>
            </a:r>
            <a:endParaRPr/>
          </a:p>
        </p:txBody>
      </p:sp>
      <p:sp>
        <p:nvSpPr>
          <p:cNvPr id="3894" name="Google Shape;3894;p170"/>
          <p:cNvSpPr txBox="1"/>
          <p:nvPr/>
        </p:nvSpPr>
        <p:spPr>
          <a:xfrm>
            <a:off x="228600" y="1600200"/>
            <a:ext cx="24384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NON-VASCULAR</a:t>
            </a:r>
            <a:endParaRPr/>
          </a:p>
        </p:txBody>
      </p:sp>
      <p:sp>
        <p:nvSpPr>
          <p:cNvPr id="3895" name="Google Shape;3895;p170"/>
          <p:cNvSpPr txBox="1"/>
          <p:nvPr/>
        </p:nvSpPr>
        <p:spPr>
          <a:xfrm>
            <a:off x="3276600" y="2743200"/>
            <a:ext cx="14478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SEEDLESS</a:t>
            </a:r>
            <a:endParaRPr/>
          </a:p>
        </p:txBody>
      </p:sp>
      <p:sp>
        <p:nvSpPr>
          <p:cNvPr id="3896" name="Google Shape;3896;p170"/>
          <p:cNvSpPr txBox="1"/>
          <p:nvPr/>
        </p:nvSpPr>
        <p:spPr>
          <a:xfrm>
            <a:off x="457200" y="2743200"/>
            <a:ext cx="1905000" cy="369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MOSSES</a:t>
            </a:r>
            <a:endParaRPr/>
          </a:p>
        </p:txBody>
      </p:sp>
      <p:cxnSp>
        <p:nvCxnSpPr>
          <p:cNvPr id="3897" name="Google Shape;3897;p170"/>
          <p:cNvCxnSpPr/>
          <p:nvPr/>
        </p:nvCxnSpPr>
        <p:spPr>
          <a:xfrm flipH="1">
            <a:off x="1447800" y="1219200"/>
            <a:ext cx="1600200" cy="381000"/>
          </a:xfrm>
          <a:prstGeom prst="straightConnector1">
            <a:avLst/>
          </a:prstGeom>
          <a:noFill/>
          <a:ln cap="flat" cmpd="sng" w="9525">
            <a:solidFill>
              <a:srgbClr val="4A7EBB"/>
            </a:solidFill>
            <a:prstDash val="solid"/>
            <a:miter lim="800000"/>
            <a:headEnd len="med" w="med" type="none"/>
            <a:tailEnd len="med" w="med" type="stealth"/>
          </a:ln>
        </p:spPr>
      </p:cxnSp>
      <p:cxnSp>
        <p:nvCxnSpPr>
          <p:cNvPr id="3898" name="Google Shape;3898;p170"/>
          <p:cNvCxnSpPr/>
          <p:nvPr/>
        </p:nvCxnSpPr>
        <p:spPr>
          <a:xfrm>
            <a:off x="5105400" y="1219200"/>
            <a:ext cx="990600" cy="304800"/>
          </a:xfrm>
          <a:prstGeom prst="straightConnector1">
            <a:avLst/>
          </a:prstGeom>
          <a:noFill/>
          <a:ln cap="flat" cmpd="sng" w="9525">
            <a:solidFill>
              <a:srgbClr val="4A7EBB"/>
            </a:solidFill>
            <a:prstDash val="solid"/>
            <a:miter lim="800000"/>
            <a:headEnd len="med" w="med" type="none"/>
            <a:tailEnd len="med" w="med" type="stealth"/>
          </a:ln>
        </p:spPr>
      </p:cxnSp>
      <p:cxnSp>
        <p:nvCxnSpPr>
          <p:cNvPr id="3899" name="Google Shape;3899;p170"/>
          <p:cNvCxnSpPr/>
          <p:nvPr/>
        </p:nvCxnSpPr>
        <p:spPr>
          <a:xfrm flipH="1">
            <a:off x="1409700" y="1970087"/>
            <a:ext cx="38100" cy="773112"/>
          </a:xfrm>
          <a:prstGeom prst="straightConnector1">
            <a:avLst/>
          </a:prstGeom>
          <a:noFill/>
          <a:ln cap="flat" cmpd="sng" w="9525">
            <a:solidFill>
              <a:srgbClr val="4A7EBB"/>
            </a:solidFill>
            <a:prstDash val="solid"/>
            <a:miter lim="800000"/>
            <a:headEnd len="med" w="med" type="none"/>
            <a:tailEnd len="med" w="med" type="stealth"/>
          </a:ln>
        </p:spPr>
      </p:cxnSp>
      <p:cxnSp>
        <p:nvCxnSpPr>
          <p:cNvPr id="3900" name="Google Shape;3900;p170"/>
          <p:cNvCxnSpPr/>
          <p:nvPr/>
        </p:nvCxnSpPr>
        <p:spPr>
          <a:xfrm flipH="1">
            <a:off x="4000500" y="2057400"/>
            <a:ext cx="1981200" cy="685800"/>
          </a:xfrm>
          <a:prstGeom prst="straightConnector1">
            <a:avLst/>
          </a:prstGeom>
          <a:noFill/>
          <a:ln cap="flat" cmpd="sng" w="9525">
            <a:solidFill>
              <a:srgbClr val="4A7EBB"/>
            </a:solidFill>
            <a:prstDash val="solid"/>
            <a:miter lim="800000"/>
            <a:headEnd len="med" w="med" type="none"/>
            <a:tailEnd len="med" w="med" type="stealth"/>
          </a:ln>
        </p:spPr>
      </p:cxnSp>
      <p:cxnSp>
        <p:nvCxnSpPr>
          <p:cNvPr id="3901" name="Google Shape;3901;p170"/>
          <p:cNvCxnSpPr/>
          <p:nvPr/>
        </p:nvCxnSpPr>
        <p:spPr>
          <a:xfrm>
            <a:off x="5981700" y="2057400"/>
            <a:ext cx="1295400" cy="228600"/>
          </a:xfrm>
          <a:prstGeom prst="straightConnector1">
            <a:avLst/>
          </a:prstGeom>
          <a:noFill/>
          <a:ln cap="flat" cmpd="sng" w="9525">
            <a:solidFill>
              <a:srgbClr val="4A7EBB"/>
            </a:solidFill>
            <a:prstDash val="solid"/>
            <a:miter lim="800000"/>
            <a:headEnd len="med" w="med" type="none"/>
            <a:tailEnd len="med" w="med" type="stealth"/>
          </a:ln>
        </p:spPr>
      </p:cxnSp>
      <p:cxnSp>
        <p:nvCxnSpPr>
          <p:cNvPr id="3902" name="Google Shape;3902;p170"/>
          <p:cNvCxnSpPr/>
          <p:nvPr/>
        </p:nvCxnSpPr>
        <p:spPr>
          <a:xfrm flipH="1">
            <a:off x="3962400" y="3113087"/>
            <a:ext cx="38100" cy="544512"/>
          </a:xfrm>
          <a:prstGeom prst="straightConnector1">
            <a:avLst/>
          </a:prstGeom>
          <a:noFill/>
          <a:ln cap="flat" cmpd="sng" w="9525">
            <a:solidFill>
              <a:srgbClr val="4A7EBB"/>
            </a:solidFill>
            <a:prstDash val="solid"/>
            <a:miter lim="800000"/>
            <a:headEnd len="med" w="med" type="none"/>
            <a:tailEnd len="med" w="med" type="stealth"/>
          </a:ln>
        </p:spPr>
      </p:cxnSp>
      <p:cxnSp>
        <p:nvCxnSpPr>
          <p:cNvPr id="3903" name="Google Shape;3903;p170"/>
          <p:cNvCxnSpPr/>
          <p:nvPr/>
        </p:nvCxnSpPr>
        <p:spPr>
          <a:xfrm flipH="1">
            <a:off x="5981700" y="2667000"/>
            <a:ext cx="1295400" cy="609600"/>
          </a:xfrm>
          <a:prstGeom prst="straightConnector1">
            <a:avLst/>
          </a:prstGeom>
          <a:noFill/>
          <a:ln cap="flat" cmpd="sng" w="9525">
            <a:solidFill>
              <a:srgbClr val="4A7EBB"/>
            </a:solidFill>
            <a:prstDash val="solid"/>
            <a:miter lim="800000"/>
            <a:headEnd len="med" w="med" type="none"/>
            <a:tailEnd len="med" w="med" type="stealth"/>
          </a:ln>
        </p:spPr>
      </p:cxnSp>
      <p:cxnSp>
        <p:nvCxnSpPr>
          <p:cNvPr id="3904" name="Google Shape;3904;p170"/>
          <p:cNvCxnSpPr/>
          <p:nvPr/>
        </p:nvCxnSpPr>
        <p:spPr>
          <a:xfrm>
            <a:off x="7277100" y="2667000"/>
            <a:ext cx="876300" cy="609600"/>
          </a:xfrm>
          <a:prstGeom prst="straightConnector1">
            <a:avLst/>
          </a:prstGeom>
          <a:noFill/>
          <a:ln cap="flat" cmpd="sng" w="9525">
            <a:solidFill>
              <a:srgbClr val="4A7EBB"/>
            </a:solidFill>
            <a:prstDash val="solid"/>
            <a:miter lim="800000"/>
            <a:headEnd len="med" w="med" type="none"/>
            <a:tailEnd len="med" w="med" type="stealth"/>
          </a:ln>
        </p:spPr>
      </p:cxnSp>
      <p:cxnSp>
        <p:nvCxnSpPr>
          <p:cNvPr id="3905" name="Google Shape;3905;p170"/>
          <p:cNvCxnSpPr/>
          <p:nvPr/>
        </p:nvCxnSpPr>
        <p:spPr>
          <a:xfrm>
            <a:off x="5981700" y="3657600"/>
            <a:ext cx="38100" cy="762000"/>
          </a:xfrm>
          <a:prstGeom prst="straightConnector1">
            <a:avLst/>
          </a:prstGeom>
          <a:noFill/>
          <a:ln cap="flat" cmpd="sng" w="9525">
            <a:solidFill>
              <a:srgbClr val="4A7EBB"/>
            </a:solidFill>
            <a:prstDash val="solid"/>
            <a:miter lim="800000"/>
            <a:headEnd len="med" w="med" type="none"/>
            <a:tailEnd len="med" w="med" type="stealth"/>
          </a:ln>
        </p:spPr>
      </p:cxnSp>
      <p:cxnSp>
        <p:nvCxnSpPr>
          <p:cNvPr id="3906" name="Google Shape;3906;p170"/>
          <p:cNvCxnSpPr/>
          <p:nvPr/>
        </p:nvCxnSpPr>
        <p:spPr>
          <a:xfrm>
            <a:off x="8153400" y="3646487"/>
            <a:ext cx="38100" cy="773112"/>
          </a:xfrm>
          <a:prstGeom prst="straightConnector1">
            <a:avLst/>
          </a:prstGeom>
          <a:noFill/>
          <a:ln cap="flat" cmpd="sng" w="9525">
            <a:solidFill>
              <a:srgbClr val="4A7EBB"/>
            </a:solidFill>
            <a:prstDash val="solid"/>
            <a:miter lim="800000"/>
            <a:headEnd len="med" w="med" type="none"/>
            <a:tailEnd len="med" w="med" type="stealth"/>
          </a:ln>
        </p:spPr>
      </p:cxn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0" name="Shape 3910"/>
        <p:cNvGrpSpPr/>
        <p:nvPr/>
      </p:nvGrpSpPr>
      <p:grpSpPr>
        <a:xfrm>
          <a:off x="0" y="0"/>
          <a:ext cx="0" cy="0"/>
          <a:chOff x="0" y="0"/>
          <a:chExt cx="0" cy="0"/>
        </a:xfrm>
      </p:grpSpPr>
      <p:sp>
        <p:nvSpPr>
          <p:cNvPr id="3911" name="Google Shape;3911;p1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ECOLOGY TESTS</a:t>
            </a:r>
            <a:endParaRPr/>
          </a:p>
        </p:txBody>
      </p:sp>
      <p:sp>
        <p:nvSpPr>
          <p:cNvPr id="3912" name="Google Shape;3912;p17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6" name="Shape 3916"/>
        <p:cNvGrpSpPr/>
        <p:nvPr/>
      </p:nvGrpSpPr>
      <p:grpSpPr>
        <a:xfrm>
          <a:off x="0" y="0"/>
          <a:ext cx="0" cy="0"/>
          <a:chOff x="0" y="0"/>
          <a:chExt cx="0" cy="0"/>
        </a:xfrm>
      </p:grpSpPr>
      <p:sp>
        <p:nvSpPr>
          <p:cNvPr id="3917" name="Google Shape;3917;p17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CHECK REVIEW ANSWERS</a:t>
            </a:r>
            <a:endParaRPr/>
          </a:p>
        </p:txBody>
      </p:sp>
      <p:sp>
        <p:nvSpPr>
          <p:cNvPr id="3918" name="Google Shape;3918;p17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p20"/>
          <p:cNvSpPr txBox="1"/>
          <p:nvPr>
            <p:ph type="title"/>
          </p:nvPr>
        </p:nvSpPr>
        <p:spPr>
          <a:xfrm>
            <a:off x="0" y="0"/>
            <a:ext cx="9144000" cy="1828800"/>
          </a:xfrm>
          <a:prstGeom prst="rect">
            <a:avLst/>
          </a:prstGeom>
          <a:solidFill>
            <a:srgbClr val="FF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1" i="0" lang="en-US" sz="3200" u="sng">
                <a:solidFill>
                  <a:schemeClr val="dk2"/>
                </a:solidFill>
                <a:latin typeface="Arial"/>
                <a:ea typeface="Arial"/>
                <a:cs typeface="Arial"/>
                <a:sym typeface="Arial"/>
              </a:rPr>
              <a:t>MACROMOLECULES</a:t>
            </a:r>
            <a:r>
              <a:rPr b="0" i="0" lang="en-US" sz="3200" u="none">
                <a:solidFill>
                  <a:schemeClr val="dk2"/>
                </a:solidFill>
                <a:latin typeface="Arial"/>
                <a:ea typeface="Arial"/>
                <a:cs typeface="Arial"/>
                <a:sym typeface="Arial"/>
              </a:rPr>
              <a:t> = ORGANIC COMPOUNDS THAT MAKE UP CELLS IN LIVING THINGS – made of </a:t>
            </a:r>
            <a:r>
              <a:rPr b="1" i="0" lang="en-US" sz="3200" u="none">
                <a:solidFill>
                  <a:schemeClr val="dk2"/>
                </a:solidFill>
                <a:latin typeface="Arial"/>
                <a:ea typeface="Arial"/>
                <a:cs typeface="Arial"/>
                <a:sym typeface="Arial"/>
              </a:rPr>
              <a:t>C, H, O, N</a:t>
            </a:r>
            <a:br>
              <a:rPr b="1" i="0" lang="en-US" sz="3200" u="none">
                <a:solidFill>
                  <a:schemeClr val="dk2"/>
                </a:solidFill>
                <a:latin typeface="Arial"/>
                <a:ea typeface="Arial"/>
                <a:cs typeface="Arial"/>
                <a:sym typeface="Arial"/>
              </a:rPr>
            </a:br>
            <a:r>
              <a:rPr b="1" i="1" lang="en-US" sz="3200" u="none">
                <a:solidFill>
                  <a:schemeClr val="dk2"/>
                </a:solidFill>
                <a:latin typeface="Arial"/>
                <a:ea typeface="Arial"/>
                <a:cs typeface="Arial"/>
                <a:sym typeface="Arial"/>
              </a:rPr>
              <a:t>CARBON IS THE “BACKBONE” OF LIFE</a:t>
            </a:r>
            <a:endParaRPr/>
          </a:p>
        </p:txBody>
      </p:sp>
      <p:graphicFrame>
        <p:nvGraphicFramePr>
          <p:cNvPr id="2378" name="Google Shape;2378;p20"/>
          <p:cNvGraphicFramePr/>
          <p:nvPr/>
        </p:nvGraphicFramePr>
        <p:xfrm>
          <a:off x="0" y="1905000"/>
          <a:ext cx="3000000" cy="3000000"/>
        </p:xfrm>
        <a:graphic>
          <a:graphicData uri="http://schemas.openxmlformats.org/drawingml/2006/table">
            <a:tbl>
              <a:tblPr>
                <a:noFill/>
                <a:tableStyleId>{1CFF6C20-B936-429A-A096-E3364E0C6664}</a:tableStyleId>
              </a:tblPr>
              <a:tblGrid>
                <a:gridCol w="2590800"/>
                <a:gridCol w="1981200"/>
                <a:gridCol w="2286000"/>
                <a:gridCol w="2286000"/>
              </a:tblGrid>
              <a:tr h="838200">
                <a:tc>
                  <a:txBody>
                    <a:bodyPr/>
                    <a:lstStyle/>
                    <a:p>
                      <a:pPr indent="0" lvl="0" marL="0" marR="0" rtl="0" algn="l">
                        <a:lnSpc>
                          <a:spcPct val="100000"/>
                        </a:lnSpc>
                        <a:spcBef>
                          <a:spcPts val="0"/>
                        </a:spcBef>
                        <a:spcAft>
                          <a:spcPts val="0"/>
                        </a:spcAft>
                        <a:buClr>
                          <a:schemeClr val="dk1"/>
                        </a:buClr>
                        <a:buSzPts val="2000"/>
                        <a:buFont typeface="Arial"/>
                        <a:buNone/>
                      </a:pPr>
                      <a:r>
                        <a:rPr b="1" i="1" lang="en-US" sz="2000" u="none" cap="none" strike="noStrike">
                          <a:solidFill>
                            <a:schemeClr val="dk1"/>
                          </a:solidFill>
                          <a:latin typeface="Arial"/>
                          <a:ea typeface="Arial"/>
                          <a:cs typeface="Arial"/>
                          <a:sym typeface="Arial"/>
                        </a:rPr>
                        <a:t>ORGANIC COMPOUNDS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1" i="1" lang="en-US" sz="2000" u="none" cap="none" strike="noStrike">
                          <a:solidFill>
                            <a:schemeClr val="dk1"/>
                          </a:solidFill>
                          <a:latin typeface="Arial"/>
                          <a:ea typeface="Arial"/>
                          <a:cs typeface="Arial"/>
                          <a:sym typeface="Arial"/>
                        </a:rPr>
                        <a:t>BUILDING BLOCKS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1" i="1" lang="en-US" sz="2000" u="none" cap="none" strike="noStrike">
                          <a:solidFill>
                            <a:schemeClr val="dk1"/>
                          </a:solidFill>
                          <a:latin typeface="Arial"/>
                          <a:ea typeface="Arial"/>
                          <a:cs typeface="Arial"/>
                          <a:sym typeface="Arial"/>
                        </a:rPr>
                        <a:t>FUNCTIONS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1" i="1" lang="en-US" sz="2000" u="none" cap="none" strike="noStrike">
                          <a:solidFill>
                            <a:schemeClr val="dk1"/>
                          </a:solidFill>
                          <a:latin typeface="Arial"/>
                          <a:ea typeface="Arial"/>
                          <a:cs typeface="Arial"/>
                          <a:sym typeface="Arial"/>
                        </a:rPr>
                        <a:t>EXAMPLES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66800">
                <a:tc>
                  <a:txBody>
                    <a:bodyPr/>
                    <a:lstStyle/>
                    <a:p>
                      <a:pPr indent="0" lvl="0" marL="0" marR="0" rtl="0" algn="ctr">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MONOSACCHARIDES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GLUCOSE</a:t>
                      </a:r>
                      <a:endParaRPr/>
                    </a:p>
                    <a:p>
                      <a:pPr indent="0" lvl="0" marL="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GLYCOGEN, STARCH</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r>
              <a:tr h="1127125">
                <a:tc>
                  <a:txBody>
                    <a:bodyPr/>
                    <a:lstStyle/>
                    <a:p>
                      <a:pPr indent="0" lvl="0" marL="0" marR="0" rtl="0" algn="ctr">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64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3</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FATTY ACIDS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STORED ENERGY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STEROIDS</a:t>
                      </a:r>
                      <a:endParaRPr/>
                    </a:p>
                    <a:p>
                      <a:pPr indent="0" lvl="0" marL="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TRIGLYCERIDES</a:t>
                      </a:r>
                      <a:endParaRPr/>
                    </a:p>
                    <a:p>
                      <a:pPr indent="0" lvl="0" marL="0" marR="0" rtl="0" algn="l">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PHOSPHOLIPIDS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896925">
                <a:tc>
                  <a:txBody>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PROTEINS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BUILDING AND REPAIRING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ENZYMES – SPEED UP RX</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06475">
                <a:tc>
                  <a:txBody>
                    <a:bodyPr/>
                    <a:lstStyle/>
                    <a:p>
                      <a:pPr indent="0" lvl="0" marL="0" marR="0" rtl="0" algn="ctr">
                        <a:lnSpc>
                          <a:spcPct val="100000"/>
                        </a:lnSpc>
                        <a:spcBef>
                          <a:spcPts val="0"/>
                        </a:spcBef>
                        <a:spcAft>
                          <a:spcPts val="0"/>
                        </a:spcAft>
                        <a:buClr>
                          <a:srgbClr val="FF0000"/>
                        </a:buClr>
                        <a:buSzPts val="3600"/>
                        <a:buFont typeface="Arial"/>
                        <a:buNone/>
                      </a:pPr>
                      <a:r>
                        <a:rPr b="1" i="0" lang="en-US" sz="3600" u="none" cap="none" strike="noStrike">
                          <a:solidFill>
                            <a:srgbClr val="FF0000"/>
                          </a:solidFill>
                          <a:latin typeface="Arial"/>
                          <a:ea typeface="Arial"/>
                          <a:cs typeface="Arial"/>
                          <a:sym typeface="Arial"/>
                        </a:rPr>
                        <a:t>5</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NUCLEOTIDE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CARRY/STORE HEREDITARY INFORMATION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c>
                  <a:txBody>
                    <a:bodyPr/>
                    <a:lstStyle/>
                    <a:p>
                      <a:pPr indent="0" lvl="0" marL="0" marR="0" rtl="0" algn="ctr">
                        <a:lnSpc>
                          <a:spcPct val="100000"/>
                        </a:lnSpc>
                        <a:spcBef>
                          <a:spcPts val="0"/>
                        </a:spcBef>
                        <a:spcAft>
                          <a:spcPts val="0"/>
                        </a:spcAft>
                        <a:buClr>
                          <a:srgbClr val="FF0000"/>
                        </a:buClr>
                        <a:buSzPts val="3600"/>
                        <a:buFont typeface="Arial"/>
                        <a:buNone/>
                      </a:pPr>
                      <a:r>
                        <a:rPr b="1" i="0" lang="en-US" sz="3600" u="none" cap="none" strike="noStrike">
                          <a:solidFill>
                            <a:srgbClr val="FF0000"/>
                          </a:solidFill>
                          <a:latin typeface="Arial"/>
                          <a:ea typeface="Arial"/>
                          <a:cs typeface="Arial"/>
                          <a:sym typeface="Arial"/>
                        </a:rPr>
                        <a:t>6</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CC"/>
                    </a:solidFill>
                  </a:tcPr>
                </a:tc>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23" name="Shape 3923"/>
        <p:cNvGrpSpPr/>
        <p:nvPr/>
      </p:nvGrpSpPr>
      <p:grpSpPr>
        <a:xfrm>
          <a:off x="0" y="0"/>
          <a:ext cx="0" cy="0"/>
          <a:chOff x="0" y="0"/>
          <a:chExt cx="0" cy="0"/>
        </a:xfrm>
      </p:grpSpPr>
      <p:sp>
        <p:nvSpPr>
          <p:cNvPr id="3924" name="Google Shape;3924;p173"/>
          <p:cNvSpPr txBox="1"/>
          <p:nvPr>
            <p:ph idx="4294967295" type="body"/>
          </p:nvPr>
        </p:nvSpPr>
        <p:spPr>
          <a:xfrm>
            <a:off x="0" y="-304800"/>
            <a:ext cx="9144000" cy="7162800"/>
          </a:xfrm>
          <a:prstGeom prst="rect">
            <a:avLst/>
          </a:prstGeom>
          <a:noFill/>
          <a:ln>
            <a:noFill/>
          </a:ln>
        </p:spPr>
        <p:txBody>
          <a:bodyPr anchorCtr="0" anchor="t" bIns="45700" lIns="91425" spcFirstLastPara="1" rIns="91425" wrap="square" tIns="45700">
            <a:noAutofit/>
          </a:bodyPr>
          <a:lstStyle/>
          <a:p>
            <a:pPr indent="-165100" lvl="0" marL="342900" marR="0" rtl="0" algn="ctr">
              <a:lnSpc>
                <a:spcPct val="80000"/>
              </a:lnSpc>
              <a:spcBef>
                <a:spcPts val="0"/>
              </a:spcBef>
              <a:spcAft>
                <a:spcPts val="0"/>
              </a:spcAft>
              <a:buClr>
                <a:schemeClr val="dk1"/>
              </a:buClr>
              <a:buSzPts val="2800"/>
              <a:buFont typeface="Comic Sans MS"/>
              <a:buNone/>
            </a:pPr>
            <a:r>
              <a:t/>
            </a:r>
            <a:endParaRPr b="1" i="0" sz="2800" u="sng" cap="none" strike="noStrike">
              <a:solidFill>
                <a:schemeClr val="dk1"/>
              </a:solidFill>
              <a:latin typeface="Comic Sans MS"/>
              <a:ea typeface="Comic Sans MS"/>
              <a:cs typeface="Comic Sans MS"/>
              <a:sym typeface="Comic Sans MS"/>
            </a:endParaRPr>
          </a:p>
          <a:p>
            <a:pPr indent="-165100" lvl="0" marL="342900" marR="0" rtl="0" algn="ctr">
              <a:lnSpc>
                <a:spcPct val="80000"/>
              </a:lnSpc>
              <a:spcBef>
                <a:spcPts val="560"/>
              </a:spcBef>
              <a:spcAft>
                <a:spcPts val="0"/>
              </a:spcAft>
              <a:buClr>
                <a:schemeClr val="dk1"/>
              </a:buClr>
              <a:buSzPts val="2800"/>
              <a:buFont typeface="Comic Sans MS"/>
              <a:buNone/>
            </a:pPr>
            <a:r>
              <a:t/>
            </a:r>
            <a:endParaRPr b="1" i="0" sz="2800" u="sng" cap="none" strike="noStrike">
              <a:solidFill>
                <a:schemeClr val="dk1"/>
              </a:solidFill>
              <a:latin typeface="Comic Sans MS"/>
              <a:ea typeface="Comic Sans MS"/>
              <a:cs typeface="Comic Sans MS"/>
              <a:sym typeface="Comic Sans MS"/>
            </a:endParaRPr>
          </a:p>
          <a:p>
            <a:pPr indent="-342900" lvl="0" marL="342900" marR="0" rtl="0" algn="ctr">
              <a:lnSpc>
                <a:spcPct val="80000"/>
              </a:lnSpc>
              <a:spcBef>
                <a:spcPts val="400"/>
              </a:spcBef>
              <a:spcAft>
                <a:spcPts val="0"/>
              </a:spcAft>
              <a:buClr>
                <a:schemeClr val="dk1"/>
              </a:buClr>
              <a:buSzPts val="2000"/>
              <a:buFont typeface="Comic Sans MS"/>
              <a:buNone/>
            </a:pPr>
            <a:r>
              <a:t/>
            </a:r>
            <a:endParaRPr b="1" i="0" sz="2000" u="sng" cap="none" strike="noStrike">
              <a:solidFill>
                <a:srgbClr val="FF0000"/>
              </a:solidFill>
              <a:latin typeface="Comic Sans MS"/>
              <a:ea typeface="Comic Sans MS"/>
              <a:cs typeface="Comic Sans MS"/>
              <a:sym typeface="Comic Sans MS"/>
            </a:endParaRPr>
          </a:p>
          <a:p>
            <a:pPr indent="-342900" lvl="0" marL="342900" marR="0" rtl="0" algn="ctr">
              <a:lnSpc>
                <a:spcPct val="80000"/>
              </a:lnSpc>
              <a:spcBef>
                <a:spcPts val="400"/>
              </a:spcBef>
              <a:spcAft>
                <a:spcPts val="0"/>
              </a:spcAft>
              <a:buClr>
                <a:srgbClr val="FF0000"/>
              </a:buClr>
              <a:buSzPts val="2000"/>
              <a:buFont typeface="Comic Sans MS"/>
              <a:buNone/>
            </a:pPr>
            <a:r>
              <a:rPr b="1" i="0" lang="en-US" sz="2000" u="none" cap="none" strike="noStrike">
                <a:solidFill>
                  <a:srgbClr val="FF0000"/>
                </a:solidFill>
                <a:latin typeface="Comic Sans MS"/>
                <a:ea typeface="Comic Sans MS"/>
                <a:cs typeface="Comic Sans MS"/>
                <a:sym typeface="Comic Sans MS"/>
              </a:rPr>
              <a:t>   Organism</a:t>
            </a:r>
            <a:endParaRPr/>
          </a:p>
          <a:p>
            <a:pPr indent="-342900" lvl="0" marL="342900" marR="0" rtl="0" algn="ctr">
              <a:lnSpc>
                <a:spcPct val="80000"/>
              </a:lnSpc>
              <a:spcBef>
                <a:spcPts val="480"/>
              </a:spcBef>
              <a:spcAft>
                <a:spcPts val="0"/>
              </a:spcAft>
              <a:buClr>
                <a:schemeClr val="dk1"/>
              </a:buClr>
              <a:buSzPts val="2400"/>
              <a:buFont typeface="Comic Sans MS"/>
              <a:buNone/>
            </a:pPr>
            <a:r>
              <a:t/>
            </a:r>
            <a:endParaRPr b="1" i="0" sz="2400" u="none" cap="none" strike="noStrike">
              <a:solidFill>
                <a:schemeClr val="dk1"/>
              </a:solidFill>
              <a:latin typeface="Comic Sans MS"/>
              <a:ea typeface="Comic Sans MS"/>
              <a:cs typeface="Comic Sans MS"/>
              <a:sym typeface="Comic Sans MS"/>
            </a:endParaRPr>
          </a:p>
          <a:p>
            <a:pPr indent="-342900" lvl="0" marL="342900" marR="0" rtl="0" algn="ctr">
              <a:lnSpc>
                <a:spcPct val="80000"/>
              </a:lnSpc>
              <a:spcBef>
                <a:spcPts val="480"/>
              </a:spcBef>
              <a:spcAft>
                <a:spcPts val="0"/>
              </a:spcAft>
              <a:buClr>
                <a:schemeClr val="dk1"/>
              </a:buClr>
              <a:buSzPts val="2400"/>
              <a:buFont typeface="Comic Sans MS"/>
              <a:buNone/>
            </a:pPr>
            <a:r>
              <a:rPr b="1" i="0" lang="en-US" sz="2400" u="none" cap="none" strike="noStrike">
                <a:solidFill>
                  <a:schemeClr val="dk1"/>
                </a:solidFill>
                <a:latin typeface="Comic Sans MS"/>
                <a:ea typeface="Comic Sans MS"/>
                <a:cs typeface="Comic Sans MS"/>
                <a:sym typeface="Comic Sans MS"/>
              </a:rPr>
              <a:t>  </a:t>
            </a:r>
            <a:r>
              <a:rPr b="1" i="0" lang="en-US" sz="2400" u="sng" cap="none" strike="noStrike">
                <a:solidFill>
                  <a:srgbClr val="FF0000"/>
                </a:solidFill>
                <a:latin typeface="Comic Sans MS"/>
                <a:ea typeface="Comic Sans MS"/>
                <a:cs typeface="Comic Sans MS"/>
                <a:sym typeface="Comic Sans MS"/>
              </a:rPr>
              <a:t>Populations</a:t>
            </a:r>
            <a:r>
              <a:rPr b="1" i="0" lang="en-US" sz="2000" u="sng" cap="none" strike="noStrike">
                <a:solidFill>
                  <a:schemeClr val="dk1"/>
                </a:solidFill>
                <a:latin typeface="Comic Sans MS"/>
                <a:ea typeface="Comic Sans MS"/>
                <a:cs typeface="Comic Sans MS"/>
                <a:sym typeface="Comic Sans MS"/>
              </a:rPr>
              <a:t> </a:t>
            </a:r>
            <a:endParaRPr/>
          </a:p>
          <a:p>
            <a:pPr indent="-342900" lvl="0" marL="342900" marR="0" rtl="0" algn="ctr">
              <a:lnSpc>
                <a:spcPct val="80000"/>
              </a:lnSpc>
              <a:spcBef>
                <a:spcPts val="400"/>
              </a:spcBef>
              <a:spcAft>
                <a:spcPts val="0"/>
              </a:spcAft>
              <a:buClr>
                <a:schemeClr val="dk1"/>
              </a:buClr>
              <a:buSzPts val="2000"/>
              <a:buFont typeface="Comic Sans MS"/>
              <a:buNone/>
            </a:pPr>
            <a:r>
              <a:rPr b="0" i="0" lang="en-US" sz="2000" u="none" cap="none" strike="noStrike">
                <a:solidFill>
                  <a:schemeClr val="dk1"/>
                </a:solidFill>
                <a:latin typeface="Comic Sans MS"/>
                <a:ea typeface="Comic Sans MS"/>
                <a:cs typeface="Comic Sans MS"/>
                <a:sym typeface="Comic Sans MS"/>
              </a:rPr>
              <a:t>    Same Species in area</a:t>
            </a:r>
            <a:endParaRPr/>
          </a:p>
          <a:p>
            <a:pPr indent="-342900" lvl="0" marL="342900" marR="0" rtl="0" algn="ctr">
              <a:lnSpc>
                <a:spcPct val="80000"/>
              </a:lnSpc>
              <a:spcBef>
                <a:spcPts val="400"/>
              </a:spcBef>
              <a:spcAft>
                <a:spcPts val="0"/>
              </a:spcAft>
              <a:buClr>
                <a:schemeClr val="dk1"/>
              </a:buClr>
              <a:buSzPts val="2000"/>
              <a:buFont typeface="Comic Sans MS"/>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ctr">
              <a:lnSpc>
                <a:spcPct val="80000"/>
              </a:lnSpc>
              <a:spcBef>
                <a:spcPts val="560"/>
              </a:spcBef>
              <a:spcAft>
                <a:spcPts val="0"/>
              </a:spcAft>
              <a:buClr>
                <a:srgbClr val="FF0000"/>
              </a:buClr>
              <a:buSzPts val="2800"/>
              <a:buFont typeface="Comic Sans MS"/>
              <a:buNone/>
            </a:pPr>
            <a:r>
              <a:rPr b="1" i="0" lang="en-US" sz="2800" u="sng" cap="none" strike="noStrike">
                <a:solidFill>
                  <a:srgbClr val="FF0000"/>
                </a:solidFill>
                <a:latin typeface="Comic Sans MS"/>
                <a:ea typeface="Comic Sans MS"/>
                <a:cs typeface="Comic Sans MS"/>
                <a:sym typeface="Comic Sans MS"/>
              </a:rPr>
              <a:t>Communities</a:t>
            </a:r>
            <a:r>
              <a:rPr b="0" i="0" lang="en-US" sz="2400" u="none" cap="none" strike="noStrike">
                <a:solidFill>
                  <a:schemeClr val="dk1"/>
                </a:solidFill>
                <a:latin typeface="Comic Sans MS"/>
                <a:ea typeface="Comic Sans MS"/>
                <a:cs typeface="Comic Sans MS"/>
                <a:sym typeface="Comic Sans MS"/>
              </a:rPr>
              <a:t> </a:t>
            </a:r>
            <a:endParaRPr/>
          </a:p>
          <a:p>
            <a:pPr indent="-342900" lvl="0" marL="342900" marR="0" rtl="0" algn="ctr">
              <a:lnSpc>
                <a:spcPct val="80000"/>
              </a:lnSpc>
              <a:spcBef>
                <a:spcPts val="400"/>
              </a:spcBef>
              <a:spcAft>
                <a:spcPts val="0"/>
              </a:spcAft>
              <a:buClr>
                <a:schemeClr val="dk1"/>
              </a:buClr>
              <a:buSzPts val="2000"/>
              <a:buFont typeface="Comic Sans MS"/>
              <a:buNone/>
            </a:pPr>
            <a:r>
              <a:rPr b="0" i="0" lang="en-US" sz="2000" u="none" cap="none" strike="noStrike">
                <a:solidFill>
                  <a:schemeClr val="dk1"/>
                </a:solidFill>
                <a:latin typeface="Comic Sans MS"/>
                <a:ea typeface="Comic Sans MS"/>
                <a:cs typeface="Comic Sans MS"/>
                <a:sym typeface="Comic Sans MS"/>
              </a:rPr>
              <a:t>all living things in an area</a:t>
            </a:r>
            <a:endParaRPr/>
          </a:p>
          <a:p>
            <a:pPr indent="-215900" lvl="0" marL="342900" marR="0" rtl="0" algn="ctr">
              <a:lnSpc>
                <a:spcPct val="80000"/>
              </a:lnSpc>
              <a:spcBef>
                <a:spcPts val="400"/>
              </a:spcBef>
              <a:spcAft>
                <a:spcPts val="0"/>
              </a:spcAft>
              <a:buClr>
                <a:schemeClr val="dk1"/>
              </a:buClr>
              <a:buSzPts val="2000"/>
              <a:buFont typeface="Comic Sans MS"/>
              <a:buNone/>
            </a:pPr>
            <a:r>
              <a:t/>
            </a:r>
            <a:endParaRPr b="1" i="0" sz="2000" u="sng" cap="none" strike="noStrike">
              <a:solidFill>
                <a:schemeClr val="dk1"/>
              </a:solidFill>
              <a:latin typeface="Comic Sans MS"/>
              <a:ea typeface="Comic Sans MS"/>
              <a:cs typeface="Comic Sans MS"/>
              <a:sym typeface="Comic Sans MS"/>
            </a:endParaRPr>
          </a:p>
          <a:p>
            <a:pPr indent="-342900" lvl="0" marL="342900" marR="0" rtl="0" algn="ctr">
              <a:lnSpc>
                <a:spcPct val="80000"/>
              </a:lnSpc>
              <a:spcBef>
                <a:spcPts val="640"/>
              </a:spcBef>
              <a:spcAft>
                <a:spcPts val="0"/>
              </a:spcAft>
              <a:buClr>
                <a:srgbClr val="FF0000"/>
              </a:buClr>
              <a:buSzPts val="3200"/>
              <a:buFont typeface="Comic Sans MS"/>
              <a:buNone/>
            </a:pPr>
            <a:r>
              <a:rPr b="1" i="0" lang="en-US" sz="3200" u="sng" cap="none" strike="noStrike">
                <a:solidFill>
                  <a:srgbClr val="FF0000"/>
                </a:solidFill>
                <a:latin typeface="Comic Sans MS"/>
                <a:ea typeface="Comic Sans MS"/>
                <a:cs typeface="Comic Sans MS"/>
                <a:sym typeface="Comic Sans MS"/>
              </a:rPr>
              <a:t>Ecosystems</a:t>
            </a:r>
            <a:endParaRPr/>
          </a:p>
          <a:p>
            <a:pPr indent="-342900" lvl="0" marL="342900" marR="0" rtl="0" algn="ctr">
              <a:lnSpc>
                <a:spcPct val="80000"/>
              </a:lnSpc>
              <a:spcBef>
                <a:spcPts val="480"/>
              </a:spcBef>
              <a:spcAft>
                <a:spcPts val="0"/>
              </a:spcAft>
              <a:buClr>
                <a:schemeClr val="dk1"/>
              </a:buClr>
              <a:buSzPts val="2400"/>
              <a:buFont typeface="Comic Sans MS"/>
              <a:buNone/>
            </a:pPr>
            <a:r>
              <a:rPr b="1" i="0" lang="en-US" sz="2400" u="sng" cap="none" strike="noStrike">
                <a:solidFill>
                  <a:schemeClr val="dk1"/>
                </a:solidFill>
                <a:latin typeface="Comic Sans MS"/>
                <a:ea typeface="Comic Sans MS"/>
                <a:cs typeface="Comic Sans MS"/>
                <a:sym typeface="Comic Sans MS"/>
              </a:rPr>
              <a:t>Biotic</a:t>
            </a:r>
            <a:r>
              <a:rPr b="0" i="0" lang="en-US" sz="2400" u="none" cap="none" strike="noStrike">
                <a:solidFill>
                  <a:schemeClr val="dk1"/>
                </a:solidFill>
                <a:latin typeface="Comic Sans MS"/>
                <a:ea typeface="Comic Sans MS"/>
                <a:cs typeface="Comic Sans MS"/>
                <a:sym typeface="Comic Sans MS"/>
              </a:rPr>
              <a:t> + </a:t>
            </a:r>
            <a:r>
              <a:rPr b="1" i="0" lang="en-US" sz="2400" u="sng" cap="none" strike="noStrike">
                <a:solidFill>
                  <a:schemeClr val="dk1"/>
                </a:solidFill>
                <a:latin typeface="Comic Sans MS"/>
                <a:ea typeface="Comic Sans MS"/>
                <a:cs typeface="Comic Sans MS"/>
                <a:sym typeface="Comic Sans MS"/>
              </a:rPr>
              <a:t>Abiotic </a:t>
            </a:r>
            <a:r>
              <a:rPr b="0" i="0" lang="en-US" sz="2400" u="none" cap="none" strike="noStrike">
                <a:solidFill>
                  <a:schemeClr val="dk1"/>
                </a:solidFill>
                <a:latin typeface="Comic Sans MS"/>
                <a:ea typeface="Comic Sans MS"/>
                <a:cs typeface="Comic Sans MS"/>
                <a:sym typeface="Comic Sans MS"/>
              </a:rPr>
              <a:t>Factors</a:t>
            </a:r>
            <a:endParaRPr/>
          </a:p>
          <a:p>
            <a:pPr indent="-342900" lvl="0" marL="342900" marR="0" rtl="0" algn="ctr">
              <a:lnSpc>
                <a:spcPct val="80000"/>
              </a:lnSpc>
              <a:spcBef>
                <a:spcPts val="800"/>
              </a:spcBef>
              <a:spcAft>
                <a:spcPts val="0"/>
              </a:spcAft>
              <a:buClr>
                <a:srgbClr val="FF0000"/>
              </a:buClr>
              <a:buSzPts val="4000"/>
              <a:buFont typeface="Comic Sans MS"/>
              <a:buNone/>
            </a:pPr>
            <a:r>
              <a:rPr b="1" i="0" lang="en-US" sz="4000" u="none" cap="none" strike="noStrike">
                <a:solidFill>
                  <a:srgbClr val="FF0000"/>
                </a:solidFill>
                <a:latin typeface="Comic Sans MS"/>
                <a:ea typeface="Comic Sans MS"/>
                <a:cs typeface="Comic Sans MS"/>
                <a:sym typeface="Comic Sans MS"/>
              </a:rPr>
              <a:t>Biomes</a:t>
            </a:r>
            <a:endParaRPr/>
          </a:p>
          <a:p>
            <a:pPr indent="-342900" lvl="0" marL="342900" marR="0" rtl="0" algn="ctr">
              <a:lnSpc>
                <a:spcPct val="80000"/>
              </a:lnSpc>
              <a:spcBef>
                <a:spcPts val="560"/>
              </a:spcBef>
              <a:spcAft>
                <a:spcPts val="0"/>
              </a:spcAft>
              <a:buClr>
                <a:schemeClr val="dk1"/>
              </a:buClr>
              <a:buSzPts val="2800"/>
              <a:buFont typeface="Comic Sans MS"/>
              <a:buNone/>
            </a:pPr>
            <a:r>
              <a:rPr b="0" i="0" lang="en-US" sz="2800" u="none" cap="none" strike="noStrike">
                <a:solidFill>
                  <a:schemeClr val="dk1"/>
                </a:solidFill>
                <a:latin typeface="Comic Sans MS"/>
                <a:ea typeface="Comic Sans MS"/>
                <a:cs typeface="Comic Sans MS"/>
                <a:sym typeface="Comic Sans MS"/>
              </a:rPr>
              <a:t>Ecosystems with same climate</a:t>
            </a:r>
            <a:endParaRPr/>
          </a:p>
          <a:p>
            <a:pPr indent="-342900" lvl="0" marL="342900" marR="0" rtl="0" algn="ctr">
              <a:lnSpc>
                <a:spcPct val="80000"/>
              </a:lnSpc>
              <a:spcBef>
                <a:spcPts val="880"/>
              </a:spcBef>
              <a:spcAft>
                <a:spcPts val="0"/>
              </a:spcAft>
              <a:buClr>
                <a:srgbClr val="FF0000"/>
              </a:buClr>
              <a:buSzPts val="4400"/>
              <a:buFont typeface="Comic Sans MS"/>
              <a:buNone/>
            </a:pPr>
            <a:r>
              <a:rPr b="1" i="0" lang="en-US" sz="4400" u="sng" cap="none" strike="noStrike">
                <a:solidFill>
                  <a:srgbClr val="FF0000"/>
                </a:solidFill>
                <a:latin typeface="Comic Sans MS"/>
                <a:ea typeface="Comic Sans MS"/>
                <a:cs typeface="Comic Sans MS"/>
                <a:sym typeface="Comic Sans MS"/>
              </a:rPr>
              <a:t>Biosphere</a:t>
            </a:r>
            <a:r>
              <a:rPr b="1" i="0" lang="en-US" sz="4400" u="sng" cap="none" strike="noStrike">
                <a:solidFill>
                  <a:schemeClr val="dk1"/>
                </a:solidFill>
                <a:latin typeface="Comic Sans MS"/>
                <a:ea typeface="Comic Sans MS"/>
                <a:cs typeface="Comic Sans MS"/>
                <a:sym typeface="Comic Sans MS"/>
              </a:rPr>
              <a:t> </a:t>
            </a:r>
            <a:endParaRPr/>
          </a:p>
          <a:p>
            <a:pPr indent="-342900" lvl="0" marL="342900" marR="0" rtl="0" algn="ctr">
              <a:lnSpc>
                <a:spcPct val="80000"/>
              </a:lnSpc>
              <a:spcBef>
                <a:spcPts val="640"/>
              </a:spcBef>
              <a:spcAft>
                <a:spcPts val="0"/>
              </a:spcAft>
              <a:buClr>
                <a:schemeClr val="dk1"/>
              </a:buClr>
              <a:buSzPts val="3200"/>
              <a:buFont typeface="Comic Sans MS"/>
              <a:buNone/>
            </a:pPr>
            <a:r>
              <a:rPr b="0" i="0" lang="en-US" sz="3200" u="none" cap="none" strike="noStrike">
                <a:solidFill>
                  <a:schemeClr val="dk1"/>
                </a:solidFill>
                <a:latin typeface="Comic Sans MS"/>
                <a:ea typeface="Comic Sans MS"/>
                <a:cs typeface="Comic Sans MS"/>
                <a:sym typeface="Comic Sans MS"/>
              </a:rPr>
              <a:t>All of Earth’s Biomes</a:t>
            </a:r>
            <a:endParaRPr/>
          </a:p>
          <a:p>
            <a:pPr indent="-88900" lvl="0" marL="342900" marR="0" rtl="0" algn="ctr">
              <a:lnSpc>
                <a:spcPct val="80000"/>
              </a:lnSpc>
              <a:spcBef>
                <a:spcPts val="800"/>
              </a:spcBef>
              <a:spcAft>
                <a:spcPts val="0"/>
              </a:spcAft>
              <a:buClr>
                <a:schemeClr val="dk1"/>
              </a:buClr>
              <a:buSzPts val="4000"/>
              <a:buFont typeface="Comic Sans MS"/>
              <a:buNone/>
            </a:pPr>
            <a:r>
              <a:t/>
            </a:r>
            <a:endParaRPr b="0" i="0" sz="4000" u="none" cap="none" strike="noStrike">
              <a:solidFill>
                <a:schemeClr val="dk1"/>
              </a:solidFill>
              <a:latin typeface="Comic Sans MS"/>
              <a:ea typeface="Comic Sans MS"/>
              <a:cs typeface="Comic Sans MS"/>
              <a:sym typeface="Comic Sans MS"/>
            </a:endParaRPr>
          </a:p>
          <a:p>
            <a:pPr indent="-165100" lvl="0" marL="342900" marR="0" rtl="0" algn="ctr">
              <a:lnSpc>
                <a:spcPct val="80000"/>
              </a:lnSpc>
              <a:spcBef>
                <a:spcPts val="56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165100" lvl="0" marL="342900" marR="0" rtl="0" algn="l">
              <a:spcBef>
                <a:spcPts val="560"/>
              </a:spcBef>
              <a:spcAft>
                <a:spcPts val="0"/>
              </a:spcAft>
              <a:buClr>
                <a:schemeClr val="dk1"/>
              </a:buClr>
              <a:buSzPts val="2800"/>
              <a:buFont typeface="Comic Sans MS"/>
              <a:buNone/>
            </a:pPr>
            <a:r>
              <a:t/>
            </a:r>
            <a:endParaRPr b="0" i="0" sz="2800" u="none">
              <a:solidFill>
                <a:schemeClr val="dk1"/>
              </a:solidFill>
              <a:latin typeface="Comic Sans MS"/>
              <a:ea typeface="Comic Sans MS"/>
              <a:cs typeface="Comic Sans MS"/>
              <a:sym typeface="Comic Sans MS"/>
            </a:endParaRPr>
          </a:p>
        </p:txBody>
      </p:sp>
      <p:cxnSp>
        <p:nvCxnSpPr>
          <p:cNvPr id="3925" name="Google Shape;3925;p173"/>
          <p:cNvCxnSpPr/>
          <p:nvPr/>
        </p:nvCxnSpPr>
        <p:spPr>
          <a:xfrm flipH="1">
            <a:off x="304800" y="304800"/>
            <a:ext cx="4419600" cy="6324600"/>
          </a:xfrm>
          <a:prstGeom prst="straightConnector1">
            <a:avLst/>
          </a:prstGeom>
          <a:noFill/>
          <a:ln cap="flat" cmpd="sng" w="9525">
            <a:solidFill>
              <a:schemeClr val="dk1"/>
            </a:solidFill>
            <a:prstDash val="solid"/>
            <a:miter lim="800000"/>
            <a:headEnd len="med" w="med" type="none"/>
            <a:tailEnd len="med" w="med" type="none"/>
          </a:ln>
        </p:spPr>
      </p:cxnSp>
      <p:cxnSp>
        <p:nvCxnSpPr>
          <p:cNvPr id="3926" name="Google Shape;3926;p173"/>
          <p:cNvCxnSpPr/>
          <p:nvPr/>
        </p:nvCxnSpPr>
        <p:spPr>
          <a:xfrm>
            <a:off x="4800600" y="381000"/>
            <a:ext cx="4038600" cy="6248400"/>
          </a:xfrm>
          <a:prstGeom prst="straightConnector1">
            <a:avLst/>
          </a:prstGeom>
          <a:noFill/>
          <a:ln cap="flat" cmpd="sng" w="9525">
            <a:solidFill>
              <a:schemeClr val="dk1"/>
            </a:solidFill>
            <a:prstDash val="solid"/>
            <a:miter lim="800000"/>
            <a:headEnd len="med" w="med" type="none"/>
            <a:tailEnd len="med" w="med" type="none"/>
          </a:ln>
        </p:spPr>
      </p:cxnSp>
      <p:cxnSp>
        <p:nvCxnSpPr>
          <p:cNvPr id="3927" name="Google Shape;3927;p173"/>
          <p:cNvCxnSpPr/>
          <p:nvPr/>
        </p:nvCxnSpPr>
        <p:spPr>
          <a:xfrm>
            <a:off x="304800" y="6858000"/>
            <a:ext cx="1905000" cy="0"/>
          </a:xfrm>
          <a:prstGeom prst="straightConnector1">
            <a:avLst/>
          </a:prstGeom>
          <a:noFill/>
          <a:ln cap="flat" cmpd="sng" w="9525">
            <a:solidFill>
              <a:schemeClr val="dk1"/>
            </a:solidFill>
            <a:prstDash val="solid"/>
            <a:miter lim="800000"/>
            <a:headEnd len="med" w="med" type="none"/>
            <a:tailEnd len="med" w="med" type="none"/>
          </a:ln>
        </p:spPr>
      </p:cxnSp>
      <p:cxnSp>
        <p:nvCxnSpPr>
          <p:cNvPr id="3928" name="Google Shape;3928;p173"/>
          <p:cNvCxnSpPr/>
          <p:nvPr/>
        </p:nvCxnSpPr>
        <p:spPr>
          <a:xfrm flipH="1" rot="10800000">
            <a:off x="1066800" y="5334000"/>
            <a:ext cx="6934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3929" name="Google Shape;3929;p173"/>
          <p:cNvCxnSpPr/>
          <p:nvPr/>
        </p:nvCxnSpPr>
        <p:spPr>
          <a:xfrm>
            <a:off x="1828800" y="4419600"/>
            <a:ext cx="5410200" cy="0"/>
          </a:xfrm>
          <a:prstGeom prst="straightConnector1">
            <a:avLst/>
          </a:prstGeom>
          <a:noFill/>
          <a:ln cap="flat" cmpd="sng" w="9525">
            <a:solidFill>
              <a:schemeClr val="dk1"/>
            </a:solidFill>
            <a:prstDash val="solid"/>
            <a:miter lim="800000"/>
            <a:headEnd len="med" w="med" type="none"/>
            <a:tailEnd len="med" w="med" type="none"/>
          </a:ln>
        </p:spPr>
      </p:cxnSp>
      <p:cxnSp>
        <p:nvCxnSpPr>
          <p:cNvPr id="3930" name="Google Shape;3930;p173"/>
          <p:cNvCxnSpPr/>
          <p:nvPr/>
        </p:nvCxnSpPr>
        <p:spPr>
          <a:xfrm>
            <a:off x="2438400" y="3581400"/>
            <a:ext cx="4495800" cy="0"/>
          </a:xfrm>
          <a:prstGeom prst="straightConnector1">
            <a:avLst/>
          </a:prstGeom>
          <a:noFill/>
          <a:ln cap="flat" cmpd="sng" w="9525">
            <a:solidFill>
              <a:schemeClr val="dk1"/>
            </a:solidFill>
            <a:prstDash val="solid"/>
            <a:miter lim="800000"/>
            <a:headEnd len="med" w="med" type="none"/>
            <a:tailEnd len="med" w="med" type="none"/>
          </a:ln>
        </p:spPr>
      </p:cxnSp>
      <p:cxnSp>
        <p:nvCxnSpPr>
          <p:cNvPr id="3931" name="Google Shape;3931;p173"/>
          <p:cNvCxnSpPr/>
          <p:nvPr/>
        </p:nvCxnSpPr>
        <p:spPr>
          <a:xfrm>
            <a:off x="3276600" y="2362200"/>
            <a:ext cx="2743200" cy="0"/>
          </a:xfrm>
          <a:prstGeom prst="straightConnector1">
            <a:avLst/>
          </a:prstGeom>
          <a:noFill/>
          <a:ln cap="flat" cmpd="sng" w="9525">
            <a:solidFill>
              <a:schemeClr val="dk1"/>
            </a:solidFill>
            <a:prstDash val="solid"/>
            <a:miter lim="800000"/>
            <a:headEnd len="med" w="med" type="none"/>
            <a:tailEnd len="med" w="med" type="none"/>
          </a:ln>
        </p:spPr>
      </p:cxnSp>
      <p:sp>
        <p:nvSpPr>
          <p:cNvPr id="3932" name="Google Shape;3932;p173"/>
          <p:cNvSpPr txBox="1"/>
          <p:nvPr/>
        </p:nvSpPr>
        <p:spPr>
          <a:xfrm>
            <a:off x="457200" y="539750"/>
            <a:ext cx="3330575" cy="822325"/>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omic Sans MS"/>
              <a:buNone/>
            </a:pPr>
            <a:r>
              <a:rPr b="1" i="0" lang="en-US" sz="2400" u="none">
                <a:solidFill>
                  <a:srgbClr val="000000"/>
                </a:solidFill>
                <a:latin typeface="Comic Sans MS"/>
                <a:ea typeface="Comic Sans MS"/>
                <a:cs typeface="Comic Sans MS"/>
                <a:sym typeface="Comic Sans MS"/>
              </a:rPr>
              <a:t>ORGANIZATION OF</a:t>
            </a:r>
            <a:endParaRPr/>
          </a:p>
          <a:p>
            <a:pPr indent="0" lvl="0" marL="0" marR="0" rtl="0" algn="l">
              <a:lnSpc>
                <a:spcPct val="100000"/>
              </a:lnSpc>
              <a:spcBef>
                <a:spcPts val="0"/>
              </a:spcBef>
              <a:spcAft>
                <a:spcPts val="0"/>
              </a:spcAft>
              <a:buClr>
                <a:srgbClr val="000000"/>
              </a:buClr>
              <a:buSzPts val="2400"/>
              <a:buFont typeface="Comic Sans MS"/>
              <a:buNone/>
            </a:pPr>
            <a:r>
              <a:rPr b="1" i="0" lang="en-US" sz="2400" u="none">
                <a:solidFill>
                  <a:srgbClr val="000000"/>
                </a:solidFill>
                <a:latin typeface="Comic Sans MS"/>
                <a:ea typeface="Comic Sans MS"/>
                <a:cs typeface="Comic Sans MS"/>
                <a:sym typeface="Comic Sans MS"/>
              </a:rPr>
              <a:t>THE BIOSPHERE</a:t>
            </a:r>
            <a:endParaRPr/>
          </a:p>
        </p:txBody>
      </p:sp>
      <p:cxnSp>
        <p:nvCxnSpPr>
          <p:cNvPr id="3933" name="Google Shape;3933;p173"/>
          <p:cNvCxnSpPr/>
          <p:nvPr/>
        </p:nvCxnSpPr>
        <p:spPr>
          <a:xfrm>
            <a:off x="4038600" y="1295400"/>
            <a:ext cx="1295400" cy="0"/>
          </a:xfrm>
          <a:prstGeom prst="straightConnector1">
            <a:avLst/>
          </a:prstGeom>
          <a:noFill/>
          <a:ln cap="flat" cmpd="sng" w="9525">
            <a:solidFill>
              <a:schemeClr val="dk1"/>
            </a:solidFill>
            <a:prstDash val="solid"/>
            <a:miter lim="800000"/>
            <a:headEnd len="med" w="med" type="none"/>
            <a:tailEnd len="med" w="med" type="none"/>
          </a:ln>
        </p:spPr>
      </p:cxnSp>
      <p:cxnSp>
        <p:nvCxnSpPr>
          <p:cNvPr id="3934" name="Google Shape;3934;p173"/>
          <p:cNvCxnSpPr/>
          <p:nvPr/>
        </p:nvCxnSpPr>
        <p:spPr>
          <a:xfrm>
            <a:off x="304800" y="6858000"/>
            <a:ext cx="0" cy="0"/>
          </a:xfrm>
          <a:prstGeom prst="straightConnector1">
            <a:avLst/>
          </a:prstGeom>
          <a:noFill/>
          <a:ln cap="flat" cmpd="sng" w="9525">
            <a:solidFill>
              <a:schemeClr val="dk1"/>
            </a:solidFill>
            <a:prstDash val="solid"/>
            <a:miter lim="800000"/>
            <a:headEnd len="med" w="med" type="none"/>
            <a:tailEnd len="med" w="med" type="none"/>
          </a:ln>
        </p:spPr>
      </p:cxnSp>
      <p:cxnSp>
        <p:nvCxnSpPr>
          <p:cNvPr id="3935" name="Google Shape;3935;p173"/>
          <p:cNvCxnSpPr/>
          <p:nvPr/>
        </p:nvCxnSpPr>
        <p:spPr>
          <a:xfrm rot="10800000">
            <a:off x="0" y="6858000"/>
            <a:ext cx="381000" cy="0"/>
          </a:xfrm>
          <a:prstGeom prst="straightConnector1">
            <a:avLst/>
          </a:prstGeom>
          <a:noFill/>
          <a:ln cap="flat" cmpd="sng" w="9525">
            <a:solidFill>
              <a:schemeClr val="dk1"/>
            </a:solidFill>
            <a:prstDash val="solid"/>
            <a:miter lim="800000"/>
            <a:headEnd len="med" w="med" type="none"/>
            <a:tailEnd len="med" w="med" type="none"/>
          </a:ln>
        </p:spPr>
      </p:cxnSp>
      <p:cxnSp>
        <p:nvCxnSpPr>
          <p:cNvPr id="3936" name="Google Shape;3936;p173"/>
          <p:cNvCxnSpPr/>
          <p:nvPr/>
        </p:nvCxnSpPr>
        <p:spPr>
          <a:xfrm>
            <a:off x="304800" y="6629400"/>
            <a:ext cx="8534400" cy="0"/>
          </a:xfrm>
          <a:prstGeom prst="straightConnector1">
            <a:avLst/>
          </a:prstGeom>
          <a:noFill/>
          <a:ln cap="flat" cmpd="sng" w="9525">
            <a:solidFill>
              <a:schemeClr val="dk1"/>
            </a:solidFill>
            <a:prstDash val="solid"/>
            <a:miter lim="800000"/>
            <a:headEnd len="med" w="med" type="none"/>
            <a:tailEnd len="med" w="med" type="none"/>
          </a:ln>
        </p:spPr>
      </p:cxnSp>
      <p:sp>
        <p:nvSpPr>
          <p:cNvPr id="3937" name="Google Shape;3937;p173"/>
          <p:cNvSpPr txBox="1"/>
          <p:nvPr/>
        </p:nvSpPr>
        <p:spPr>
          <a:xfrm>
            <a:off x="5638800" y="1447800"/>
            <a:ext cx="1709737" cy="396875"/>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1" i="0" lang="en-US" sz="2000" u="none">
                <a:solidFill>
                  <a:srgbClr val="000000"/>
                </a:solidFill>
                <a:latin typeface="Comic Sans MS"/>
                <a:ea typeface="Comic Sans MS"/>
                <a:cs typeface="Comic Sans MS"/>
                <a:sym typeface="Comic Sans MS"/>
              </a:rPr>
              <a:t>Bass in pond</a:t>
            </a:r>
            <a:endParaRPr/>
          </a:p>
        </p:txBody>
      </p:sp>
      <p:sp>
        <p:nvSpPr>
          <p:cNvPr id="3938" name="Google Shape;3938;p173"/>
          <p:cNvSpPr txBox="1"/>
          <p:nvPr/>
        </p:nvSpPr>
        <p:spPr>
          <a:xfrm>
            <a:off x="6172200" y="2514600"/>
            <a:ext cx="2759075"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Bass + duckweed +</a:t>
            </a:r>
            <a:endParaRPr/>
          </a:p>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Turtles + algae in pond</a:t>
            </a:r>
            <a:endParaRPr/>
          </a:p>
        </p:txBody>
      </p:sp>
      <p:sp>
        <p:nvSpPr>
          <p:cNvPr id="3939" name="Google Shape;3939;p173"/>
          <p:cNvSpPr txBox="1"/>
          <p:nvPr/>
        </p:nvSpPr>
        <p:spPr>
          <a:xfrm>
            <a:off x="6858000" y="3657600"/>
            <a:ext cx="1716087"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Sunlight,H</a:t>
            </a:r>
            <a:r>
              <a:rPr b="1" baseline="-25000" i="0" lang="en-US" sz="1800" u="none">
                <a:solidFill>
                  <a:srgbClr val="000000"/>
                </a:solidFill>
                <a:latin typeface="Comic Sans MS"/>
                <a:ea typeface="Comic Sans MS"/>
                <a:cs typeface="Comic Sans MS"/>
                <a:sym typeface="Comic Sans MS"/>
              </a:rPr>
              <a:t>2</a:t>
            </a:r>
            <a:r>
              <a:rPr b="1" i="0" lang="en-US" sz="1800" u="none">
                <a:solidFill>
                  <a:srgbClr val="000000"/>
                </a:solidFill>
                <a:latin typeface="Comic Sans MS"/>
                <a:ea typeface="Comic Sans MS"/>
                <a:cs typeface="Comic Sans MS"/>
                <a:sym typeface="Comic Sans MS"/>
              </a:rPr>
              <a:t>O,</a:t>
            </a:r>
            <a:endParaRPr/>
          </a:p>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Fish, plants</a:t>
            </a:r>
            <a:endParaRPr/>
          </a:p>
        </p:txBody>
      </p:sp>
      <p:sp>
        <p:nvSpPr>
          <p:cNvPr id="3940" name="Google Shape;3940;p173"/>
          <p:cNvSpPr txBox="1"/>
          <p:nvPr/>
        </p:nvSpPr>
        <p:spPr>
          <a:xfrm>
            <a:off x="7300912" y="4495800"/>
            <a:ext cx="1843087"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Desert, ocean,</a:t>
            </a:r>
            <a:endParaRPr/>
          </a:p>
          <a:p>
            <a:pPr indent="0" lvl="0" marL="0" marR="0" rtl="0" algn="l">
              <a:lnSpc>
                <a:spcPct val="100000"/>
              </a:lnSpc>
              <a:spcBef>
                <a:spcPts val="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rainforest</a:t>
            </a:r>
            <a:endParaRPr/>
          </a:p>
        </p:txBody>
      </p:sp>
    </p:spTree>
  </p:cSld>
  <p:clrMapOvr>
    <a:masterClrMapping/>
  </p:clrMapOvr>
  <p:transition>
    <p:fade/>
  </p:transition>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5" name="Shape 3945"/>
        <p:cNvGrpSpPr/>
        <p:nvPr/>
      </p:nvGrpSpPr>
      <p:grpSpPr>
        <a:xfrm>
          <a:off x="0" y="0"/>
          <a:ext cx="0" cy="0"/>
          <a:chOff x="0" y="0"/>
          <a:chExt cx="0" cy="0"/>
        </a:xfrm>
      </p:grpSpPr>
      <p:sp>
        <p:nvSpPr>
          <p:cNvPr id="3946" name="Google Shape;3946;p174"/>
          <p:cNvSpPr txBox="1"/>
          <p:nvPr>
            <p:ph type="title"/>
          </p:nvPr>
        </p:nvSpPr>
        <p:spPr>
          <a:xfrm>
            <a:off x="0" y="0"/>
            <a:ext cx="9144000" cy="2133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Arial"/>
              <a:buNone/>
            </a:pPr>
            <a:r>
              <a:rPr b="1" i="0" lang="en-US" sz="3200" u="none">
                <a:solidFill>
                  <a:schemeClr val="dk2"/>
                </a:solidFill>
                <a:latin typeface="Arial"/>
                <a:ea typeface="Arial"/>
                <a:cs typeface="Arial"/>
                <a:sym typeface="Arial"/>
              </a:rPr>
              <a:t>SUCCESSION IN A POND ECOSYSTEM</a:t>
            </a:r>
            <a:br>
              <a:rPr b="1" i="0" lang="en-US" sz="3200" u="none">
                <a:solidFill>
                  <a:schemeClr val="dk2"/>
                </a:solidFill>
                <a:latin typeface="Arial"/>
                <a:ea typeface="Arial"/>
                <a:cs typeface="Arial"/>
                <a:sym typeface="Arial"/>
              </a:rPr>
            </a:br>
            <a:r>
              <a:rPr b="1" i="0" lang="en-US" sz="3200" u="none">
                <a:solidFill>
                  <a:schemeClr val="dk2"/>
                </a:solidFill>
                <a:latin typeface="Arial"/>
                <a:ea typeface="Arial"/>
                <a:cs typeface="Arial"/>
                <a:sym typeface="Arial"/>
              </a:rPr>
              <a:t>-</a:t>
            </a:r>
            <a:r>
              <a:rPr b="1" i="0" lang="en-US" sz="3200" u="sng">
                <a:solidFill>
                  <a:schemeClr val="dk2"/>
                </a:solidFill>
                <a:latin typeface="Arial"/>
                <a:ea typeface="Arial"/>
                <a:cs typeface="Arial"/>
                <a:sym typeface="Arial"/>
              </a:rPr>
              <a:t>BRIEFLY DESCRIBE THE PROCESS IS OCCURING</a:t>
            </a:r>
            <a:br>
              <a:rPr b="1" i="0" lang="en-US" sz="3200" u="sng">
                <a:solidFill>
                  <a:schemeClr val="dk2"/>
                </a:solidFill>
                <a:latin typeface="Arial"/>
                <a:ea typeface="Arial"/>
                <a:cs typeface="Arial"/>
                <a:sym typeface="Arial"/>
              </a:rPr>
            </a:br>
            <a:r>
              <a:rPr b="1" i="0" lang="en-US" sz="3200" u="sng">
                <a:solidFill>
                  <a:schemeClr val="dk2"/>
                </a:solidFill>
                <a:latin typeface="Arial"/>
                <a:ea typeface="Arial"/>
                <a:cs typeface="Arial"/>
                <a:sym typeface="Arial"/>
              </a:rPr>
              <a:t>-ORGANIZE THE PICTURES FROM THE 1</a:t>
            </a:r>
            <a:r>
              <a:rPr b="1" baseline="30000" i="0" lang="en-US" sz="3200" u="sng">
                <a:solidFill>
                  <a:schemeClr val="dk2"/>
                </a:solidFill>
                <a:latin typeface="Arial"/>
                <a:ea typeface="Arial"/>
                <a:cs typeface="Arial"/>
                <a:sym typeface="Arial"/>
              </a:rPr>
              <a:t>ST</a:t>
            </a:r>
            <a:r>
              <a:rPr b="1" i="0" lang="en-US" sz="3200" u="sng">
                <a:solidFill>
                  <a:schemeClr val="dk2"/>
                </a:solidFill>
                <a:latin typeface="Arial"/>
                <a:ea typeface="Arial"/>
                <a:cs typeface="Arial"/>
                <a:sym typeface="Arial"/>
              </a:rPr>
              <a:t> TO LAST STEP IN THE PROCESS</a:t>
            </a:r>
            <a:endParaRPr/>
          </a:p>
        </p:txBody>
      </p:sp>
      <p:pic>
        <p:nvPicPr>
          <p:cNvPr descr="succession1" id="3947" name="Google Shape;3947;p174"/>
          <p:cNvPicPr preferRelativeResize="0"/>
          <p:nvPr/>
        </p:nvPicPr>
        <p:blipFill rotWithShape="1">
          <a:blip r:embed="rId3">
            <a:alphaModFix/>
          </a:blip>
          <a:srcRect b="0" l="0" r="0" t="0"/>
          <a:stretch/>
        </p:blipFill>
        <p:spPr>
          <a:xfrm>
            <a:off x="0" y="2341562"/>
            <a:ext cx="9144000" cy="4365625"/>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2" name="Shape 3952"/>
        <p:cNvGrpSpPr/>
        <p:nvPr/>
      </p:nvGrpSpPr>
      <p:grpSpPr>
        <a:xfrm>
          <a:off x="0" y="0"/>
          <a:ext cx="0" cy="0"/>
          <a:chOff x="0" y="0"/>
          <a:chExt cx="0" cy="0"/>
        </a:xfrm>
      </p:grpSpPr>
      <p:sp>
        <p:nvSpPr>
          <p:cNvPr id="3953" name="Google Shape;3953;p175"/>
          <p:cNvSpPr txBox="1"/>
          <p:nvPr>
            <p:ph idx="1" type="body"/>
          </p:nvPr>
        </p:nvSpPr>
        <p:spPr>
          <a:xfrm>
            <a:off x="0" y="1143000"/>
            <a:ext cx="9144000" cy="5715000"/>
          </a:xfrm>
          <a:prstGeom prst="rect">
            <a:avLst/>
          </a:prstGeom>
          <a:solidFill>
            <a:srgbClr val="CCFFCC"/>
          </a:solid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600"/>
              <a:buFont typeface="Arial"/>
              <a:buNone/>
            </a:pPr>
            <a:r>
              <a:rPr b="1" i="1" lang="en-US" sz="3600" u="sng">
                <a:solidFill>
                  <a:schemeClr val="dk1"/>
                </a:solidFill>
                <a:latin typeface="Arial"/>
                <a:ea typeface="Arial"/>
                <a:cs typeface="Arial"/>
                <a:sym typeface="Arial"/>
              </a:rPr>
              <a:t> WHAT IS HAPPENING IN THE DIAGRAM BELOW</a:t>
            </a:r>
            <a:r>
              <a:rPr b="0" i="0" lang="en-US" sz="3600" u="none">
                <a:solidFill>
                  <a:schemeClr val="dk1"/>
                </a:solidFill>
                <a:latin typeface="Arial"/>
                <a:ea typeface="Arial"/>
                <a:cs typeface="Arial"/>
                <a:sym typeface="Arial"/>
              </a:rPr>
              <a:t>?</a:t>
            </a:r>
            <a:endParaRPr/>
          </a:p>
          <a:p>
            <a:pPr indent="-342900" lvl="0" marL="342900" rtl="0" algn="ctr">
              <a:lnSpc>
                <a:spcPct val="100000"/>
              </a:lnSpc>
              <a:spcBef>
                <a:spcPts val="720"/>
              </a:spcBef>
              <a:spcAft>
                <a:spcPts val="0"/>
              </a:spcAft>
              <a:buClr>
                <a:schemeClr val="dk1"/>
              </a:buClr>
              <a:buSzPts val="3600"/>
              <a:buFont typeface="Arial"/>
              <a:buNone/>
            </a:pPr>
            <a:r>
              <a:rPr b="1" i="1" lang="en-US" sz="3600" u="sng">
                <a:solidFill>
                  <a:schemeClr val="dk1"/>
                </a:solidFill>
                <a:latin typeface="Arial"/>
                <a:ea typeface="Arial"/>
                <a:cs typeface="Arial"/>
                <a:sym typeface="Arial"/>
              </a:rPr>
              <a:t>-WHAT IS THE HARDWOOD FOREST CALLED?</a:t>
            </a:r>
            <a:endParaRPr/>
          </a:p>
        </p:txBody>
      </p:sp>
      <p:pic>
        <p:nvPicPr>
          <p:cNvPr descr="succession" id="3954" name="Google Shape;3954;p175"/>
          <p:cNvPicPr preferRelativeResize="0"/>
          <p:nvPr/>
        </p:nvPicPr>
        <p:blipFill rotWithShape="1">
          <a:blip r:embed="rId3">
            <a:alphaModFix/>
          </a:blip>
          <a:srcRect b="0" l="0" r="0" t="0"/>
          <a:stretch/>
        </p:blipFill>
        <p:spPr>
          <a:xfrm>
            <a:off x="0" y="4216400"/>
            <a:ext cx="9144000" cy="1905000"/>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9" name="Shape 3959"/>
        <p:cNvGrpSpPr/>
        <p:nvPr/>
      </p:nvGrpSpPr>
      <p:grpSpPr>
        <a:xfrm>
          <a:off x="0" y="0"/>
          <a:ext cx="0" cy="0"/>
          <a:chOff x="0" y="0"/>
          <a:chExt cx="0" cy="0"/>
        </a:xfrm>
      </p:grpSpPr>
      <p:sp>
        <p:nvSpPr>
          <p:cNvPr id="3960" name="Google Shape;3960;p176"/>
          <p:cNvSpPr txBox="1"/>
          <p:nvPr>
            <p:ph type="title"/>
          </p:nvPr>
        </p:nvSpPr>
        <p:spPr>
          <a:xfrm>
            <a:off x="0" y="0"/>
            <a:ext cx="9144000" cy="1066800"/>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Comic Sans MS"/>
              <a:buNone/>
            </a:pPr>
            <a:r>
              <a:rPr b="1" i="0" lang="en-US" sz="3200" u="sng">
                <a:solidFill>
                  <a:schemeClr val="dk2"/>
                </a:solidFill>
                <a:latin typeface="Comic Sans MS"/>
                <a:ea typeface="Comic Sans MS"/>
                <a:cs typeface="Comic Sans MS"/>
                <a:sym typeface="Comic Sans MS"/>
              </a:rPr>
              <a:t>REVIEW 🡪Succession </a:t>
            </a:r>
            <a:r>
              <a:rPr b="0" i="0" lang="en-US" sz="3200" u="none">
                <a:solidFill>
                  <a:schemeClr val="dk2"/>
                </a:solidFill>
                <a:latin typeface="Comic Sans MS"/>
                <a:ea typeface="Comic Sans MS"/>
                <a:cs typeface="Comic Sans MS"/>
                <a:sym typeface="Comic Sans MS"/>
              </a:rPr>
              <a:t>- The changing of an ecosystem over time due to natural processes</a:t>
            </a:r>
            <a:endParaRPr/>
          </a:p>
        </p:txBody>
      </p:sp>
      <p:graphicFrame>
        <p:nvGraphicFramePr>
          <p:cNvPr id="3961" name="Google Shape;3961;p176"/>
          <p:cNvGraphicFramePr/>
          <p:nvPr/>
        </p:nvGraphicFramePr>
        <p:xfrm>
          <a:off x="0" y="1066800"/>
          <a:ext cx="3000000" cy="3000000"/>
        </p:xfrm>
        <a:graphic>
          <a:graphicData uri="http://schemas.openxmlformats.org/drawingml/2006/table">
            <a:tbl>
              <a:tblPr>
                <a:noFill/>
                <a:tableStyleId>{1CFF6C20-B936-429A-A096-E3364E0C6664}</a:tableStyleId>
              </a:tblPr>
              <a:tblGrid>
                <a:gridCol w="3048000"/>
                <a:gridCol w="3276600"/>
                <a:gridCol w="2819400"/>
              </a:tblGrid>
              <a:tr h="768350">
                <a:tc>
                  <a:txBody>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DEFINITION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EXAMPLE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12850">
                <a:tc>
                  <a:txBody>
                    <a:bodyPr/>
                    <a:lstStyle/>
                    <a:p>
                      <a:pPr indent="0" lvl="0" marL="0" marR="0" rtl="0" algn="l">
                        <a:lnSpc>
                          <a:spcPct val="100000"/>
                        </a:lnSpc>
                        <a:spcBef>
                          <a:spcPts val="0"/>
                        </a:spcBef>
                        <a:spcAft>
                          <a:spcPts val="0"/>
                        </a:spcAft>
                        <a:buClr>
                          <a:schemeClr val="dk1"/>
                        </a:buClr>
                        <a:buSzPts val="2800"/>
                        <a:buFont typeface="Comic Sans MS"/>
                        <a:buNone/>
                      </a:pPr>
                      <a:r>
                        <a:rPr b="1" i="0" lang="en-US" sz="2800" u="sng">
                          <a:solidFill>
                            <a:schemeClr val="dk1"/>
                          </a:solidFill>
                          <a:latin typeface="Comic Sans MS"/>
                          <a:ea typeface="Comic Sans MS"/>
                          <a:cs typeface="Comic Sans MS"/>
                          <a:sym typeface="Comic Sans MS"/>
                        </a:rPr>
                        <a:t>Primary Succession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000"/>
                        <a:buFont typeface="Comic Sans MS"/>
                        <a:buNone/>
                      </a:pPr>
                      <a:r>
                        <a:rPr b="0" i="0" lang="en-US" sz="2000" u="none">
                          <a:solidFill>
                            <a:schemeClr val="dk1"/>
                          </a:solidFill>
                          <a:latin typeface="Comic Sans MS"/>
                          <a:ea typeface="Comic Sans MS"/>
                          <a:cs typeface="Comic Sans MS"/>
                          <a:sym typeface="Comic Sans MS"/>
                        </a:rPr>
                        <a:t>Occurs where there is no </a:t>
                      </a:r>
                      <a:r>
                        <a:rPr b="1" i="0" lang="en-US" sz="2000" u="sng">
                          <a:solidFill>
                            <a:schemeClr val="dk1"/>
                          </a:solidFill>
                          <a:latin typeface="Comic Sans MS"/>
                          <a:ea typeface="Comic Sans MS"/>
                          <a:cs typeface="Comic Sans MS"/>
                          <a:sym typeface="Comic Sans MS"/>
                        </a:rPr>
                        <a:t>soil or life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000"/>
                        <a:buFont typeface="Comic Sans MS"/>
                        <a:buNone/>
                      </a:pPr>
                      <a:r>
                        <a:rPr b="0" i="0" lang="en-US" sz="2000" u="none">
                          <a:solidFill>
                            <a:schemeClr val="dk1"/>
                          </a:solidFill>
                          <a:latin typeface="Comic Sans MS"/>
                          <a:ea typeface="Comic Sans MS"/>
                          <a:cs typeface="Comic Sans MS"/>
                          <a:sym typeface="Comic Sans MS"/>
                        </a:rPr>
                        <a:t>Rock, volcanic islands; parking lots and sidewalks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1557325">
                <a:tc>
                  <a:txBody>
                    <a:bodyPr/>
                    <a:lstStyle/>
                    <a:p>
                      <a:pPr indent="0" lvl="0" marL="0" marR="0" rtl="0" algn="l">
                        <a:lnSpc>
                          <a:spcPct val="100000"/>
                        </a:lnSpc>
                        <a:spcBef>
                          <a:spcPts val="0"/>
                        </a:spcBef>
                        <a:spcAft>
                          <a:spcPts val="0"/>
                        </a:spcAft>
                        <a:buClr>
                          <a:schemeClr val="dk1"/>
                        </a:buClr>
                        <a:buSzPts val="2800"/>
                        <a:buFont typeface="Comic Sans MS"/>
                        <a:buNone/>
                      </a:pPr>
                      <a:r>
                        <a:rPr b="1" i="0" lang="en-US" sz="2800" u="sng">
                          <a:solidFill>
                            <a:schemeClr val="dk1"/>
                          </a:solidFill>
                          <a:latin typeface="Comic Sans MS"/>
                          <a:ea typeface="Comic Sans MS"/>
                          <a:cs typeface="Comic Sans MS"/>
                          <a:sym typeface="Comic Sans MS"/>
                        </a:rPr>
                        <a:t>Secondary Succession</a:t>
                      </a:r>
                      <a:r>
                        <a:rPr b="0" i="0" lang="en-US" sz="2800" u="none">
                          <a:solidFill>
                            <a:schemeClr val="dk1"/>
                          </a:solidFill>
                          <a:latin typeface="Comic Sans MS"/>
                          <a:ea typeface="Comic Sans MS"/>
                          <a:cs typeface="Comic Sans MS"/>
                          <a:sym typeface="Comic Sans MS"/>
                        </a:rPr>
                        <a:t> </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2000"/>
                        <a:buFont typeface="Comic Sans MS"/>
                        <a:buNone/>
                      </a:pPr>
                      <a:r>
                        <a:rPr b="0" i="0" lang="en-US" sz="2000" u="none">
                          <a:solidFill>
                            <a:schemeClr val="dk1"/>
                          </a:solidFill>
                          <a:latin typeface="Comic Sans MS"/>
                          <a:ea typeface="Comic Sans MS"/>
                          <a:cs typeface="Comic Sans MS"/>
                          <a:sym typeface="Comic Sans MS"/>
                        </a:rPr>
                        <a:t>Occurs in an area that </a:t>
                      </a:r>
                      <a:r>
                        <a:rPr b="1" i="0" lang="en-US" sz="2000" u="sng">
                          <a:solidFill>
                            <a:schemeClr val="dk1"/>
                          </a:solidFill>
                          <a:latin typeface="Comic Sans MS"/>
                          <a:ea typeface="Comic Sans MS"/>
                          <a:cs typeface="Comic Sans MS"/>
                          <a:sym typeface="Comic Sans MS"/>
                        </a:rPr>
                        <a:t>has been disturbed</a:t>
                      </a:r>
                      <a:r>
                        <a:rPr b="0" i="0" lang="en-US" sz="2000" u="none">
                          <a:solidFill>
                            <a:schemeClr val="dk1"/>
                          </a:solidFill>
                          <a:latin typeface="Comic Sans MS"/>
                          <a:ea typeface="Comic Sans MS"/>
                          <a:cs typeface="Comic Sans MS"/>
                          <a:sym typeface="Comic Sans MS"/>
                        </a:rPr>
                        <a:t> and is returning to its natural community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1" marL="457200" marR="0" rtl="0" algn="l">
                        <a:lnSpc>
                          <a:spcPct val="100000"/>
                        </a:lnSpc>
                        <a:spcBef>
                          <a:spcPts val="0"/>
                        </a:spcBef>
                        <a:spcAft>
                          <a:spcPts val="0"/>
                        </a:spcAft>
                        <a:buClr>
                          <a:schemeClr val="dk1"/>
                        </a:buClr>
                        <a:buSzPts val="2000"/>
                        <a:buFont typeface="Comic Sans MS"/>
                        <a:buNone/>
                      </a:pPr>
                      <a:r>
                        <a:rPr b="0" i="0" lang="en-US" sz="2000" u="none" cap="none" strike="noStrike">
                          <a:solidFill>
                            <a:schemeClr val="dk1"/>
                          </a:solidFill>
                          <a:latin typeface="Comic Sans MS"/>
                          <a:ea typeface="Comic Sans MS"/>
                          <a:cs typeface="Comic Sans MS"/>
                          <a:sym typeface="Comic Sans MS"/>
                        </a:rPr>
                        <a:t>fields becoming forests</a:t>
                      </a:r>
                      <a:endParaRPr/>
                    </a:p>
                    <a:p>
                      <a:pPr indent="0" lvl="0" marL="0" marR="0" rtl="0" algn="l">
                        <a:spcBef>
                          <a:spcPts val="0"/>
                        </a:spcBef>
                        <a:spcAft>
                          <a:spcPts val="0"/>
                        </a:spcAft>
                        <a:buNone/>
                      </a:pPr>
                      <a:r>
                        <a:t/>
                      </a:r>
                      <a:endParaRPr b="0" i="0" sz="2000" u="none" cap="none" strike="noStrike">
                        <a:solidFill>
                          <a:schemeClr val="dk1"/>
                        </a:solidFill>
                        <a:latin typeface="Comic Sans MS"/>
                        <a:ea typeface="Comic Sans MS"/>
                        <a:cs typeface="Comic Sans MS"/>
                        <a:sym typeface="Comic Sans MS"/>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r>
              <a:tr h="2384425">
                <a:tc>
                  <a:txBody>
                    <a:bodyPr/>
                    <a:lstStyle/>
                    <a:p>
                      <a:pPr indent="0" lvl="0" marL="0" marR="0" rtl="0" algn="l">
                        <a:lnSpc>
                          <a:spcPct val="100000"/>
                        </a:lnSpc>
                        <a:spcBef>
                          <a:spcPts val="0"/>
                        </a:spcBef>
                        <a:spcAft>
                          <a:spcPts val="0"/>
                        </a:spcAft>
                        <a:buClr>
                          <a:schemeClr val="dk1"/>
                        </a:buClr>
                        <a:buSzPts val="2800"/>
                        <a:buFont typeface="Comic Sans MS"/>
                        <a:buNone/>
                      </a:pPr>
                      <a:r>
                        <a:rPr b="1" i="0" lang="en-US" sz="2800" u="sng">
                          <a:solidFill>
                            <a:schemeClr val="dk1"/>
                          </a:solidFill>
                          <a:latin typeface="Comic Sans MS"/>
                          <a:ea typeface="Comic Sans MS"/>
                          <a:cs typeface="Comic Sans MS"/>
                          <a:sym typeface="Comic Sans MS"/>
                        </a:rPr>
                        <a:t>CLIMAX COMMUNITY</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omic Sans MS"/>
                        <a:buNone/>
                      </a:pPr>
                      <a:r>
                        <a:rPr b="0" i="0" lang="en-US" sz="2000" u="none">
                          <a:solidFill>
                            <a:schemeClr val="dk1"/>
                          </a:solidFill>
                          <a:latin typeface="Comic Sans MS"/>
                          <a:ea typeface="Comic Sans MS"/>
                          <a:cs typeface="Comic Sans MS"/>
                          <a:sym typeface="Comic Sans MS"/>
                        </a:rPr>
                        <a:t>A mature, stable ecosystem that will change very little → contains a large amount of </a:t>
                      </a:r>
                      <a:r>
                        <a:rPr b="1" i="0" lang="en-US" sz="2000" u="sng">
                          <a:solidFill>
                            <a:schemeClr val="dk1"/>
                          </a:solidFill>
                          <a:latin typeface="Comic Sans MS"/>
                          <a:ea typeface="Comic Sans MS"/>
                          <a:cs typeface="Comic Sans MS"/>
                          <a:sym typeface="Comic Sans MS"/>
                        </a:rPr>
                        <a:t>biodiversity </a:t>
                      </a:r>
                      <a:r>
                        <a:rPr b="0" i="0" lang="en-US" sz="2000" u="none">
                          <a:solidFill>
                            <a:schemeClr val="dk1"/>
                          </a:solidFill>
                          <a:latin typeface="Comic Sans MS"/>
                          <a:ea typeface="Comic Sans MS"/>
                          <a:cs typeface="Comic Sans MS"/>
                          <a:sym typeface="Comic Sans MS"/>
                        </a:rPr>
                        <a:t>(different species of organisms)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omic Sans MS"/>
                        <a:buNone/>
                      </a:pPr>
                      <a:r>
                        <a:rPr b="1" i="0" lang="en-US" sz="2000" u="sng">
                          <a:solidFill>
                            <a:schemeClr val="dk1"/>
                          </a:solidFill>
                          <a:latin typeface="Comic Sans MS"/>
                          <a:ea typeface="Comic Sans MS"/>
                          <a:cs typeface="Comic Sans MS"/>
                          <a:sym typeface="Comic Sans MS"/>
                        </a:rPr>
                        <a:t>TROPICAL RAIN FOREST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transition>
    <p:fade/>
  </p:transition>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6" name="Shape 3966"/>
        <p:cNvGrpSpPr/>
        <p:nvPr/>
      </p:nvGrpSpPr>
      <p:grpSpPr>
        <a:xfrm>
          <a:off x="0" y="0"/>
          <a:ext cx="0" cy="0"/>
          <a:chOff x="0" y="0"/>
          <a:chExt cx="0" cy="0"/>
        </a:xfrm>
      </p:grpSpPr>
      <p:sp>
        <p:nvSpPr>
          <p:cNvPr id="3967" name="Google Shape;3967;p177"/>
          <p:cNvSpPr txBox="1"/>
          <p:nvPr>
            <p:ph type="title"/>
          </p:nvPr>
        </p:nvSpPr>
        <p:spPr>
          <a:xfrm>
            <a:off x="457200" y="0"/>
            <a:ext cx="8229600" cy="990600"/>
          </a:xfrm>
          <a:prstGeom prst="rect">
            <a:avLst/>
          </a:prstGeom>
          <a:solidFill>
            <a:srgbClr val="FF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5800"/>
              <a:buFont typeface="Arial"/>
              <a:buNone/>
            </a:pPr>
            <a:r>
              <a:rPr b="0" i="0" lang="en-US" sz="5800" u="none">
                <a:solidFill>
                  <a:schemeClr val="dk2"/>
                </a:solidFill>
                <a:latin typeface="Arial"/>
                <a:ea typeface="Arial"/>
                <a:cs typeface="Arial"/>
                <a:sym typeface="Arial"/>
              </a:rPr>
              <a:t>BIOME CATEGORIES</a:t>
            </a:r>
            <a:endParaRPr/>
          </a:p>
        </p:txBody>
      </p:sp>
      <p:sp>
        <p:nvSpPr>
          <p:cNvPr id="3968" name="Google Shape;3968;p177"/>
          <p:cNvSpPr txBox="1"/>
          <p:nvPr>
            <p:ph idx="1" type="body"/>
          </p:nvPr>
        </p:nvSpPr>
        <p:spPr>
          <a:xfrm>
            <a:off x="304800" y="914400"/>
            <a:ext cx="8839200" cy="5943600"/>
          </a:xfrm>
          <a:prstGeom prst="rect">
            <a:avLst/>
          </a:prstGeom>
          <a:solidFill>
            <a:srgbClr val="CCECFF"/>
          </a:solid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4400"/>
              <a:buFont typeface="Arial"/>
              <a:buChar char="–"/>
            </a:pPr>
            <a:r>
              <a:rPr b="1" i="0" lang="en-US" sz="4400" u="sng">
                <a:solidFill>
                  <a:schemeClr val="dk1"/>
                </a:solidFill>
                <a:latin typeface="Arial"/>
                <a:ea typeface="Arial"/>
                <a:cs typeface="Arial"/>
                <a:sym typeface="Arial"/>
              </a:rPr>
              <a:t>Marine</a:t>
            </a:r>
            <a:r>
              <a:rPr b="0" i="0" lang="en-US" sz="4400" u="none">
                <a:solidFill>
                  <a:schemeClr val="dk1"/>
                </a:solidFill>
                <a:latin typeface="Arial"/>
                <a:ea typeface="Arial"/>
                <a:cs typeface="Arial"/>
                <a:sym typeface="Arial"/>
              </a:rPr>
              <a:t> – saltwater; oceans</a:t>
            </a:r>
            <a:endParaRPr/>
          </a:p>
          <a:p>
            <a:pPr indent="-285750" lvl="1" marL="742950" rtl="0" algn="l">
              <a:lnSpc>
                <a:spcPct val="100000"/>
              </a:lnSpc>
              <a:spcBef>
                <a:spcPts val="800"/>
              </a:spcBef>
              <a:spcAft>
                <a:spcPts val="0"/>
              </a:spcAft>
              <a:buClr>
                <a:srgbClr val="FF3300"/>
              </a:buClr>
              <a:buSzPts val="4000"/>
              <a:buFont typeface="Arial"/>
              <a:buChar char="–"/>
            </a:pPr>
            <a:r>
              <a:rPr b="1" i="1" lang="en-US" sz="4000" u="sng">
                <a:solidFill>
                  <a:srgbClr val="FF3300"/>
                </a:solidFill>
                <a:latin typeface="Arial"/>
                <a:ea typeface="Arial"/>
                <a:cs typeface="Arial"/>
                <a:sym typeface="Arial"/>
              </a:rPr>
              <a:t>ESTUARY</a:t>
            </a:r>
            <a:r>
              <a:rPr b="0" i="1" lang="en-US" sz="4000" u="none">
                <a:solidFill>
                  <a:srgbClr val="FF3300"/>
                </a:solidFill>
                <a:latin typeface="Arial"/>
                <a:ea typeface="Arial"/>
                <a:cs typeface="Arial"/>
                <a:sym typeface="Arial"/>
              </a:rPr>
              <a:t> – </a:t>
            </a:r>
            <a:r>
              <a:rPr b="1" i="1" lang="en-US" sz="4000" u="sng">
                <a:solidFill>
                  <a:srgbClr val="FF3300"/>
                </a:solidFill>
                <a:latin typeface="Arial"/>
                <a:ea typeface="Arial"/>
                <a:cs typeface="Arial"/>
                <a:sym typeface="Arial"/>
              </a:rPr>
              <a:t>BRACKISH WATER</a:t>
            </a:r>
            <a:endParaRPr/>
          </a:p>
          <a:p>
            <a:pPr indent="-285750" lvl="1" marL="742950" rtl="0" algn="l">
              <a:lnSpc>
                <a:spcPct val="100000"/>
              </a:lnSpc>
              <a:spcBef>
                <a:spcPts val="880"/>
              </a:spcBef>
              <a:spcAft>
                <a:spcPts val="0"/>
              </a:spcAft>
              <a:buClr>
                <a:schemeClr val="dk1"/>
              </a:buClr>
              <a:buSzPts val="4400"/>
              <a:buFont typeface="Arial"/>
              <a:buChar char="–"/>
            </a:pPr>
            <a:r>
              <a:rPr b="1" i="0" lang="en-US" sz="4400" u="sng">
                <a:solidFill>
                  <a:schemeClr val="dk1"/>
                </a:solidFill>
                <a:latin typeface="Arial"/>
                <a:ea typeface="Arial"/>
                <a:cs typeface="Arial"/>
                <a:sym typeface="Arial"/>
              </a:rPr>
              <a:t>Freshwater</a:t>
            </a:r>
            <a:r>
              <a:rPr b="0" i="0" lang="en-US" sz="4400" u="none">
                <a:solidFill>
                  <a:schemeClr val="dk1"/>
                </a:solidFill>
                <a:latin typeface="Arial"/>
                <a:ea typeface="Arial"/>
                <a:cs typeface="Arial"/>
                <a:sym typeface="Arial"/>
              </a:rPr>
              <a:t> – rivers, lakes, streams</a:t>
            </a:r>
            <a:endParaRPr/>
          </a:p>
          <a:p>
            <a:pPr indent="-285750" lvl="1" marL="742950" rtl="0" algn="l">
              <a:lnSpc>
                <a:spcPct val="100000"/>
              </a:lnSpc>
              <a:spcBef>
                <a:spcPts val="880"/>
              </a:spcBef>
              <a:spcAft>
                <a:spcPts val="0"/>
              </a:spcAft>
              <a:buClr>
                <a:schemeClr val="dk1"/>
              </a:buClr>
              <a:buSzPts val="4400"/>
              <a:buFont typeface="Arial"/>
              <a:buChar char="–"/>
            </a:pPr>
            <a:r>
              <a:rPr b="1" i="0" lang="en-US" sz="4400" u="sng">
                <a:solidFill>
                  <a:schemeClr val="dk1"/>
                </a:solidFill>
                <a:latin typeface="Arial"/>
                <a:ea typeface="Arial"/>
                <a:cs typeface="Arial"/>
                <a:sym typeface="Arial"/>
              </a:rPr>
              <a:t>Forests</a:t>
            </a:r>
            <a:r>
              <a:rPr b="0" i="0" lang="en-US" sz="4400" u="none">
                <a:solidFill>
                  <a:schemeClr val="dk1"/>
                </a:solidFill>
                <a:latin typeface="Arial"/>
                <a:ea typeface="Arial"/>
                <a:cs typeface="Arial"/>
                <a:sym typeface="Arial"/>
              </a:rPr>
              <a:t> – enough rain for trees</a:t>
            </a:r>
            <a:endParaRPr/>
          </a:p>
          <a:p>
            <a:pPr indent="-285750" lvl="1" marL="742950" rtl="0" algn="l">
              <a:lnSpc>
                <a:spcPct val="100000"/>
              </a:lnSpc>
              <a:spcBef>
                <a:spcPts val="880"/>
              </a:spcBef>
              <a:spcAft>
                <a:spcPts val="0"/>
              </a:spcAft>
              <a:buClr>
                <a:schemeClr val="dk1"/>
              </a:buClr>
              <a:buSzPts val="4400"/>
              <a:buFont typeface="Arial"/>
              <a:buChar char="–"/>
            </a:pPr>
            <a:r>
              <a:rPr b="1" i="0" lang="en-US" sz="4400" u="sng">
                <a:solidFill>
                  <a:schemeClr val="dk1"/>
                </a:solidFill>
                <a:latin typeface="Arial"/>
                <a:ea typeface="Arial"/>
                <a:cs typeface="Arial"/>
                <a:sym typeface="Arial"/>
              </a:rPr>
              <a:t>Grasslands</a:t>
            </a:r>
            <a:r>
              <a:rPr b="0" i="0" lang="en-US" sz="4400" u="none">
                <a:solidFill>
                  <a:schemeClr val="dk1"/>
                </a:solidFill>
                <a:latin typeface="Arial"/>
                <a:ea typeface="Arial"/>
                <a:cs typeface="Arial"/>
                <a:sym typeface="Arial"/>
              </a:rPr>
              <a:t> – </a:t>
            </a:r>
            <a:r>
              <a:rPr b="0" i="0" lang="en-US" sz="4000" u="none">
                <a:solidFill>
                  <a:schemeClr val="dk1"/>
                </a:solidFill>
                <a:latin typeface="Arial"/>
                <a:ea typeface="Arial"/>
                <a:cs typeface="Arial"/>
                <a:sym typeface="Arial"/>
              </a:rPr>
              <a:t>not enough rain for trees, mainly small plants</a:t>
            </a:r>
            <a:endParaRPr/>
          </a:p>
          <a:p>
            <a:pPr indent="-88900" lvl="0" marL="342900" rtl="0" algn="l">
              <a:spcBef>
                <a:spcPts val="80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3" name="Shape 3973"/>
        <p:cNvGrpSpPr/>
        <p:nvPr/>
      </p:nvGrpSpPr>
      <p:grpSpPr>
        <a:xfrm>
          <a:off x="0" y="0"/>
          <a:ext cx="0" cy="0"/>
          <a:chOff x="0" y="0"/>
          <a:chExt cx="0" cy="0"/>
        </a:xfrm>
      </p:grpSpPr>
      <p:sp>
        <p:nvSpPr>
          <p:cNvPr id="3974" name="Google Shape;3974;p178"/>
          <p:cNvSpPr txBox="1"/>
          <p:nvPr>
            <p:ph type="title"/>
          </p:nvPr>
        </p:nvSpPr>
        <p:spPr>
          <a:xfrm>
            <a:off x="457200" y="0"/>
            <a:ext cx="8229600" cy="639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WHAT IS A BIOME?</a:t>
            </a:r>
            <a:endParaRPr/>
          </a:p>
        </p:txBody>
      </p:sp>
      <p:pic>
        <p:nvPicPr>
          <p:cNvPr descr="biomes" id="3975" name="Google Shape;3975;p178"/>
          <p:cNvPicPr preferRelativeResize="0"/>
          <p:nvPr/>
        </p:nvPicPr>
        <p:blipFill rotWithShape="1">
          <a:blip r:embed="rId3">
            <a:alphaModFix/>
          </a:blip>
          <a:srcRect b="0" l="0" r="0" t="0"/>
          <a:stretch/>
        </p:blipFill>
        <p:spPr>
          <a:xfrm>
            <a:off x="0" y="647700"/>
            <a:ext cx="9144000" cy="6238875"/>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0" name="Shape 3980"/>
        <p:cNvGrpSpPr/>
        <p:nvPr/>
      </p:nvGrpSpPr>
      <p:grpSpPr>
        <a:xfrm>
          <a:off x="0" y="0"/>
          <a:ext cx="0" cy="0"/>
          <a:chOff x="0" y="0"/>
          <a:chExt cx="0" cy="0"/>
        </a:xfrm>
      </p:grpSpPr>
      <p:graphicFrame>
        <p:nvGraphicFramePr>
          <p:cNvPr id="3981" name="Google Shape;3981;p179"/>
          <p:cNvGraphicFramePr/>
          <p:nvPr/>
        </p:nvGraphicFramePr>
        <p:xfrm>
          <a:off x="0" y="0"/>
          <a:ext cx="3000000" cy="3000000"/>
        </p:xfrm>
        <a:graphic>
          <a:graphicData uri="http://schemas.openxmlformats.org/drawingml/2006/table">
            <a:tbl>
              <a:tblPr>
                <a:noFill/>
                <a:tableStyleId>{1CFF6C20-B936-429A-A096-E3364E0C6664}</a:tableStyleId>
              </a:tblPr>
              <a:tblGrid>
                <a:gridCol w="1371600"/>
                <a:gridCol w="1143000"/>
                <a:gridCol w="1981200"/>
                <a:gridCol w="2705100"/>
                <a:gridCol w="1828800"/>
              </a:tblGrid>
              <a:tr h="579425">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BIOME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TEMPERATURE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RAINFALL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ORGANISMS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LOCATION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00">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TROPICAL RAINFOREST</a:t>
                      </a:r>
                      <a:br>
                        <a:rPr b="0" i="0" lang="en-US" sz="1400" u="none">
                          <a:solidFill>
                            <a:schemeClr val="dk1"/>
                          </a:solidFill>
                          <a:latin typeface="Arial"/>
                          <a:ea typeface="Arial"/>
                          <a:cs typeface="Arial"/>
                          <a:sym typeface="Arial"/>
                        </a:rPr>
                      </a:b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WARM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HIGH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HIGHEST </a:t>
                      </a:r>
                      <a:r>
                        <a:rPr b="1" i="0" lang="en-US" sz="1400" u="sng">
                          <a:solidFill>
                            <a:schemeClr val="dk1"/>
                          </a:solidFill>
                          <a:latin typeface="Arial"/>
                          <a:ea typeface="Arial"/>
                          <a:cs typeface="Arial"/>
                          <a:sym typeface="Arial"/>
                        </a:rPr>
                        <a:t>BIODIVERSITY</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r>
                        <a:rPr b="1" i="0" lang="en-US" sz="1400" u="sng">
                          <a:solidFill>
                            <a:schemeClr val="dk1"/>
                          </a:solidFill>
                          <a:latin typeface="Arial"/>
                          <a:ea typeface="Arial"/>
                          <a:cs typeface="Arial"/>
                          <a:sym typeface="Arial"/>
                        </a:rPr>
                        <a:t>TREE DWELLING</a:t>
                      </a:r>
                      <a:r>
                        <a:rPr b="0" i="0" lang="en-US" sz="1400" u="none">
                          <a:solidFill>
                            <a:schemeClr val="dk1"/>
                          </a:solidFill>
                          <a:latin typeface="Arial"/>
                          <a:ea typeface="Arial"/>
                          <a:cs typeface="Arial"/>
                          <a:sym typeface="Arial"/>
                        </a:rPr>
                        <a:t> ANIMALS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NEAR </a:t>
                      </a:r>
                      <a:r>
                        <a:rPr b="1" i="0" lang="en-US" sz="1400" u="sng">
                          <a:solidFill>
                            <a:schemeClr val="dk1"/>
                          </a:solidFill>
                          <a:latin typeface="Arial"/>
                          <a:ea typeface="Arial"/>
                          <a:cs typeface="Arial"/>
                          <a:sym typeface="Arial"/>
                        </a:rPr>
                        <a:t>EQUATOR</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r>
              <a:tr h="757225">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TEMPERATE DECIDUOUS FOREST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moderate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moderate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Trees that </a:t>
                      </a:r>
                      <a:r>
                        <a:rPr b="1" i="0" lang="en-US" sz="1400" u="sng">
                          <a:solidFill>
                            <a:schemeClr val="dk1"/>
                          </a:solidFill>
                          <a:latin typeface="Arial"/>
                          <a:ea typeface="Arial"/>
                          <a:cs typeface="Arial"/>
                          <a:sym typeface="Arial"/>
                        </a:rPr>
                        <a:t>lose leaves, deer, bears, snakes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SOUTHEAST U.S. (WHERE WE LIVE)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801675">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TAIGA</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COLD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MODERATEHIGH SNOWFALL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conifers and furry animals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1" marL="4572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(Alaska and Canada)</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97630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SAVANNA</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Zebras, giraffes, lions, small plants, a few trees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African equator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HIGH</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00"/>
                    </a:solidFill>
                  </a:tcPr>
                </a:tc>
              </a:tr>
              <a:tr h="15081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TUNDRA</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VERY COLD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Polar bears</a:t>
                      </a:r>
                      <a:r>
                        <a:rPr b="0" i="0" lang="en-US" sz="1400" u="none">
                          <a:solidFill>
                            <a:schemeClr val="dk1"/>
                          </a:solidFill>
                          <a:latin typeface="Arial"/>
                          <a:ea typeface="Arial"/>
                          <a:cs typeface="Arial"/>
                          <a:sym typeface="Arial"/>
                        </a:rPr>
                        <a:t>, arctic foxes, seals, etc </a:t>
                      </a:r>
                      <a:endParaRPr/>
                    </a:p>
                    <a:p>
                      <a:pPr indent="0" lvl="0" marL="0" marR="0" rtl="0" algn="l">
                        <a:lnSpc>
                          <a:spcPct val="100000"/>
                        </a:lnSpc>
                        <a:spcBef>
                          <a:spcPts val="280"/>
                        </a:spcBef>
                        <a:spcAft>
                          <a:spcPts val="0"/>
                        </a:spcAft>
                        <a:buClr>
                          <a:schemeClr val="dk1"/>
                        </a:buClr>
                        <a:buSzPts val="1400"/>
                        <a:buFont typeface="Arial"/>
                        <a:buNone/>
                      </a:pPr>
                      <a:r>
                        <a:t/>
                      </a:r>
                      <a:endParaRPr b="0" i="0" sz="1400" u="none">
                        <a:solidFill>
                          <a:schemeClr val="dk1"/>
                        </a:solidFill>
                        <a:latin typeface="Arial"/>
                        <a:ea typeface="Arial"/>
                        <a:cs typeface="Arial"/>
                        <a:sym typeface="Arial"/>
                      </a:endParaRPr>
                    </a:p>
                    <a:p>
                      <a:pPr indent="0" lvl="0" marL="0" marR="0" rtl="0" algn="l">
                        <a:lnSpc>
                          <a:spcPct val="100000"/>
                        </a:lnSpc>
                        <a:spcBef>
                          <a:spcPts val="28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PERMAFROST</a:t>
                      </a:r>
                      <a:r>
                        <a:rPr b="0" i="0" lang="en-US" sz="1400" u="none">
                          <a:solidFill>
                            <a:schemeClr val="dk1"/>
                          </a:solidFill>
                          <a:latin typeface="Arial"/>
                          <a:ea typeface="Arial"/>
                          <a:cs typeface="Arial"/>
                          <a:sym typeface="Arial"/>
                        </a:rPr>
                        <a:t> 🡪 (frozen soil) PREVENTS GROWTH OF </a:t>
                      </a:r>
                      <a:r>
                        <a:rPr b="1" i="0" lang="en-US" sz="1400" u="sng">
                          <a:solidFill>
                            <a:schemeClr val="dk1"/>
                          </a:solidFill>
                          <a:latin typeface="Arial"/>
                          <a:ea typeface="Arial"/>
                          <a:cs typeface="Arial"/>
                          <a:sym typeface="Arial"/>
                        </a:rPr>
                        <a:t>BIG</a:t>
                      </a:r>
                      <a:r>
                        <a:rPr b="0" i="0" lang="en-US" sz="1400" u="none">
                          <a:solidFill>
                            <a:schemeClr val="dk1"/>
                          </a:solidFill>
                          <a:latin typeface="Arial"/>
                          <a:ea typeface="Arial"/>
                          <a:cs typeface="Arial"/>
                          <a:sym typeface="Arial"/>
                        </a:rPr>
                        <a:t> TREES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POLAR REGIONS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7588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DESERT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HOT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LOW 🡪 RAINSHADOW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CACTI, BOBCAT, OWLS,</a:t>
                      </a:r>
                      <a:endParaRPr/>
                    </a:p>
                    <a:p>
                      <a:pPr indent="0" lvl="0" marL="0" marR="0" rtl="0" algn="l">
                        <a:lnSpc>
                          <a:spcPct val="100000"/>
                        </a:lnSpc>
                        <a:spcBef>
                          <a:spcPts val="28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LIZARDS &amp; SNAKES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NORTHERN AFRICA (SAHARA)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66"/>
                    </a:solidFill>
                  </a:tcPr>
                </a:tc>
              </a:tr>
              <a:tr h="1198550">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TEMPERATE GRASSLAND</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c>
                  <a:txBody>
                    <a:bodyPr/>
                    <a:lstStyle/>
                    <a:p>
                      <a:pPr indent="0" lvl="1" marL="4572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Tall grasses, buffalo, prairie dogs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MID-WEST 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LOW</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6" name="Shape 3986"/>
        <p:cNvGrpSpPr/>
        <p:nvPr/>
      </p:nvGrpSpPr>
      <p:grpSpPr>
        <a:xfrm>
          <a:off x="0" y="0"/>
          <a:ext cx="0" cy="0"/>
          <a:chOff x="0" y="0"/>
          <a:chExt cx="0" cy="0"/>
        </a:xfrm>
      </p:grpSpPr>
      <p:pic>
        <p:nvPicPr>
          <p:cNvPr descr="Grassland" id="3987" name="Google Shape;3987;p180"/>
          <p:cNvPicPr preferRelativeResize="0"/>
          <p:nvPr/>
        </p:nvPicPr>
        <p:blipFill rotWithShape="1">
          <a:blip r:embed="rId3">
            <a:alphaModFix/>
          </a:blip>
          <a:srcRect b="0" l="0" r="0" t="0"/>
          <a:stretch/>
        </p:blipFill>
        <p:spPr>
          <a:xfrm>
            <a:off x="152400" y="342900"/>
            <a:ext cx="3962400" cy="2978150"/>
          </a:xfrm>
          <a:prstGeom prst="rect">
            <a:avLst/>
          </a:prstGeom>
          <a:noFill/>
          <a:ln>
            <a:noFill/>
          </a:ln>
        </p:spPr>
      </p:pic>
      <p:pic>
        <p:nvPicPr>
          <p:cNvPr descr="(26KB)" id="3988" name="Google Shape;3988;p180"/>
          <p:cNvPicPr preferRelativeResize="0"/>
          <p:nvPr/>
        </p:nvPicPr>
        <p:blipFill rotWithShape="1">
          <a:blip r:embed="rId4">
            <a:alphaModFix/>
          </a:blip>
          <a:srcRect b="0" l="0" r="0" t="0"/>
          <a:stretch/>
        </p:blipFill>
        <p:spPr>
          <a:xfrm>
            <a:off x="4191000" y="261937"/>
            <a:ext cx="4800600" cy="3175000"/>
          </a:xfrm>
          <a:prstGeom prst="rect">
            <a:avLst/>
          </a:prstGeom>
          <a:noFill/>
          <a:ln>
            <a:noFill/>
          </a:ln>
        </p:spPr>
      </p:pic>
      <p:pic>
        <p:nvPicPr>
          <p:cNvPr descr="Desert" id="3989" name="Google Shape;3989;p180"/>
          <p:cNvPicPr preferRelativeResize="0"/>
          <p:nvPr/>
        </p:nvPicPr>
        <p:blipFill rotWithShape="1">
          <a:blip r:embed="rId5">
            <a:alphaModFix/>
          </a:blip>
          <a:srcRect b="0" l="0" r="0" t="0"/>
          <a:stretch/>
        </p:blipFill>
        <p:spPr>
          <a:xfrm>
            <a:off x="228600" y="3581400"/>
            <a:ext cx="4343400" cy="3262312"/>
          </a:xfrm>
          <a:prstGeom prst="rect">
            <a:avLst/>
          </a:prstGeom>
          <a:noFill/>
          <a:ln>
            <a:noFill/>
          </a:ln>
        </p:spPr>
      </p:pic>
      <p:sp>
        <p:nvSpPr>
          <p:cNvPr id="3990" name="Google Shape;3990;p180"/>
          <p:cNvSpPr txBox="1"/>
          <p:nvPr/>
        </p:nvSpPr>
        <p:spPr>
          <a:xfrm>
            <a:off x="5943600" y="4038600"/>
            <a:ext cx="2794000" cy="11906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NAME THE </a:t>
            </a:r>
            <a:endParaRPr/>
          </a:p>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BIOMES</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5" name="Shape 3995"/>
        <p:cNvGrpSpPr/>
        <p:nvPr/>
      </p:nvGrpSpPr>
      <p:grpSpPr>
        <a:xfrm>
          <a:off x="0" y="0"/>
          <a:ext cx="0" cy="0"/>
          <a:chOff x="0" y="0"/>
          <a:chExt cx="0" cy="0"/>
        </a:xfrm>
      </p:grpSpPr>
      <p:pic>
        <p:nvPicPr>
          <p:cNvPr descr="Coniferous Forest" id="3996" name="Google Shape;3996;p181"/>
          <p:cNvPicPr preferRelativeResize="0"/>
          <p:nvPr>
            <p:ph idx="4294967295" type="body"/>
          </p:nvPr>
        </p:nvPicPr>
        <p:blipFill rotWithShape="1">
          <a:blip r:embed="rId3">
            <a:alphaModFix/>
          </a:blip>
          <a:srcRect b="0" l="0" r="0" t="0"/>
          <a:stretch/>
        </p:blipFill>
        <p:spPr>
          <a:xfrm>
            <a:off x="228600" y="0"/>
            <a:ext cx="4038600" cy="3035300"/>
          </a:xfrm>
          <a:prstGeom prst="rect">
            <a:avLst/>
          </a:prstGeom>
          <a:noFill/>
          <a:ln>
            <a:noFill/>
          </a:ln>
        </p:spPr>
      </p:pic>
      <p:pic>
        <p:nvPicPr>
          <p:cNvPr descr="Tundra" id="3997" name="Google Shape;3997;p181"/>
          <p:cNvPicPr preferRelativeResize="0"/>
          <p:nvPr/>
        </p:nvPicPr>
        <p:blipFill rotWithShape="1">
          <a:blip r:embed="rId4">
            <a:alphaModFix/>
          </a:blip>
          <a:srcRect b="0" l="0" r="0" t="0"/>
          <a:stretch/>
        </p:blipFill>
        <p:spPr>
          <a:xfrm>
            <a:off x="0" y="3221037"/>
            <a:ext cx="4343400" cy="3273425"/>
          </a:xfrm>
          <a:prstGeom prst="rect">
            <a:avLst/>
          </a:prstGeom>
          <a:noFill/>
          <a:ln>
            <a:noFill/>
          </a:ln>
        </p:spPr>
      </p:pic>
      <p:pic>
        <p:nvPicPr>
          <p:cNvPr descr="Temperate Deciduous Forest" id="3998" name="Google Shape;3998;p181"/>
          <p:cNvPicPr preferRelativeResize="0"/>
          <p:nvPr>
            <p:ph idx="4294967295" type="body"/>
          </p:nvPr>
        </p:nvPicPr>
        <p:blipFill rotWithShape="1">
          <a:blip r:embed="rId5">
            <a:alphaModFix/>
          </a:blip>
          <a:srcRect b="0" l="0" r="0" t="0"/>
          <a:stretch/>
        </p:blipFill>
        <p:spPr>
          <a:xfrm>
            <a:off x="5105400" y="0"/>
            <a:ext cx="4038600" cy="3035300"/>
          </a:xfrm>
          <a:prstGeom prst="rect">
            <a:avLst/>
          </a:prstGeom>
          <a:noFill/>
          <a:ln>
            <a:noFill/>
          </a:ln>
        </p:spPr>
      </p:pic>
      <p:pic>
        <p:nvPicPr>
          <p:cNvPr descr="Rainforest" id="3999" name="Google Shape;3999;p181"/>
          <p:cNvPicPr preferRelativeResize="0"/>
          <p:nvPr/>
        </p:nvPicPr>
        <p:blipFill rotWithShape="1">
          <a:blip r:embed="rId6">
            <a:alphaModFix/>
          </a:blip>
          <a:srcRect b="0" l="0" r="0" t="0"/>
          <a:stretch/>
        </p:blipFill>
        <p:spPr>
          <a:xfrm>
            <a:off x="4495800" y="3146425"/>
            <a:ext cx="4648200" cy="3492500"/>
          </a:xfrm>
          <a:prstGeom prst="rect">
            <a:avLst/>
          </a:prstGeom>
          <a:noFill/>
          <a:ln>
            <a:noFill/>
          </a:ln>
        </p:spPr>
      </p:pic>
      <p:sp>
        <p:nvSpPr>
          <p:cNvPr id="4000" name="Google Shape;4000;p181"/>
          <p:cNvSpPr txBox="1"/>
          <p:nvPr/>
        </p:nvSpPr>
        <p:spPr>
          <a:xfrm>
            <a:off x="1965325" y="2768600"/>
            <a:ext cx="4202112" cy="5794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NAME THE BIOMES</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5" name="Shape 4005"/>
        <p:cNvGrpSpPr/>
        <p:nvPr/>
      </p:nvGrpSpPr>
      <p:grpSpPr>
        <a:xfrm>
          <a:off x="0" y="0"/>
          <a:ext cx="0" cy="0"/>
          <a:chOff x="0" y="0"/>
          <a:chExt cx="0" cy="0"/>
        </a:xfrm>
      </p:grpSpPr>
      <p:sp>
        <p:nvSpPr>
          <p:cNvPr id="4006" name="Google Shape;4006;p182"/>
          <p:cNvSpPr txBox="1"/>
          <p:nvPr>
            <p:ph type="title"/>
          </p:nvPr>
        </p:nvSpPr>
        <p:spPr>
          <a:xfrm>
            <a:off x="457200" y="0"/>
            <a:ext cx="8229600" cy="609600"/>
          </a:xfrm>
          <a:prstGeom prst="rect">
            <a:avLst/>
          </a:prstGeom>
          <a:solidFill>
            <a:srgbClr val="CCFF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1" lang="en-US" sz="4400" u="sng">
                <a:solidFill>
                  <a:schemeClr val="dk2"/>
                </a:solidFill>
                <a:latin typeface="Arial"/>
                <a:ea typeface="Arial"/>
                <a:cs typeface="Arial"/>
                <a:sym typeface="Arial"/>
              </a:rPr>
              <a:t>Species Relationships </a:t>
            </a:r>
            <a:endParaRPr/>
          </a:p>
        </p:txBody>
      </p:sp>
      <p:sp>
        <p:nvSpPr>
          <p:cNvPr id="4007" name="Google Shape;4007;p182"/>
          <p:cNvSpPr txBox="1"/>
          <p:nvPr>
            <p:ph idx="1" type="body"/>
          </p:nvPr>
        </p:nvSpPr>
        <p:spPr>
          <a:xfrm>
            <a:off x="0" y="685800"/>
            <a:ext cx="3733800" cy="6172200"/>
          </a:xfrm>
          <a:prstGeom prst="rect">
            <a:avLst/>
          </a:prstGeom>
          <a:solidFill>
            <a:srgbClr val="FFFFCC"/>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Char char="•"/>
            </a:pPr>
            <a:r>
              <a:rPr b="1" i="0" lang="en-US" sz="2800" u="none">
                <a:solidFill>
                  <a:schemeClr val="dk1"/>
                </a:solidFill>
                <a:latin typeface="Arial"/>
                <a:ea typeface="Arial"/>
                <a:cs typeface="Arial"/>
                <a:sym typeface="Arial"/>
              </a:rPr>
              <a:t>Predation</a:t>
            </a:r>
            <a:r>
              <a:rPr b="0" i="0" lang="en-US" sz="2800" u="none">
                <a:solidFill>
                  <a:schemeClr val="dk1"/>
                </a:solidFill>
                <a:latin typeface="Arial"/>
                <a:ea typeface="Arial"/>
                <a:cs typeface="Arial"/>
                <a:sym typeface="Arial"/>
              </a:rPr>
              <a:t> (+/-)</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(1 chases &amp; eats the other)</a:t>
            </a:r>
            <a:endParaRPr/>
          </a:p>
          <a:p>
            <a:pPr indent="-342900" lvl="0" marL="342900" rtl="0" algn="l">
              <a:lnSpc>
                <a:spcPct val="90000"/>
              </a:lnSpc>
              <a:spcBef>
                <a:spcPts val="56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Parasitism (+/-)</a:t>
            </a:r>
            <a:endParaRPr/>
          </a:p>
          <a:p>
            <a:pPr indent="-342900" lvl="0" marL="342900" rtl="0" algn="l">
              <a:lnSpc>
                <a:spcPct val="9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(1 lives on the other)</a:t>
            </a:r>
            <a:endParaRPr/>
          </a:p>
          <a:p>
            <a:pPr indent="-342900" lvl="0" marL="342900" rtl="0" algn="l">
              <a:lnSpc>
                <a:spcPct val="90000"/>
              </a:lnSpc>
              <a:spcBef>
                <a:spcPts val="56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Commensalism (+/0) </a:t>
            </a:r>
            <a:r>
              <a:rPr b="1" i="0" lang="en-US" sz="28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1 benefits, other not affected</a:t>
            </a:r>
            <a:endParaRPr/>
          </a:p>
          <a:p>
            <a:pPr indent="-215900" lvl="0" marL="342900" rtl="0" algn="l">
              <a:lnSpc>
                <a:spcPct val="90000"/>
              </a:lnSpc>
              <a:spcBef>
                <a:spcPts val="400"/>
              </a:spcBef>
              <a:spcAft>
                <a:spcPts val="0"/>
              </a:spcAft>
              <a:buClr>
                <a:schemeClr val="dk1"/>
              </a:buClr>
              <a:buSzPts val="2000"/>
              <a:buFont typeface="Arial"/>
              <a:buNone/>
            </a:pPr>
            <a:r>
              <a:t/>
            </a:r>
            <a:endParaRPr b="1" i="0" sz="2000" u="sng">
              <a:solidFill>
                <a:schemeClr val="accent2"/>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Mutualism (+/+)</a:t>
            </a:r>
            <a:endParaRPr/>
          </a:p>
          <a:p>
            <a:pPr indent="-342900" lvl="0" marL="342900" rtl="0" algn="l">
              <a:lnSpc>
                <a:spcPct val="90000"/>
              </a:lnSpc>
              <a:spcBef>
                <a:spcPts val="4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(both benefit)</a:t>
            </a:r>
            <a:endParaRPr/>
          </a:p>
          <a:p>
            <a:pPr indent="-342900" lvl="0" marL="342900" rtl="0" algn="l">
              <a:lnSpc>
                <a:spcPct val="90000"/>
              </a:lnSpc>
              <a:spcBef>
                <a:spcPts val="400"/>
              </a:spcBef>
              <a:spcAft>
                <a:spcPts val="0"/>
              </a:spcAft>
              <a:buClr>
                <a:schemeClr val="dk1"/>
              </a:buClr>
              <a:buSzPts val="2000"/>
              <a:buFont typeface="Arial"/>
              <a:buNone/>
            </a:pPr>
            <a:r>
              <a:t/>
            </a:r>
            <a:endParaRPr b="1" i="0" sz="2000" u="none">
              <a:solidFill>
                <a:schemeClr val="accent2"/>
              </a:solidFill>
              <a:latin typeface="Arial"/>
              <a:ea typeface="Arial"/>
              <a:cs typeface="Arial"/>
              <a:sym typeface="Arial"/>
            </a:endParaRPr>
          </a:p>
          <a:p>
            <a:pPr indent="-342900" lvl="0" marL="342900" rtl="0" algn="l">
              <a:lnSpc>
                <a:spcPct val="90000"/>
              </a:lnSpc>
              <a:spcBef>
                <a:spcPts val="400"/>
              </a:spcBef>
              <a:spcAft>
                <a:spcPts val="0"/>
              </a:spcAft>
              <a:buClr>
                <a:schemeClr val="dk1"/>
              </a:buClr>
              <a:buSzPts val="2000"/>
              <a:buFont typeface="Arial"/>
              <a:buNone/>
            </a:pPr>
            <a:r>
              <a:t/>
            </a:r>
            <a:endParaRPr b="1" i="0" sz="2000" u="none">
              <a:solidFill>
                <a:schemeClr val="accent2"/>
              </a:solidFill>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Font typeface="Arial"/>
              <a:buChar char="•"/>
            </a:pPr>
            <a:r>
              <a:rPr b="1" i="0" lang="en-US" sz="2800" u="sng">
                <a:solidFill>
                  <a:schemeClr val="dk1"/>
                </a:solidFill>
                <a:latin typeface="Arial"/>
                <a:ea typeface="Arial"/>
                <a:cs typeface="Arial"/>
                <a:sym typeface="Arial"/>
              </a:rPr>
              <a:t>Competition (-/-)</a:t>
            </a:r>
            <a:endParaRPr/>
          </a:p>
          <a:p>
            <a:pPr indent="-342900" lvl="0" marL="342900" rtl="0" algn="l">
              <a:lnSpc>
                <a:spcPct val="90000"/>
              </a:lnSpc>
              <a:spcBef>
                <a:spcPts val="48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	(Both fight for same resources)</a:t>
            </a:r>
            <a:endParaRPr/>
          </a:p>
          <a:p>
            <a:pPr indent="-190500" lvl="0" marL="342900" rtl="0" algn="l">
              <a:spcBef>
                <a:spcPts val="480"/>
              </a:spcBef>
              <a:spcAft>
                <a:spcPts val="0"/>
              </a:spcAft>
              <a:buClr>
                <a:schemeClr val="dk1"/>
              </a:buClr>
              <a:buSzPts val="2400"/>
              <a:buFont typeface="Arial"/>
              <a:buNone/>
            </a:pPr>
            <a:r>
              <a:t/>
            </a:r>
            <a:endParaRPr b="1" i="0" sz="2400" u="none">
              <a:solidFill>
                <a:schemeClr val="accent2"/>
              </a:solidFill>
              <a:latin typeface="Arial"/>
              <a:ea typeface="Arial"/>
              <a:cs typeface="Arial"/>
              <a:sym typeface="Arial"/>
            </a:endParaRPr>
          </a:p>
        </p:txBody>
      </p:sp>
      <p:pic>
        <p:nvPicPr>
          <p:cNvPr descr="K64-455680" id="4008" name="Google Shape;4008;p182"/>
          <p:cNvPicPr preferRelativeResize="0"/>
          <p:nvPr>
            <p:ph idx="1" type="body"/>
          </p:nvPr>
        </p:nvPicPr>
        <p:blipFill rotWithShape="1">
          <a:blip r:embed="rId3">
            <a:alphaModFix/>
          </a:blip>
          <a:srcRect b="0" l="0" r="0" t="0"/>
          <a:stretch/>
        </p:blipFill>
        <p:spPr>
          <a:xfrm>
            <a:off x="4038600" y="762000"/>
            <a:ext cx="2286000" cy="1466850"/>
          </a:xfrm>
          <a:prstGeom prst="rect">
            <a:avLst/>
          </a:prstGeom>
          <a:noFill/>
          <a:ln>
            <a:noFill/>
          </a:ln>
        </p:spPr>
      </p:pic>
      <p:pic>
        <p:nvPicPr>
          <p:cNvPr descr="CB012485" id="4009" name="Google Shape;4009;p182"/>
          <p:cNvPicPr preferRelativeResize="0"/>
          <p:nvPr/>
        </p:nvPicPr>
        <p:blipFill rotWithShape="1">
          <a:blip r:embed="rId4">
            <a:alphaModFix/>
          </a:blip>
          <a:srcRect b="0" l="0" r="0" t="0"/>
          <a:stretch/>
        </p:blipFill>
        <p:spPr>
          <a:xfrm>
            <a:off x="6858000" y="609600"/>
            <a:ext cx="2286000" cy="1524000"/>
          </a:xfrm>
          <a:prstGeom prst="rect">
            <a:avLst/>
          </a:prstGeom>
          <a:noFill/>
          <a:ln>
            <a:noFill/>
          </a:ln>
        </p:spPr>
      </p:pic>
      <p:pic>
        <p:nvPicPr>
          <p:cNvPr descr="F71-239754" id="4010" name="Google Shape;4010;p182"/>
          <p:cNvPicPr preferRelativeResize="0"/>
          <p:nvPr>
            <p:ph idx="2" type="body"/>
          </p:nvPr>
        </p:nvPicPr>
        <p:blipFill rotWithShape="1">
          <a:blip r:embed="rId5">
            <a:alphaModFix/>
          </a:blip>
          <a:srcRect b="0" l="0" r="0" t="0"/>
          <a:stretch/>
        </p:blipFill>
        <p:spPr>
          <a:xfrm>
            <a:off x="6477000" y="2190750"/>
            <a:ext cx="2667000" cy="1733550"/>
          </a:xfrm>
          <a:prstGeom prst="rect">
            <a:avLst/>
          </a:prstGeom>
          <a:noFill/>
          <a:ln>
            <a:noFill/>
          </a:ln>
        </p:spPr>
      </p:pic>
      <p:pic>
        <p:nvPicPr>
          <p:cNvPr descr="K77-461226" id="4011" name="Google Shape;4011;p182"/>
          <p:cNvPicPr preferRelativeResize="0"/>
          <p:nvPr/>
        </p:nvPicPr>
        <p:blipFill rotWithShape="1">
          <a:blip r:embed="rId6">
            <a:alphaModFix/>
          </a:blip>
          <a:srcRect b="0" l="0" r="0" t="0"/>
          <a:stretch/>
        </p:blipFill>
        <p:spPr>
          <a:xfrm>
            <a:off x="7296150" y="4000500"/>
            <a:ext cx="1847850" cy="2857500"/>
          </a:xfrm>
          <a:prstGeom prst="rect">
            <a:avLst/>
          </a:prstGeom>
          <a:noFill/>
          <a:ln>
            <a:noFill/>
          </a:ln>
        </p:spPr>
      </p:pic>
      <p:pic>
        <p:nvPicPr>
          <p:cNvPr descr="J76-329300" id="4012" name="Google Shape;4012;p182"/>
          <p:cNvPicPr preferRelativeResize="0"/>
          <p:nvPr/>
        </p:nvPicPr>
        <p:blipFill rotWithShape="1">
          <a:blip r:embed="rId7">
            <a:alphaModFix/>
          </a:blip>
          <a:srcRect b="0" l="0" r="0" t="0"/>
          <a:stretch/>
        </p:blipFill>
        <p:spPr>
          <a:xfrm>
            <a:off x="3962400" y="4191000"/>
            <a:ext cx="2438400" cy="1625600"/>
          </a:xfrm>
          <a:prstGeom prst="rect">
            <a:avLst/>
          </a:prstGeom>
          <a:noFill/>
          <a:ln>
            <a:noFill/>
          </a:ln>
        </p:spPr>
      </p:pic>
      <p:pic>
        <p:nvPicPr>
          <p:cNvPr descr="remora" id="4013" name="Google Shape;4013;p182"/>
          <p:cNvPicPr preferRelativeResize="0"/>
          <p:nvPr/>
        </p:nvPicPr>
        <p:blipFill rotWithShape="1">
          <a:blip r:embed="rId8">
            <a:alphaModFix/>
          </a:blip>
          <a:srcRect b="0" l="0" r="0" t="0"/>
          <a:stretch/>
        </p:blipFill>
        <p:spPr>
          <a:xfrm>
            <a:off x="3657600" y="2438400"/>
            <a:ext cx="2857500" cy="169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pic>
        <p:nvPicPr>
          <p:cNvPr descr="enzyme5" id="2385" name="Google Shape;2385;p21"/>
          <p:cNvPicPr preferRelativeResize="0"/>
          <p:nvPr/>
        </p:nvPicPr>
        <p:blipFill rotWithShape="1">
          <a:blip r:embed="rId3">
            <a:alphaModFix/>
          </a:blip>
          <a:srcRect b="0" l="0" r="0" t="0"/>
          <a:stretch/>
        </p:blipFill>
        <p:spPr>
          <a:xfrm>
            <a:off x="1143000" y="3352800"/>
            <a:ext cx="6858000" cy="3371850"/>
          </a:xfrm>
          <a:prstGeom prst="rect">
            <a:avLst/>
          </a:prstGeom>
          <a:noFill/>
          <a:ln>
            <a:noFill/>
          </a:ln>
        </p:spPr>
      </p:pic>
      <p:sp>
        <p:nvSpPr>
          <p:cNvPr id="2386" name="Google Shape;2386;p21"/>
          <p:cNvSpPr txBox="1"/>
          <p:nvPr>
            <p:ph idx="4294967295" type="title"/>
          </p:nvPr>
        </p:nvSpPr>
        <p:spPr>
          <a:xfrm>
            <a:off x="304800" y="274637"/>
            <a:ext cx="8839200" cy="29257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400"/>
              <a:buFont typeface="Arial"/>
              <a:buNone/>
            </a:pPr>
            <a:r>
              <a:rPr b="1" i="1" lang="en-US" sz="2400" u="sng" cap="none" strike="noStrike">
                <a:solidFill>
                  <a:srgbClr val="FF0000"/>
                </a:solidFill>
                <a:latin typeface="Arial"/>
                <a:ea typeface="Arial"/>
                <a:cs typeface="Arial"/>
                <a:sym typeface="Arial"/>
              </a:rPr>
              <a:t>ENZYMES</a:t>
            </a:r>
            <a:r>
              <a:rPr b="1" i="0" lang="en-US" sz="2400" u="none" cap="none" strike="noStrike">
                <a:solidFill>
                  <a:schemeClr val="dk2"/>
                </a:solidFill>
                <a:latin typeface="Arial"/>
                <a:ea typeface="Arial"/>
                <a:cs typeface="Arial"/>
                <a:sym typeface="Arial"/>
              </a:rPr>
              <a:t> ARE </a:t>
            </a:r>
            <a:r>
              <a:rPr b="1" i="1" lang="en-US" sz="2400" u="sng" cap="none" strike="noStrike">
                <a:solidFill>
                  <a:srgbClr val="FF0000"/>
                </a:solidFill>
                <a:latin typeface="Arial"/>
                <a:ea typeface="Arial"/>
                <a:cs typeface="Arial"/>
                <a:sym typeface="Arial"/>
              </a:rPr>
              <a:t>PROTEINS</a:t>
            </a:r>
            <a:r>
              <a:rPr b="1" i="0" lang="en-US" sz="2400" u="none" cap="none" strike="noStrike">
                <a:solidFill>
                  <a:schemeClr val="dk2"/>
                </a:solidFill>
                <a:latin typeface="Arial"/>
                <a:ea typeface="Arial"/>
                <a:cs typeface="Arial"/>
                <a:sym typeface="Arial"/>
              </a:rPr>
              <a:t> THAT…</a:t>
            </a:r>
            <a:r>
              <a:rPr b="0" i="0" lang="en-US" sz="2400" u="none" cap="none" strike="noStrike">
                <a:solidFill>
                  <a:schemeClr val="dk2"/>
                </a:solidFill>
                <a:latin typeface="Arial"/>
                <a:ea typeface="Arial"/>
                <a:cs typeface="Arial"/>
                <a:sym typeface="Arial"/>
              </a:rPr>
              <a:t> </a:t>
            </a:r>
            <a:br>
              <a:rPr b="0" i="0" lang="en-US" sz="2400" u="none" cap="none" strike="noStrike">
                <a:solidFill>
                  <a:schemeClr val="dk2"/>
                </a:solidFill>
                <a:latin typeface="Arial"/>
                <a:ea typeface="Arial"/>
                <a:cs typeface="Arial"/>
                <a:sym typeface="Arial"/>
              </a:rPr>
            </a:br>
            <a:r>
              <a:rPr b="1" i="0" lang="en-US" sz="2400" u="none" cap="none" strike="noStrike">
                <a:solidFill>
                  <a:schemeClr val="dk2"/>
                </a:solidFill>
                <a:latin typeface="Arial"/>
                <a:ea typeface="Arial"/>
                <a:cs typeface="Arial"/>
                <a:sym typeface="Arial"/>
              </a:rPr>
              <a:t>1) </a:t>
            </a:r>
            <a:r>
              <a:rPr b="1" i="1" lang="en-US" sz="2400" u="sng" cap="none" strike="noStrike">
                <a:solidFill>
                  <a:srgbClr val="0070C0"/>
                </a:solidFill>
                <a:latin typeface="Arial"/>
                <a:ea typeface="Arial"/>
                <a:cs typeface="Arial"/>
                <a:sym typeface="Arial"/>
              </a:rPr>
              <a:t>SPEED UP</a:t>
            </a:r>
            <a:r>
              <a:rPr b="1" i="0" lang="en-US" sz="2400" u="none" cap="none" strike="noStrike">
                <a:solidFill>
                  <a:srgbClr val="0070C0"/>
                </a:solidFill>
                <a:latin typeface="Arial"/>
                <a:ea typeface="Arial"/>
                <a:cs typeface="Arial"/>
                <a:sym typeface="Arial"/>
              </a:rPr>
              <a:t> </a:t>
            </a:r>
            <a:r>
              <a:rPr b="1" i="0" lang="en-US" sz="2400" u="none" cap="none" strike="noStrike">
                <a:solidFill>
                  <a:schemeClr val="dk2"/>
                </a:solidFill>
                <a:latin typeface="Arial"/>
                <a:ea typeface="Arial"/>
                <a:cs typeface="Arial"/>
                <a:sym typeface="Arial"/>
              </a:rPr>
              <a:t>CHEMICAL REACTIONS by </a:t>
            </a:r>
            <a:r>
              <a:rPr b="1" i="0" lang="en-US" sz="2400" u="sng" cap="none" strike="noStrike">
                <a:solidFill>
                  <a:srgbClr val="FF0000"/>
                </a:solidFill>
                <a:latin typeface="Arial"/>
                <a:ea typeface="Arial"/>
                <a:cs typeface="Arial"/>
                <a:sym typeface="Arial"/>
              </a:rPr>
              <a:t>LOWERing</a:t>
            </a:r>
            <a:r>
              <a:rPr b="1" i="0" lang="en-US" sz="2400" u="none" cap="none" strike="noStrike">
                <a:solidFill>
                  <a:schemeClr val="dk2"/>
                </a:solidFill>
                <a:latin typeface="Arial"/>
                <a:ea typeface="Arial"/>
                <a:cs typeface="Arial"/>
                <a:sym typeface="Arial"/>
              </a:rPr>
              <a:t> the </a:t>
            </a:r>
            <a:r>
              <a:rPr b="1" i="0" lang="en-US" sz="2400" u="sng" cap="none" strike="noStrike">
                <a:solidFill>
                  <a:srgbClr val="FF0000"/>
                </a:solidFill>
                <a:latin typeface="Arial"/>
                <a:ea typeface="Arial"/>
                <a:cs typeface="Arial"/>
                <a:sym typeface="Arial"/>
              </a:rPr>
              <a:t>ACTIVATION ENERGY</a:t>
            </a:r>
            <a:r>
              <a:rPr b="1" i="0" lang="en-US" sz="2400" u="none" cap="none" strike="noStrike">
                <a:solidFill>
                  <a:schemeClr val="dk2"/>
                </a:solidFill>
                <a:latin typeface="Arial"/>
                <a:ea typeface="Arial"/>
                <a:cs typeface="Arial"/>
                <a:sym typeface="Arial"/>
              </a:rPr>
              <a:t> NEEDED TO START the REACTION </a:t>
            </a:r>
            <a:br>
              <a:rPr b="1" i="0" lang="en-US" sz="2400" u="none" cap="none" strike="noStrike">
                <a:solidFill>
                  <a:schemeClr val="dk2"/>
                </a:solidFill>
                <a:latin typeface="Arial"/>
                <a:ea typeface="Arial"/>
                <a:cs typeface="Arial"/>
                <a:sym typeface="Arial"/>
              </a:rPr>
            </a:br>
            <a:br>
              <a:rPr b="1" i="0" lang="en-US" sz="2400" u="none" cap="none" strike="noStrike">
                <a:solidFill>
                  <a:schemeClr val="dk2"/>
                </a:solidFill>
                <a:latin typeface="Arial"/>
                <a:ea typeface="Arial"/>
                <a:cs typeface="Arial"/>
                <a:sym typeface="Arial"/>
              </a:rPr>
            </a:br>
            <a:r>
              <a:rPr b="1" i="0" lang="en-US" sz="2400" u="none" cap="none" strike="noStrike">
                <a:solidFill>
                  <a:schemeClr val="dk2"/>
                </a:solidFill>
                <a:latin typeface="Arial"/>
                <a:ea typeface="Arial"/>
                <a:cs typeface="Arial"/>
                <a:sym typeface="Arial"/>
              </a:rPr>
              <a:t>2) CAN BE </a:t>
            </a:r>
            <a:r>
              <a:rPr b="1" i="1" lang="en-US" sz="2400" u="sng" cap="none" strike="noStrike">
                <a:solidFill>
                  <a:schemeClr val="dk2"/>
                </a:solidFill>
                <a:latin typeface="Arial"/>
                <a:ea typeface="Arial"/>
                <a:cs typeface="Arial"/>
                <a:sym typeface="Arial"/>
              </a:rPr>
              <a:t>USED OVER &amp; OVER – not used up </a:t>
            </a:r>
            <a:br>
              <a:rPr b="1" i="0" lang="en-US" sz="2400" u="none" cap="none" strike="noStrike">
                <a:solidFill>
                  <a:schemeClr val="dk2"/>
                </a:solidFill>
                <a:latin typeface="Arial"/>
                <a:ea typeface="Arial"/>
                <a:cs typeface="Arial"/>
                <a:sym typeface="Arial"/>
              </a:rPr>
            </a:br>
            <a:r>
              <a:rPr b="1" i="0" lang="en-US" sz="2400" u="none" cap="none" strike="noStrike">
                <a:solidFill>
                  <a:schemeClr val="dk2"/>
                </a:solidFill>
                <a:latin typeface="Arial"/>
                <a:ea typeface="Arial"/>
                <a:cs typeface="Arial"/>
                <a:sym typeface="Arial"/>
              </a:rPr>
              <a:t>3) </a:t>
            </a:r>
            <a:r>
              <a:rPr b="1" i="1" lang="en-US" sz="2400" u="sng" cap="none" strike="noStrike">
                <a:solidFill>
                  <a:schemeClr val="dk2"/>
                </a:solidFill>
                <a:latin typeface="Arial"/>
                <a:ea typeface="Arial"/>
                <a:cs typeface="Arial"/>
                <a:sym typeface="Arial"/>
              </a:rPr>
              <a:t>DON’T WORK</a:t>
            </a:r>
            <a:r>
              <a:rPr b="1" i="0" lang="en-US" sz="2400" u="none" cap="none" strike="noStrike">
                <a:solidFill>
                  <a:schemeClr val="dk2"/>
                </a:solidFill>
                <a:latin typeface="Arial"/>
                <a:ea typeface="Arial"/>
                <a:cs typeface="Arial"/>
                <a:sym typeface="Arial"/>
              </a:rPr>
              <a:t> IF EXPOSED TO </a:t>
            </a:r>
            <a:r>
              <a:rPr b="1" i="1" lang="en-US" sz="2400" u="sng" cap="none" strike="noStrike">
                <a:solidFill>
                  <a:schemeClr val="dk2"/>
                </a:solidFill>
                <a:latin typeface="Arial"/>
                <a:ea typeface="Arial"/>
                <a:cs typeface="Arial"/>
                <a:sym typeface="Arial"/>
              </a:rPr>
              <a:t>HEAT, COLD OR ACID</a:t>
            </a:r>
            <a:r>
              <a:rPr b="1" i="0" lang="en-US" sz="2400" u="none" cap="none" strike="noStrike">
                <a:solidFill>
                  <a:schemeClr val="dk2"/>
                </a:solidFill>
                <a:latin typeface="Arial"/>
                <a:ea typeface="Arial"/>
                <a:cs typeface="Arial"/>
                <a:sym typeface="Arial"/>
              </a:rPr>
              <a:t>     	because they change the SHAPE OF THE PROTEIN</a:t>
            </a:r>
            <a:br>
              <a:rPr b="1" i="0" lang="en-US" sz="2400" u="none" cap="none" strike="noStrike">
                <a:solidFill>
                  <a:schemeClr val="dk2"/>
                </a:solidFill>
                <a:latin typeface="Arial"/>
                <a:ea typeface="Arial"/>
                <a:cs typeface="Arial"/>
                <a:sym typeface="Arial"/>
              </a:rPr>
            </a:b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8" name="Shape 4018"/>
        <p:cNvGrpSpPr/>
        <p:nvPr/>
      </p:nvGrpSpPr>
      <p:grpSpPr>
        <a:xfrm>
          <a:off x="0" y="0"/>
          <a:ext cx="0" cy="0"/>
          <a:chOff x="0" y="0"/>
          <a:chExt cx="0" cy="0"/>
        </a:xfrm>
      </p:grpSpPr>
      <p:sp>
        <p:nvSpPr>
          <p:cNvPr id="4019" name="Google Shape;4019;p183"/>
          <p:cNvSpPr txBox="1"/>
          <p:nvPr/>
        </p:nvSpPr>
        <p:spPr>
          <a:xfrm>
            <a:off x="1143000" y="304800"/>
            <a:ext cx="7772400" cy="776287"/>
          </a:xfrm>
          <a:prstGeom prst="rect">
            <a:avLst/>
          </a:prstGeom>
          <a:solidFill>
            <a:schemeClr val="accent1"/>
          </a:solidFill>
          <a:ln cap="flat" cmpd="sng" w="9525">
            <a:solidFill>
              <a:srgbClr val="000000"/>
            </a:solidFill>
            <a:prstDash val="solid"/>
            <a:miter lim="800000"/>
            <a:headEnd len="sm" w="sm" type="none"/>
            <a:tailEnd len="sm" w="sm" type="none"/>
          </a:ln>
          <a:effectLst>
            <a:outerShdw blurRad="63500" dir="2700000" dist="89802">
              <a:schemeClr val="accen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omic Sans MS"/>
              <a:buNone/>
            </a:pPr>
            <a:r>
              <a:rPr b="0" i="0" lang="en-US" sz="4400" u="none">
                <a:solidFill>
                  <a:schemeClr val="dk1"/>
                </a:solidFill>
                <a:latin typeface="Comic Sans MS"/>
                <a:ea typeface="Comic Sans MS"/>
                <a:cs typeface="Comic Sans MS"/>
                <a:sym typeface="Comic Sans MS"/>
              </a:rPr>
              <a:t>Example of a Food Chain</a:t>
            </a:r>
            <a:endParaRPr/>
          </a:p>
        </p:txBody>
      </p:sp>
      <p:sp>
        <p:nvSpPr>
          <p:cNvPr id="4020" name="Google Shape;4020;p183"/>
          <p:cNvSpPr txBox="1"/>
          <p:nvPr/>
        </p:nvSpPr>
        <p:spPr>
          <a:xfrm>
            <a:off x="4114800" y="5562600"/>
            <a:ext cx="19812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Grass </a:t>
            </a:r>
            <a:endParaRPr/>
          </a:p>
        </p:txBody>
      </p:sp>
      <p:sp>
        <p:nvSpPr>
          <p:cNvPr id="4021" name="Google Shape;4021;p183"/>
          <p:cNvSpPr txBox="1"/>
          <p:nvPr/>
        </p:nvSpPr>
        <p:spPr>
          <a:xfrm>
            <a:off x="4038600" y="4572000"/>
            <a:ext cx="21336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Grasshoppers </a:t>
            </a:r>
            <a:endParaRPr/>
          </a:p>
        </p:txBody>
      </p:sp>
      <p:sp>
        <p:nvSpPr>
          <p:cNvPr id="4022" name="Google Shape;4022;p183"/>
          <p:cNvSpPr txBox="1"/>
          <p:nvPr/>
        </p:nvSpPr>
        <p:spPr>
          <a:xfrm>
            <a:off x="4191000" y="3657600"/>
            <a:ext cx="19812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Frog</a:t>
            </a:r>
            <a:endParaRPr/>
          </a:p>
        </p:txBody>
      </p:sp>
      <p:sp>
        <p:nvSpPr>
          <p:cNvPr id="4023" name="Google Shape;4023;p183"/>
          <p:cNvSpPr txBox="1"/>
          <p:nvPr/>
        </p:nvSpPr>
        <p:spPr>
          <a:xfrm>
            <a:off x="4191000" y="2743200"/>
            <a:ext cx="19812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Snake </a:t>
            </a:r>
            <a:endParaRPr/>
          </a:p>
        </p:txBody>
      </p:sp>
      <p:sp>
        <p:nvSpPr>
          <p:cNvPr id="4024" name="Google Shape;4024;p183"/>
          <p:cNvSpPr txBox="1"/>
          <p:nvPr/>
        </p:nvSpPr>
        <p:spPr>
          <a:xfrm>
            <a:off x="4191000" y="1676400"/>
            <a:ext cx="19812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omic Sans MS"/>
              <a:buNone/>
            </a:pPr>
            <a:r>
              <a:rPr b="0" i="0" lang="en-US" sz="2400" u="none">
                <a:solidFill>
                  <a:schemeClr val="dk1"/>
                </a:solidFill>
                <a:latin typeface="Comic Sans MS"/>
                <a:ea typeface="Comic Sans MS"/>
                <a:cs typeface="Comic Sans MS"/>
                <a:sym typeface="Comic Sans MS"/>
              </a:rPr>
              <a:t>Eagle </a:t>
            </a:r>
            <a:endParaRPr/>
          </a:p>
        </p:txBody>
      </p:sp>
      <p:sp>
        <p:nvSpPr>
          <p:cNvPr id="4025" name="Google Shape;4025;p183"/>
          <p:cNvSpPr txBox="1"/>
          <p:nvPr/>
        </p:nvSpPr>
        <p:spPr>
          <a:xfrm>
            <a:off x="8153400" y="1447800"/>
            <a:ext cx="381000" cy="4789487"/>
          </a:xfrm>
          <a:prstGeom prst="rect">
            <a:avLst/>
          </a:prstGeom>
          <a:solidFill>
            <a:schemeClr val="hlink"/>
          </a:solidFill>
          <a:ln>
            <a:noFill/>
          </a:ln>
          <a:effectLst>
            <a:outerShdw blurRad="63500" dir="2388334" dist="99190">
              <a:srgbClr val="00009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mic Sans MS"/>
              <a:buNone/>
            </a:pPr>
            <a:r>
              <a:rPr b="1" i="0" lang="en-US" sz="2800" u="none">
                <a:solidFill>
                  <a:schemeClr val="dk1"/>
                </a:solidFill>
                <a:latin typeface="Comic Sans MS"/>
                <a:ea typeface="Comic Sans MS"/>
                <a:cs typeface="Comic Sans MS"/>
                <a:sym typeface="Comic Sans MS"/>
              </a:rPr>
              <a:t>Decomposers </a:t>
            </a:r>
            <a:endParaRPr/>
          </a:p>
        </p:txBody>
      </p:sp>
      <p:cxnSp>
        <p:nvCxnSpPr>
          <p:cNvPr id="4026" name="Google Shape;4026;p183"/>
          <p:cNvCxnSpPr/>
          <p:nvPr/>
        </p:nvCxnSpPr>
        <p:spPr>
          <a:xfrm rot="10800000">
            <a:off x="5105400" y="5029200"/>
            <a:ext cx="0" cy="533400"/>
          </a:xfrm>
          <a:prstGeom prst="straightConnector1">
            <a:avLst/>
          </a:prstGeom>
          <a:noFill/>
          <a:ln cap="flat" cmpd="sng" w="9525">
            <a:solidFill>
              <a:schemeClr val="dk1"/>
            </a:solidFill>
            <a:prstDash val="solid"/>
            <a:miter lim="800000"/>
            <a:headEnd len="med" w="med" type="none"/>
            <a:tailEnd len="med" w="med" type="triangle"/>
          </a:ln>
        </p:spPr>
      </p:cxnSp>
      <p:cxnSp>
        <p:nvCxnSpPr>
          <p:cNvPr id="4027" name="Google Shape;4027;p183"/>
          <p:cNvCxnSpPr/>
          <p:nvPr/>
        </p:nvCxnSpPr>
        <p:spPr>
          <a:xfrm rot="10800000">
            <a:off x="5105400" y="4114800"/>
            <a:ext cx="0" cy="533400"/>
          </a:xfrm>
          <a:prstGeom prst="straightConnector1">
            <a:avLst/>
          </a:prstGeom>
          <a:noFill/>
          <a:ln cap="flat" cmpd="sng" w="9525">
            <a:solidFill>
              <a:schemeClr val="dk1"/>
            </a:solidFill>
            <a:prstDash val="solid"/>
            <a:miter lim="800000"/>
            <a:headEnd len="med" w="med" type="none"/>
            <a:tailEnd len="med" w="med" type="triangle"/>
          </a:ln>
        </p:spPr>
      </p:cxnSp>
      <p:cxnSp>
        <p:nvCxnSpPr>
          <p:cNvPr id="4028" name="Google Shape;4028;p183"/>
          <p:cNvCxnSpPr/>
          <p:nvPr/>
        </p:nvCxnSpPr>
        <p:spPr>
          <a:xfrm rot="10800000">
            <a:off x="5105400" y="3124200"/>
            <a:ext cx="0" cy="609600"/>
          </a:xfrm>
          <a:prstGeom prst="straightConnector1">
            <a:avLst/>
          </a:prstGeom>
          <a:noFill/>
          <a:ln cap="flat" cmpd="sng" w="9525">
            <a:solidFill>
              <a:schemeClr val="dk1"/>
            </a:solidFill>
            <a:prstDash val="solid"/>
            <a:miter lim="800000"/>
            <a:headEnd len="med" w="med" type="none"/>
            <a:tailEnd len="med" w="med" type="triangle"/>
          </a:ln>
        </p:spPr>
      </p:cxnSp>
      <p:cxnSp>
        <p:nvCxnSpPr>
          <p:cNvPr id="4029" name="Google Shape;4029;p183"/>
          <p:cNvCxnSpPr/>
          <p:nvPr/>
        </p:nvCxnSpPr>
        <p:spPr>
          <a:xfrm rot="10800000">
            <a:off x="5105400" y="2057400"/>
            <a:ext cx="0" cy="685800"/>
          </a:xfrm>
          <a:prstGeom prst="straightConnector1">
            <a:avLst/>
          </a:prstGeom>
          <a:noFill/>
          <a:ln cap="flat" cmpd="sng" w="9525">
            <a:solidFill>
              <a:schemeClr val="dk1"/>
            </a:solidFill>
            <a:prstDash val="solid"/>
            <a:miter lim="800000"/>
            <a:headEnd len="med" w="med" type="none"/>
            <a:tailEnd len="med" w="med" type="triangle"/>
          </a:ln>
        </p:spPr>
      </p:cxnSp>
      <p:cxnSp>
        <p:nvCxnSpPr>
          <p:cNvPr id="4030" name="Google Shape;4030;p183"/>
          <p:cNvCxnSpPr/>
          <p:nvPr/>
        </p:nvCxnSpPr>
        <p:spPr>
          <a:xfrm>
            <a:off x="5715000" y="1905000"/>
            <a:ext cx="2057400" cy="0"/>
          </a:xfrm>
          <a:prstGeom prst="straightConnector1">
            <a:avLst/>
          </a:prstGeom>
          <a:noFill/>
          <a:ln cap="flat" cmpd="sng" w="38100">
            <a:solidFill>
              <a:schemeClr val="dk1"/>
            </a:solidFill>
            <a:prstDash val="solid"/>
            <a:miter lim="800000"/>
            <a:headEnd len="med" w="med" type="none"/>
            <a:tailEnd len="med" w="med" type="triangle"/>
          </a:ln>
        </p:spPr>
      </p:cxnSp>
      <p:cxnSp>
        <p:nvCxnSpPr>
          <p:cNvPr id="4031" name="Google Shape;4031;p183"/>
          <p:cNvCxnSpPr/>
          <p:nvPr/>
        </p:nvCxnSpPr>
        <p:spPr>
          <a:xfrm>
            <a:off x="5715000" y="2971800"/>
            <a:ext cx="2057400" cy="0"/>
          </a:xfrm>
          <a:prstGeom prst="straightConnector1">
            <a:avLst/>
          </a:prstGeom>
          <a:noFill/>
          <a:ln cap="flat" cmpd="sng" w="38100">
            <a:solidFill>
              <a:schemeClr val="dk1"/>
            </a:solidFill>
            <a:prstDash val="solid"/>
            <a:miter lim="800000"/>
            <a:headEnd len="med" w="med" type="none"/>
            <a:tailEnd len="med" w="med" type="triangle"/>
          </a:ln>
        </p:spPr>
      </p:cxnSp>
      <p:cxnSp>
        <p:nvCxnSpPr>
          <p:cNvPr id="4032" name="Google Shape;4032;p183"/>
          <p:cNvCxnSpPr/>
          <p:nvPr/>
        </p:nvCxnSpPr>
        <p:spPr>
          <a:xfrm>
            <a:off x="5791200" y="3886200"/>
            <a:ext cx="1981200" cy="0"/>
          </a:xfrm>
          <a:prstGeom prst="straightConnector1">
            <a:avLst/>
          </a:prstGeom>
          <a:noFill/>
          <a:ln cap="flat" cmpd="sng" w="38100">
            <a:solidFill>
              <a:schemeClr val="dk1"/>
            </a:solidFill>
            <a:prstDash val="solid"/>
            <a:miter lim="800000"/>
            <a:headEnd len="med" w="med" type="none"/>
            <a:tailEnd len="med" w="med" type="triangle"/>
          </a:ln>
        </p:spPr>
      </p:cxnSp>
      <p:cxnSp>
        <p:nvCxnSpPr>
          <p:cNvPr id="4033" name="Google Shape;4033;p183"/>
          <p:cNvCxnSpPr/>
          <p:nvPr/>
        </p:nvCxnSpPr>
        <p:spPr>
          <a:xfrm>
            <a:off x="6172200" y="4800600"/>
            <a:ext cx="1752600" cy="0"/>
          </a:xfrm>
          <a:prstGeom prst="straightConnector1">
            <a:avLst/>
          </a:prstGeom>
          <a:noFill/>
          <a:ln cap="flat" cmpd="sng" w="38100">
            <a:solidFill>
              <a:schemeClr val="dk1"/>
            </a:solidFill>
            <a:prstDash val="solid"/>
            <a:miter lim="800000"/>
            <a:headEnd len="med" w="med" type="none"/>
            <a:tailEnd len="med" w="med" type="triangle"/>
          </a:ln>
        </p:spPr>
      </p:cxnSp>
      <p:cxnSp>
        <p:nvCxnSpPr>
          <p:cNvPr id="4034" name="Google Shape;4034;p183"/>
          <p:cNvCxnSpPr/>
          <p:nvPr/>
        </p:nvCxnSpPr>
        <p:spPr>
          <a:xfrm>
            <a:off x="5867400" y="5791200"/>
            <a:ext cx="1981200" cy="0"/>
          </a:xfrm>
          <a:prstGeom prst="straightConnector1">
            <a:avLst/>
          </a:prstGeom>
          <a:noFill/>
          <a:ln cap="flat" cmpd="sng" w="38100">
            <a:solidFill>
              <a:schemeClr val="dk1"/>
            </a:solidFill>
            <a:prstDash val="solid"/>
            <a:miter lim="800000"/>
            <a:headEnd len="med" w="med" type="none"/>
            <a:tailEnd len="med" w="med" type="triangle"/>
          </a:ln>
        </p:spPr>
      </p:cxnSp>
      <p:sp>
        <p:nvSpPr>
          <p:cNvPr id="4035" name="Google Shape;4035;p183"/>
          <p:cNvSpPr txBox="1"/>
          <p:nvPr/>
        </p:nvSpPr>
        <p:spPr>
          <a:xfrm>
            <a:off x="0" y="1344612"/>
            <a:ext cx="4038600" cy="4538662"/>
          </a:xfrm>
          <a:prstGeom prst="rect">
            <a:avLst/>
          </a:prstGeom>
          <a:noFill/>
          <a:ln cap="flat" cmpd="thickThin" w="571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omic Sans MS"/>
              <a:buNone/>
            </a:pPr>
            <a:r>
              <a:rPr b="1" i="1" lang="en-US" sz="3200" u="sng">
                <a:solidFill>
                  <a:schemeClr val="dk1"/>
                </a:solidFill>
                <a:latin typeface="Comic Sans MS"/>
                <a:ea typeface="Comic Sans MS"/>
                <a:cs typeface="Comic Sans MS"/>
                <a:sym typeface="Comic Sans MS"/>
              </a:rPr>
              <a:t>Quaternary</a:t>
            </a:r>
            <a:r>
              <a:rPr b="1" i="0" lang="en-US" sz="3200" u="none">
                <a:solidFill>
                  <a:schemeClr val="dk1"/>
                </a:solidFill>
                <a:latin typeface="Comic Sans MS"/>
                <a:ea typeface="Comic Sans MS"/>
                <a:cs typeface="Comic Sans MS"/>
                <a:sym typeface="Comic Sans MS"/>
              </a:rPr>
              <a:t> consumer</a:t>
            </a:r>
            <a:endParaRPr/>
          </a:p>
          <a:p>
            <a:pPr indent="0" lvl="0" marL="0" marR="0" rtl="0" algn="l">
              <a:lnSpc>
                <a:spcPct val="100000"/>
              </a:lnSpc>
              <a:spcBef>
                <a:spcPts val="1600"/>
              </a:spcBef>
              <a:spcAft>
                <a:spcPts val="0"/>
              </a:spcAft>
              <a:buClr>
                <a:schemeClr val="dk1"/>
              </a:buClr>
              <a:buSzPts val="3200"/>
              <a:buFont typeface="Comic Sans MS"/>
              <a:buNone/>
            </a:pPr>
            <a:r>
              <a:rPr b="1" i="1" lang="en-US" sz="3200" u="sng">
                <a:solidFill>
                  <a:schemeClr val="dk1"/>
                </a:solidFill>
                <a:latin typeface="Comic Sans MS"/>
                <a:ea typeface="Comic Sans MS"/>
                <a:cs typeface="Comic Sans MS"/>
                <a:sym typeface="Comic Sans MS"/>
              </a:rPr>
              <a:t>Tertiary </a:t>
            </a:r>
            <a:r>
              <a:rPr b="1" i="0" lang="en-US" sz="3200" u="none">
                <a:solidFill>
                  <a:schemeClr val="dk1"/>
                </a:solidFill>
                <a:latin typeface="Comic Sans MS"/>
                <a:ea typeface="Comic Sans MS"/>
                <a:cs typeface="Comic Sans MS"/>
                <a:sym typeface="Comic Sans MS"/>
              </a:rPr>
              <a:t>consumer</a:t>
            </a:r>
            <a:endParaRPr/>
          </a:p>
          <a:p>
            <a:pPr indent="0" lvl="0" marL="0" marR="0" rtl="0" algn="l">
              <a:lnSpc>
                <a:spcPct val="100000"/>
              </a:lnSpc>
              <a:spcBef>
                <a:spcPts val="1600"/>
              </a:spcBef>
              <a:spcAft>
                <a:spcPts val="0"/>
              </a:spcAft>
              <a:buClr>
                <a:schemeClr val="dk1"/>
              </a:buClr>
              <a:buSzPts val="3200"/>
              <a:buFont typeface="Comic Sans MS"/>
              <a:buNone/>
            </a:pPr>
            <a:r>
              <a:rPr b="1" i="1" lang="en-US" sz="3200" u="sng">
                <a:solidFill>
                  <a:schemeClr val="dk1"/>
                </a:solidFill>
                <a:latin typeface="Comic Sans MS"/>
                <a:ea typeface="Comic Sans MS"/>
                <a:cs typeface="Comic Sans MS"/>
                <a:sym typeface="Comic Sans MS"/>
              </a:rPr>
              <a:t>Secondary</a:t>
            </a:r>
            <a:r>
              <a:rPr b="1" i="0" lang="en-US" sz="3200" u="none">
                <a:solidFill>
                  <a:schemeClr val="dk1"/>
                </a:solidFill>
                <a:latin typeface="Comic Sans MS"/>
                <a:ea typeface="Comic Sans MS"/>
                <a:cs typeface="Comic Sans MS"/>
                <a:sym typeface="Comic Sans MS"/>
              </a:rPr>
              <a:t> consumer</a:t>
            </a:r>
            <a:endParaRPr/>
          </a:p>
          <a:p>
            <a:pPr indent="0" lvl="0" marL="0" marR="0" rtl="0" algn="l">
              <a:lnSpc>
                <a:spcPct val="100000"/>
              </a:lnSpc>
              <a:spcBef>
                <a:spcPts val="1600"/>
              </a:spcBef>
              <a:spcAft>
                <a:spcPts val="0"/>
              </a:spcAft>
              <a:buClr>
                <a:schemeClr val="dk1"/>
              </a:buClr>
              <a:buSzPts val="3200"/>
              <a:buFont typeface="Comic Sans MS"/>
              <a:buNone/>
            </a:pPr>
            <a:r>
              <a:rPr b="1" i="1" lang="en-US" sz="3200" u="sng">
                <a:solidFill>
                  <a:schemeClr val="dk1"/>
                </a:solidFill>
                <a:latin typeface="Comic Sans MS"/>
                <a:ea typeface="Comic Sans MS"/>
                <a:cs typeface="Comic Sans MS"/>
                <a:sym typeface="Comic Sans MS"/>
              </a:rPr>
              <a:t>Primary</a:t>
            </a:r>
            <a:r>
              <a:rPr b="1" i="0" lang="en-US" sz="3200" u="none">
                <a:solidFill>
                  <a:schemeClr val="dk1"/>
                </a:solidFill>
                <a:latin typeface="Comic Sans MS"/>
                <a:ea typeface="Comic Sans MS"/>
                <a:cs typeface="Comic Sans MS"/>
                <a:sym typeface="Comic Sans MS"/>
              </a:rPr>
              <a:t> consumer</a:t>
            </a:r>
            <a:endParaRPr/>
          </a:p>
          <a:p>
            <a:pPr indent="0" lvl="0" marL="0" marR="0" rtl="0" algn="l">
              <a:lnSpc>
                <a:spcPct val="100000"/>
              </a:lnSpc>
              <a:spcBef>
                <a:spcPts val="1600"/>
              </a:spcBef>
              <a:spcAft>
                <a:spcPts val="0"/>
              </a:spcAft>
              <a:buClr>
                <a:schemeClr val="dk1"/>
              </a:buClr>
              <a:buSzPts val="3200"/>
              <a:buFont typeface="Comic Sans MS"/>
              <a:buNone/>
            </a:pPr>
            <a:r>
              <a:rPr b="1" i="1" lang="en-US" sz="3200" u="sng">
                <a:solidFill>
                  <a:schemeClr val="dk1"/>
                </a:solidFill>
                <a:latin typeface="Comic Sans MS"/>
                <a:ea typeface="Comic Sans MS"/>
                <a:cs typeface="Comic Sans MS"/>
                <a:sym typeface="Comic Sans MS"/>
              </a:rPr>
              <a:t>Producer </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0" name="Shape 4040"/>
        <p:cNvGrpSpPr/>
        <p:nvPr/>
      </p:nvGrpSpPr>
      <p:grpSpPr>
        <a:xfrm>
          <a:off x="0" y="0"/>
          <a:ext cx="0" cy="0"/>
          <a:chOff x="0" y="0"/>
          <a:chExt cx="0" cy="0"/>
        </a:xfrm>
      </p:grpSpPr>
      <p:pic>
        <p:nvPicPr>
          <p:cNvPr descr="40_07" id="4041" name="Google Shape;4041;p18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042" name="Google Shape;4042;p184"/>
          <p:cNvSpPr txBox="1"/>
          <p:nvPr/>
        </p:nvSpPr>
        <p:spPr>
          <a:xfrm>
            <a:off x="5638800" y="304800"/>
            <a:ext cx="3200400" cy="711200"/>
          </a:xfrm>
          <a:prstGeom prst="rect">
            <a:avLst/>
          </a:prstGeom>
          <a:solidFill>
            <a:srgbClr val="FFFF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66"/>
              </a:buClr>
              <a:buSzPts val="2000"/>
              <a:buFont typeface="Comic Sans MS"/>
              <a:buNone/>
            </a:pPr>
            <a:r>
              <a:rPr b="1" i="0" lang="en-US" sz="2000" u="none">
                <a:solidFill>
                  <a:srgbClr val="000066"/>
                </a:solidFill>
                <a:latin typeface="Comic Sans MS"/>
                <a:ea typeface="Comic Sans MS"/>
                <a:cs typeface="Comic Sans MS"/>
                <a:sym typeface="Comic Sans MS"/>
              </a:rPr>
              <a:t>How Many Chains are in this web?</a:t>
            </a:r>
            <a:endParaRPr/>
          </a:p>
        </p:txBody>
      </p:sp>
    </p:spTree>
  </p:cSld>
  <p:clrMapOvr>
    <a:masterClrMapping/>
  </p:clrMapOvr>
  <p:transition>
    <p:fade/>
  </p:transition>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7" name="Shape 4047"/>
        <p:cNvGrpSpPr/>
        <p:nvPr/>
      </p:nvGrpSpPr>
      <p:grpSpPr>
        <a:xfrm>
          <a:off x="0" y="0"/>
          <a:ext cx="0" cy="0"/>
          <a:chOff x="0" y="0"/>
          <a:chExt cx="0" cy="0"/>
        </a:xfrm>
      </p:grpSpPr>
      <p:sp>
        <p:nvSpPr>
          <p:cNvPr id="4048" name="Google Shape;4048;p185"/>
          <p:cNvSpPr txBox="1"/>
          <p:nvPr>
            <p:ph type="title"/>
          </p:nvPr>
        </p:nvSpPr>
        <p:spPr>
          <a:xfrm>
            <a:off x="228600" y="228600"/>
            <a:ext cx="83820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Identify the Producers, Consumers, &amp;  Decomposers:</a:t>
            </a:r>
            <a:endParaRPr/>
          </a:p>
        </p:txBody>
      </p:sp>
      <p:pic>
        <p:nvPicPr>
          <p:cNvPr descr="foodweb" id="4049" name="Google Shape;4049;p185"/>
          <p:cNvPicPr preferRelativeResize="0"/>
          <p:nvPr/>
        </p:nvPicPr>
        <p:blipFill rotWithShape="1">
          <a:blip r:embed="rId3">
            <a:alphaModFix/>
          </a:blip>
          <a:srcRect b="0" l="0" r="0" t="0"/>
          <a:stretch/>
        </p:blipFill>
        <p:spPr>
          <a:xfrm>
            <a:off x="990600" y="990600"/>
            <a:ext cx="6172200" cy="5791200"/>
          </a:xfrm>
          <a:prstGeom prst="rect">
            <a:avLst/>
          </a:prstGeom>
          <a:noFill/>
          <a:ln>
            <a:noFill/>
          </a:ln>
        </p:spPr>
      </p:pic>
      <p:sp>
        <p:nvSpPr>
          <p:cNvPr id="4050" name="Google Shape;4050;p185"/>
          <p:cNvSpPr txBox="1"/>
          <p:nvPr/>
        </p:nvSpPr>
        <p:spPr>
          <a:xfrm>
            <a:off x="7467600" y="1066800"/>
            <a:ext cx="1371600" cy="10064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Count the Food Chains!</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5" name="Shape 4055"/>
        <p:cNvGrpSpPr/>
        <p:nvPr/>
      </p:nvGrpSpPr>
      <p:grpSpPr>
        <a:xfrm>
          <a:off x="0" y="0"/>
          <a:ext cx="0" cy="0"/>
          <a:chOff x="0" y="0"/>
          <a:chExt cx="0" cy="0"/>
        </a:xfrm>
      </p:grpSpPr>
      <p:pic>
        <p:nvPicPr>
          <p:cNvPr descr="energy_pyramid" id="4056" name="Google Shape;4056;p186"/>
          <p:cNvPicPr preferRelativeResize="0"/>
          <p:nvPr/>
        </p:nvPicPr>
        <p:blipFill rotWithShape="1">
          <a:blip r:embed="rId3">
            <a:alphaModFix/>
          </a:blip>
          <a:srcRect b="0" l="0" r="0" t="0"/>
          <a:stretch/>
        </p:blipFill>
        <p:spPr>
          <a:xfrm>
            <a:off x="762000" y="142875"/>
            <a:ext cx="7543800" cy="6507162"/>
          </a:xfrm>
          <a:prstGeom prst="rect">
            <a:avLst/>
          </a:prstGeom>
          <a:noFill/>
          <a:ln>
            <a:noFill/>
          </a:ln>
        </p:spPr>
      </p:pic>
      <p:sp>
        <p:nvSpPr>
          <p:cNvPr id="4057" name="Google Shape;4057;p186"/>
          <p:cNvSpPr txBox="1"/>
          <p:nvPr/>
        </p:nvSpPr>
        <p:spPr>
          <a:xfrm>
            <a:off x="304800" y="5029200"/>
            <a:ext cx="1844675" cy="701675"/>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1</a:t>
            </a:r>
            <a:r>
              <a:rPr b="1" baseline="30000" i="0" lang="en-US" sz="2000" u="none">
                <a:solidFill>
                  <a:schemeClr val="dk1"/>
                </a:solidFill>
                <a:latin typeface="Comic Sans MS"/>
                <a:ea typeface="Comic Sans MS"/>
                <a:cs typeface="Comic Sans MS"/>
                <a:sym typeface="Comic Sans MS"/>
              </a:rPr>
              <a:t>ST</a:t>
            </a:r>
            <a:r>
              <a:rPr b="1" i="0" lang="en-US" sz="2000" u="none">
                <a:solidFill>
                  <a:schemeClr val="dk1"/>
                </a:solidFill>
                <a:latin typeface="Comic Sans MS"/>
                <a:ea typeface="Comic Sans MS"/>
                <a:cs typeface="Comic Sans MS"/>
                <a:sym typeface="Comic Sans MS"/>
              </a:rPr>
              <a:t> TROPHIC</a:t>
            </a:r>
            <a:endParaRPr/>
          </a:p>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LEVEL</a:t>
            </a:r>
            <a:endParaRPr/>
          </a:p>
        </p:txBody>
      </p:sp>
      <p:sp>
        <p:nvSpPr>
          <p:cNvPr id="4058" name="Google Shape;4058;p186"/>
          <p:cNvSpPr txBox="1"/>
          <p:nvPr/>
        </p:nvSpPr>
        <p:spPr>
          <a:xfrm>
            <a:off x="685800" y="3733800"/>
            <a:ext cx="1979612" cy="701675"/>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2</a:t>
            </a:r>
            <a:r>
              <a:rPr b="1" baseline="30000" i="0" lang="en-US" sz="2000" u="none">
                <a:solidFill>
                  <a:schemeClr val="dk1"/>
                </a:solidFill>
                <a:latin typeface="Comic Sans MS"/>
                <a:ea typeface="Comic Sans MS"/>
                <a:cs typeface="Comic Sans MS"/>
                <a:sym typeface="Comic Sans MS"/>
              </a:rPr>
              <a:t>ND</a:t>
            </a:r>
            <a:r>
              <a:rPr b="1" i="0" lang="en-US" sz="2000" u="none">
                <a:solidFill>
                  <a:schemeClr val="dk1"/>
                </a:solidFill>
                <a:latin typeface="Comic Sans MS"/>
                <a:ea typeface="Comic Sans MS"/>
                <a:cs typeface="Comic Sans MS"/>
                <a:sym typeface="Comic Sans MS"/>
              </a:rPr>
              <a:t> TROPHIC </a:t>
            </a:r>
            <a:endParaRPr/>
          </a:p>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LEVEL</a:t>
            </a:r>
            <a:endParaRPr/>
          </a:p>
        </p:txBody>
      </p:sp>
      <p:sp>
        <p:nvSpPr>
          <p:cNvPr id="4059" name="Google Shape;4059;p186"/>
          <p:cNvSpPr txBox="1"/>
          <p:nvPr/>
        </p:nvSpPr>
        <p:spPr>
          <a:xfrm>
            <a:off x="1524000" y="2667000"/>
            <a:ext cx="1841500" cy="701675"/>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3</a:t>
            </a:r>
            <a:r>
              <a:rPr b="1" baseline="30000" i="0" lang="en-US" sz="2000" u="none">
                <a:solidFill>
                  <a:schemeClr val="dk1"/>
                </a:solidFill>
                <a:latin typeface="Comic Sans MS"/>
                <a:ea typeface="Comic Sans MS"/>
                <a:cs typeface="Comic Sans MS"/>
                <a:sym typeface="Comic Sans MS"/>
              </a:rPr>
              <a:t>RD</a:t>
            </a:r>
            <a:r>
              <a:rPr b="1" i="0" lang="en-US" sz="2000" u="none">
                <a:solidFill>
                  <a:schemeClr val="dk1"/>
                </a:solidFill>
                <a:latin typeface="Comic Sans MS"/>
                <a:ea typeface="Comic Sans MS"/>
                <a:cs typeface="Comic Sans MS"/>
                <a:sym typeface="Comic Sans MS"/>
              </a:rPr>
              <a:t> TROPHIC</a:t>
            </a:r>
            <a:endParaRPr/>
          </a:p>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LEVEL</a:t>
            </a:r>
            <a:endParaRPr/>
          </a:p>
        </p:txBody>
      </p:sp>
      <p:sp>
        <p:nvSpPr>
          <p:cNvPr id="4060" name="Google Shape;4060;p186"/>
          <p:cNvSpPr txBox="1"/>
          <p:nvPr/>
        </p:nvSpPr>
        <p:spPr>
          <a:xfrm>
            <a:off x="1981200" y="1524000"/>
            <a:ext cx="1966912" cy="701675"/>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4</a:t>
            </a:r>
            <a:r>
              <a:rPr b="1" baseline="30000" i="0" lang="en-US" sz="2000" u="none">
                <a:solidFill>
                  <a:schemeClr val="dk1"/>
                </a:solidFill>
                <a:latin typeface="Comic Sans MS"/>
                <a:ea typeface="Comic Sans MS"/>
                <a:cs typeface="Comic Sans MS"/>
                <a:sym typeface="Comic Sans MS"/>
              </a:rPr>
              <a:t>TH</a:t>
            </a:r>
            <a:r>
              <a:rPr b="1" i="0" lang="en-US" sz="2000" u="none">
                <a:solidFill>
                  <a:schemeClr val="dk1"/>
                </a:solidFill>
                <a:latin typeface="Comic Sans MS"/>
                <a:ea typeface="Comic Sans MS"/>
                <a:cs typeface="Comic Sans MS"/>
                <a:sym typeface="Comic Sans MS"/>
              </a:rPr>
              <a:t> TROPHIC </a:t>
            </a:r>
            <a:endParaRPr/>
          </a:p>
          <a:p>
            <a:pPr indent="0" lvl="0" marL="0" marR="0" rtl="0" algn="l">
              <a:lnSpc>
                <a:spcPct val="100000"/>
              </a:lnSpc>
              <a:spcBef>
                <a:spcPts val="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LEVEL</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5" name="Shape 4065"/>
        <p:cNvGrpSpPr/>
        <p:nvPr/>
      </p:nvGrpSpPr>
      <p:grpSpPr>
        <a:xfrm>
          <a:off x="0" y="0"/>
          <a:ext cx="0" cy="0"/>
          <a:chOff x="0" y="0"/>
          <a:chExt cx="0" cy="0"/>
        </a:xfrm>
      </p:grpSpPr>
      <p:sp>
        <p:nvSpPr>
          <p:cNvPr id="4066" name="Google Shape;4066;p187"/>
          <p:cNvSpPr/>
          <p:nvPr/>
        </p:nvSpPr>
        <p:spPr>
          <a:xfrm>
            <a:off x="2057400" y="1371600"/>
            <a:ext cx="7086600" cy="5224462"/>
          </a:xfrm>
          <a:prstGeom prst="triangle">
            <a:avLst>
              <a:gd fmla="val 50000" name="adj"/>
            </a:avLst>
          </a:prstGeom>
          <a:gradFill>
            <a:gsLst>
              <a:gs pos="0">
                <a:srgbClr val="FF3399"/>
              </a:gs>
              <a:gs pos="25000">
                <a:srgbClr val="FF6633"/>
              </a:gs>
              <a:gs pos="50000">
                <a:srgbClr val="FFFF00"/>
              </a:gs>
              <a:gs pos="75000">
                <a:srgbClr val="01A78F"/>
              </a:gs>
              <a:gs pos="100000">
                <a:srgbClr val="3366FF"/>
              </a:gs>
            </a:gsLst>
            <a:lin ang="5400000" scaled="0"/>
          </a:gra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a:solidFill>
                  <a:schemeClr val="dk1"/>
                </a:solidFill>
                <a:latin typeface="Verdana"/>
                <a:ea typeface="Verdana"/>
                <a:cs typeface="Verdana"/>
                <a:sym typeface="Verdana"/>
              </a:rPr>
              <a:t> </a:t>
            </a:r>
            <a:endParaRPr/>
          </a:p>
          <a:p>
            <a:pPr indent="0" lvl="0" marL="0" marR="0" rtl="0" algn="l">
              <a:lnSpc>
                <a:spcPct val="100000"/>
              </a:lnSpc>
              <a:spcBef>
                <a:spcPts val="0"/>
              </a:spcBef>
              <a:spcAft>
                <a:spcPts val="0"/>
              </a:spcAft>
              <a:buNone/>
            </a:pPr>
            <a:r>
              <a:t/>
            </a:r>
            <a:endParaRPr b="0" i="0" sz="1200" u="none">
              <a:solidFill>
                <a:schemeClr val="dk1"/>
              </a:solidFill>
              <a:latin typeface="Verdana"/>
              <a:ea typeface="Verdana"/>
              <a:cs typeface="Verdana"/>
              <a:sym typeface="Verdana"/>
            </a:endParaRPr>
          </a:p>
        </p:txBody>
      </p:sp>
      <p:cxnSp>
        <p:nvCxnSpPr>
          <p:cNvPr id="4067" name="Google Shape;4067;p187"/>
          <p:cNvCxnSpPr/>
          <p:nvPr/>
        </p:nvCxnSpPr>
        <p:spPr>
          <a:xfrm>
            <a:off x="2743200" y="5638800"/>
            <a:ext cx="5715000" cy="0"/>
          </a:xfrm>
          <a:prstGeom prst="straightConnector1">
            <a:avLst/>
          </a:prstGeom>
          <a:noFill/>
          <a:ln cap="flat" cmpd="sng" w="38100">
            <a:solidFill>
              <a:srgbClr val="000000"/>
            </a:solidFill>
            <a:prstDash val="solid"/>
            <a:miter lim="800000"/>
            <a:headEnd len="med" w="med" type="none"/>
            <a:tailEnd len="med" w="med" type="none"/>
          </a:ln>
        </p:spPr>
      </p:cxnSp>
      <p:cxnSp>
        <p:nvCxnSpPr>
          <p:cNvPr id="4068" name="Google Shape;4068;p187"/>
          <p:cNvCxnSpPr/>
          <p:nvPr/>
        </p:nvCxnSpPr>
        <p:spPr>
          <a:xfrm>
            <a:off x="3505200" y="4495800"/>
            <a:ext cx="4114800" cy="0"/>
          </a:xfrm>
          <a:prstGeom prst="straightConnector1">
            <a:avLst/>
          </a:prstGeom>
          <a:noFill/>
          <a:ln cap="flat" cmpd="sng" w="38100">
            <a:solidFill>
              <a:srgbClr val="000000"/>
            </a:solidFill>
            <a:prstDash val="solid"/>
            <a:miter lim="800000"/>
            <a:headEnd len="med" w="med" type="none"/>
            <a:tailEnd len="med" w="med" type="none"/>
          </a:ln>
        </p:spPr>
      </p:cxnSp>
      <p:cxnSp>
        <p:nvCxnSpPr>
          <p:cNvPr id="4069" name="Google Shape;4069;p187"/>
          <p:cNvCxnSpPr/>
          <p:nvPr/>
        </p:nvCxnSpPr>
        <p:spPr>
          <a:xfrm>
            <a:off x="4191000" y="3505200"/>
            <a:ext cx="2819400" cy="0"/>
          </a:xfrm>
          <a:prstGeom prst="straightConnector1">
            <a:avLst/>
          </a:prstGeom>
          <a:noFill/>
          <a:ln cap="flat" cmpd="sng" w="38100">
            <a:solidFill>
              <a:srgbClr val="000000"/>
            </a:solidFill>
            <a:prstDash val="solid"/>
            <a:miter lim="800000"/>
            <a:headEnd len="med" w="med" type="none"/>
            <a:tailEnd len="med" w="med" type="none"/>
          </a:ln>
        </p:spPr>
      </p:cxnSp>
      <p:cxnSp>
        <p:nvCxnSpPr>
          <p:cNvPr id="4070" name="Google Shape;4070;p187"/>
          <p:cNvCxnSpPr/>
          <p:nvPr/>
        </p:nvCxnSpPr>
        <p:spPr>
          <a:xfrm>
            <a:off x="4953000" y="2438400"/>
            <a:ext cx="1295400" cy="0"/>
          </a:xfrm>
          <a:prstGeom prst="straightConnector1">
            <a:avLst/>
          </a:prstGeom>
          <a:noFill/>
          <a:ln cap="flat" cmpd="sng" w="38100">
            <a:solidFill>
              <a:srgbClr val="000000"/>
            </a:solidFill>
            <a:prstDash val="solid"/>
            <a:miter lim="800000"/>
            <a:headEnd len="med" w="med" type="none"/>
            <a:tailEnd len="med" w="med" type="none"/>
          </a:ln>
        </p:spPr>
      </p:cxnSp>
      <p:sp>
        <p:nvSpPr>
          <p:cNvPr id="4071" name="Google Shape;4071;p187"/>
          <p:cNvSpPr txBox="1"/>
          <p:nvPr/>
        </p:nvSpPr>
        <p:spPr>
          <a:xfrm>
            <a:off x="3657600" y="5638800"/>
            <a:ext cx="4191000" cy="7572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000"/>
              <a:buFont typeface="Verdana"/>
              <a:buNone/>
            </a:pPr>
            <a:r>
              <a:rPr b="1" i="0" lang="en-US" sz="3000" u="sng">
                <a:solidFill>
                  <a:schemeClr val="dk1"/>
                </a:solidFill>
                <a:latin typeface="Verdana"/>
                <a:ea typeface="Verdana"/>
                <a:cs typeface="Verdana"/>
                <a:sym typeface="Verdana"/>
              </a:rPr>
              <a:t>10,000 phytoplankton</a:t>
            </a:r>
            <a:endParaRPr b="1" i="0" sz="2600" u="sng">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1" i="0" sz="2600" u="sng">
              <a:solidFill>
                <a:schemeClr val="dk1"/>
              </a:solidFill>
              <a:latin typeface="Verdana"/>
              <a:ea typeface="Verdana"/>
              <a:cs typeface="Verdana"/>
              <a:sym typeface="Verdana"/>
            </a:endParaRPr>
          </a:p>
        </p:txBody>
      </p:sp>
      <p:sp>
        <p:nvSpPr>
          <p:cNvPr id="4072" name="Google Shape;4072;p187"/>
          <p:cNvSpPr txBox="1"/>
          <p:nvPr/>
        </p:nvSpPr>
        <p:spPr>
          <a:xfrm>
            <a:off x="3352800" y="4572000"/>
            <a:ext cx="445135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000"/>
              <a:buFont typeface="Comic Sans MS"/>
              <a:buNone/>
            </a:pPr>
            <a:r>
              <a:rPr b="1" i="0" lang="en-US" sz="3000" u="none">
                <a:solidFill>
                  <a:schemeClr val="dk1"/>
                </a:solidFill>
                <a:latin typeface="Comic Sans MS"/>
                <a:ea typeface="Comic Sans MS"/>
                <a:cs typeface="Comic Sans MS"/>
                <a:sym typeface="Comic Sans MS"/>
              </a:rPr>
              <a:t> </a:t>
            </a:r>
            <a:r>
              <a:rPr b="1" i="0" lang="en-US" sz="3000" u="sng">
                <a:solidFill>
                  <a:schemeClr val="dk1"/>
                </a:solidFill>
                <a:latin typeface="Verdana"/>
                <a:ea typeface="Verdana"/>
                <a:cs typeface="Verdana"/>
                <a:sym typeface="Verdana"/>
              </a:rPr>
              <a:t>1000 </a:t>
            </a:r>
            <a:endParaRPr/>
          </a:p>
          <a:p>
            <a:pPr indent="0" lvl="0" marL="0" marR="0" rtl="0" algn="ctr">
              <a:lnSpc>
                <a:spcPct val="100000"/>
              </a:lnSpc>
              <a:spcBef>
                <a:spcPts val="0"/>
              </a:spcBef>
              <a:spcAft>
                <a:spcPts val="0"/>
              </a:spcAft>
              <a:buClr>
                <a:schemeClr val="dk1"/>
              </a:buClr>
              <a:buSzPts val="3000"/>
              <a:buFont typeface="Verdana"/>
              <a:buNone/>
            </a:pPr>
            <a:r>
              <a:rPr b="1" i="0" lang="en-US" sz="3000" u="sng">
                <a:solidFill>
                  <a:schemeClr val="dk1"/>
                </a:solidFill>
                <a:latin typeface="Verdana"/>
                <a:ea typeface="Verdana"/>
                <a:cs typeface="Verdana"/>
                <a:sym typeface="Verdana"/>
              </a:rPr>
              <a:t>insect larvae</a:t>
            </a:r>
            <a:endParaRPr b="1" i="0" sz="1200" u="sng">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1" i="0" sz="1200" u="sng">
              <a:solidFill>
                <a:schemeClr val="dk1"/>
              </a:solidFill>
              <a:latin typeface="Verdana"/>
              <a:ea typeface="Verdana"/>
              <a:cs typeface="Verdana"/>
              <a:sym typeface="Verdana"/>
            </a:endParaRPr>
          </a:p>
        </p:txBody>
      </p:sp>
      <p:sp>
        <p:nvSpPr>
          <p:cNvPr id="4073" name="Google Shape;4073;p187"/>
          <p:cNvSpPr txBox="1"/>
          <p:nvPr/>
        </p:nvSpPr>
        <p:spPr>
          <a:xfrm>
            <a:off x="3429000" y="3505200"/>
            <a:ext cx="3816350" cy="838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Verdana"/>
              <a:buNone/>
            </a:pPr>
            <a:r>
              <a:rPr b="1" i="0" lang="en-US" sz="2800" u="none">
                <a:solidFill>
                  <a:schemeClr val="dk1"/>
                </a:solidFill>
                <a:latin typeface="Verdana"/>
                <a:ea typeface="Verdana"/>
                <a:cs typeface="Verdana"/>
                <a:sym typeface="Verdana"/>
              </a:rPr>
              <a:t> </a:t>
            </a:r>
            <a:r>
              <a:rPr b="1" i="0" lang="en-US" sz="2800" u="sng">
                <a:solidFill>
                  <a:schemeClr val="dk1"/>
                </a:solidFill>
                <a:latin typeface="Verdana"/>
                <a:ea typeface="Verdana"/>
                <a:cs typeface="Verdana"/>
                <a:sym typeface="Verdana"/>
              </a:rPr>
              <a:t>100 </a:t>
            </a:r>
            <a:endParaRPr/>
          </a:p>
          <a:p>
            <a:pPr indent="0" lvl="0" marL="0" marR="0" rtl="0" algn="ctr">
              <a:lnSpc>
                <a:spcPct val="100000"/>
              </a:lnSpc>
              <a:spcBef>
                <a:spcPts val="0"/>
              </a:spcBef>
              <a:spcAft>
                <a:spcPts val="0"/>
              </a:spcAft>
              <a:buClr>
                <a:schemeClr val="dk1"/>
              </a:buClr>
              <a:buSzPts val="2800"/>
              <a:buFont typeface="Verdana"/>
              <a:buNone/>
            </a:pPr>
            <a:r>
              <a:rPr b="1" i="0" lang="en-US" sz="2800" u="sng">
                <a:solidFill>
                  <a:schemeClr val="dk1"/>
                </a:solidFill>
                <a:latin typeface="Verdana"/>
                <a:ea typeface="Verdana"/>
                <a:cs typeface="Verdana"/>
                <a:sym typeface="Verdana"/>
              </a:rPr>
              <a:t>dragonflies</a:t>
            </a:r>
            <a:endParaRPr b="1" i="0" sz="1200" u="sng">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1" i="0" sz="1200" u="sng">
              <a:solidFill>
                <a:schemeClr val="dk1"/>
              </a:solidFill>
              <a:latin typeface="Verdana"/>
              <a:ea typeface="Verdana"/>
              <a:cs typeface="Verdana"/>
              <a:sym typeface="Verdana"/>
            </a:endParaRPr>
          </a:p>
        </p:txBody>
      </p:sp>
      <p:sp>
        <p:nvSpPr>
          <p:cNvPr id="4074" name="Google Shape;4074;p187"/>
          <p:cNvSpPr txBox="1"/>
          <p:nvPr/>
        </p:nvSpPr>
        <p:spPr>
          <a:xfrm>
            <a:off x="4191000" y="2514600"/>
            <a:ext cx="2454275"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Verdana"/>
              <a:buNone/>
            </a:pPr>
            <a:r>
              <a:rPr b="1" i="0" lang="en-US" sz="2400" u="none">
                <a:solidFill>
                  <a:schemeClr val="dk1"/>
                </a:solidFill>
                <a:latin typeface="Verdana"/>
                <a:ea typeface="Verdana"/>
                <a:cs typeface="Verdana"/>
                <a:sym typeface="Verdana"/>
              </a:rPr>
              <a:t> </a:t>
            </a:r>
            <a:r>
              <a:rPr b="1" i="0" lang="en-US" sz="2400" u="sng">
                <a:solidFill>
                  <a:schemeClr val="dk1"/>
                </a:solidFill>
                <a:latin typeface="Verdana"/>
                <a:ea typeface="Verdana"/>
                <a:cs typeface="Verdana"/>
                <a:sym typeface="Verdana"/>
              </a:rPr>
              <a:t>10 </a:t>
            </a:r>
            <a:endParaRPr/>
          </a:p>
          <a:p>
            <a:pPr indent="0" lvl="0" marL="0" marR="0" rtl="0" algn="ctr">
              <a:lnSpc>
                <a:spcPct val="100000"/>
              </a:lnSpc>
              <a:spcBef>
                <a:spcPts val="0"/>
              </a:spcBef>
              <a:spcAft>
                <a:spcPts val="0"/>
              </a:spcAft>
              <a:buClr>
                <a:schemeClr val="dk1"/>
              </a:buClr>
              <a:buSzPts val="2400"/>
              <a:buFont typeface="Verdana"/>
              <a:buNone/>
            </a:pPr>
            <a:r>
              <a:rPr b="1" i="0" lang="en-US" sz="2400" u="sng">
                <a:solidFill>
                  <a:schemeClr val="dk1"/>
                </a:solidFill>
                <a:latin typeface="Verdana"/>
                <a:ea typeface="Verdana"/>
                <a:cs typeface="Verdana"/>
                <a:sym typeface="Verdana"/>
              </a:rPr>
              <a:t>trout</a:t>
            </a:r>
            <a:endParaRPr/>
          </a:p>
        </p:txBody>
      </p:sp>
      <p:sp>
        <p:nvSpPr>
          <p:cNvPr id="4075" name="Google Shape;4075;p187"/>
          <p:cNvSpPr txBox="1"/>
          <p:nvPr/>
        </p:nvSpPr>
        <p:spPr>
          <a:xfrm>
            <a:off x="6324600" y="1638300"/>
            <a:ext cx="2895600" cy="57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Verdana"/>
              <a:buNone/>
            </a:pPr>
            <a:r>
              <a:rPr b="0" i="0" lang="en-US" sz="4000" u="none">
                <a:solidFill>
                  <a:schemeClr val="dk1"/>
                </a:solidFill>
                <a:latin typeface="Verdana"/>
                <a:ea typeface="Verdana"/>
                <a:cs typeface="Verdana"/>
                <a:sym typeface="Verdana"/>
              </a:rPr>
              <a:t>1 person</a:t>
            </a:r>
            <a:endParaRPr/>
          </a:p>
          <a:p>
            <a:pPr indent="0" lvl="0" marL="0" marR="0" rtl="0" algn="l">
              <a:lnSpc>
                <a:spcPct val="100000"/>
              </a:lnSpc>
              <a:spcBef>
                <a:spcPts val="0"/>
              </a:spcBef>
              <a:spcAft>
                <a:spcPts val="0"/>
              </a:spcAft>
              <a:buNone/>
            </a:pPr>
            <a:r>
              <a:t/>
            </a:r>
            <a:endParaRPr b="0" i="0" sz="4000" u="none">
              <a:solidFill>
                <a:schemeClr val="dk1"/>
              </a:solidFill>
              <a:latin typeface="Verdana"/>
              <a:ea typeface="Verdana"/>
              <a:cs typeface="Verdana"/>
              <a:sym typeface="Verdana"/>
            </a:endParaRPr>
          </a:p>
        </p:txBody>
      </p:sp>
      <p:cxnSp>
        <p:nvCxnSpPr>
          <p:cNvPr id="4076" name="Google Shape;4076;p187"/>
          <p:cNvCxnSpPr/>
          <p:nvPr/>
        </p:nvCxnSpPr>
        <p:spPr>
          <a:xfrm flipH="1">
            <a:off x="5638800" y="1905000"/>
            <a:ext cx="727075" cy="1587"/>
          </a:xfrm>
          <a:prstGeom prst="straightConnector1">
            <a:avLst/>
          </a:prstGeom>
          <a:noFill/>
          <a:ln cap="flat" cmpd="sng" w="38100">
            <a:solidFill>
              <a:srgbClr val="000000"/>
            </a:solidFill>
            <a:prstDash val="solid"/>
            <a:miter lim="800000"/>
            <a:headEnd len="med" w="med" type="none"/>
            <a:tailEnd len="lg" w="lg" type="stealth"/>
          </a:ln>
        </p:spPr>
      </p:cxnSp>
      <p:sp>
        <p:nvSpPr>
          <p:cNvPr id="4077" name="Google Shape;4077;p187"/>
          <p:cNvSpPr txBox="1"/>
          <p:nvPr/>
        </p:nvSpPr>
        <p:spPr>
          <a:xfrm>
            <a:off x="1446212" y="149225"/>
            <a:ext cx="7267575" cy="15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78" name="Google Shape;4078;p187"/>
          <p:cNvSpPr txBox="1"/>
          <p:nvPr/>
        </p:nvSpPr>
        <p:spPr>
          <a:xfrm>
            <a:off x="-73025" y="149225"/>
            <a:ext cx="74612" cy="1587"/>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Verdana"/>
              <a:buNone/>
            </a:pPr>
            <a:r>
              <a:rPr b="1" i="0" lang="en-US" sz="3000" u="none">
                <a:solidFill>
                  <a:schemeClr val="dk1"/>
                </a:solidFill>
                <a:latin typeface="Verdana"/>
                <a:ea typeface="Verdana"/>
                <a:cs typeface="Verdana"/>
                <a:sym typeface="Verdana"/>
              </a:rPr>
              <a:t> </a:t>
            </a:r>
            <a:endParaRPr b="0" i="0" sz="1200" u="none">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1200" u="none">
              <a:solidFill>
                <a:schemeClr val="dk1"/>
              </a:solidFill>
              <a:latin typeface="Verdana"/>
              <a:ea typeface="Verdana"/>
              <a:cs typeface="Verdana"/>
              <a:sym typeface="Verdana"/>
            </a:endParaRPr>
          </a:p>
        </p:txBody>
      </p:sp>
      <p:sp>
        <p:nvSpPr>
          <p:cNvPr id="4079" name="Google Shape;4079;p187"/>
          <p:cNvSpPr txBox="1"/>
          <p:nvPr/>
        </p:nvSpPr>
        <p:spPr>
          <a:xfrm>
            <a:off x="1446212" y="149225"/>
            <a:ext cx="7267575" cy="639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a:solidFill>
                  <a:schemeClr val="dk1"/>
                </a:solidFill>
                <a:latin typeface="Verdana"/>
                <a:ea typeface="Verdana"/>
                <a:cs typeface="Verdana"/>
                <a:sym typeface="Verdana"/>
              </a:rPr>
              <a:t> </a:t>
            </a:r>
            <a:endParaRPr/>
          </a:p>
          <a:p>
            <a:pPr indent="0" lvl="0" marL="0" marR="0" rtl="0" algn="l">
              <a:lnSpc>
                <a:spcPct val="100000"/>
              </a:lnSpc>
              <a:spcBef>
                <a:spcPts val="0"/>
              </a:spcBef>
              <a:spcAft>
                <a:spcPts val="0"/>
              </a:spcAft>
              <a:buNone/>
            </a:pPr>
            <a:r>
              <a:t/>
            </a:r>
            <a:endParaRPr b="0" i="0" sz="1200" u="none">
              <a:solidFill>
                <a:schemeClr val="dk1"/>
              </a:solidFill>
              <a:latin typeface="Verdana"/>
              <a:ea typeface="Verdana"/>
              <a:cs typeface="Verdana"/>
              <a:sym typeface="Verdana"/>
            </a:endParaRPr>
          </a:p>
        </p:txBody>
      </p:sp>
      <p:sp>
        <p:nvSpPr>
          <p:cNvPr id="4080" name="Google Shape;4080;p187"/>
          <p:cNvSpPr txBox="1"/>
          <p:nvPr/>
        </p:nvSpPr>
        <p:spPr>
          <a:xfrm>
            <a:off x="1219200" y="266700"/>
            <a:ext cx="7772400" cy="647700"/>
          </a:xfrm>
          <a:prstGeom prst="rect">
            <a:avLst/>
          </a:prstGeom>
          <a:solidFill>
            <a:schemeClr val="accent1"/>
          </a:solidFill>
          <a:ln cap="flat" cmpd="sng" w="9525">
            <a:solidFill>
              <a:srgbClr val="000000"/>
            </a:solidFill>
            <a:prstDash val="solid"/>
            <a:miter lim="800000"/>
            <a:headEnd len="sm" w="sm" type="none"/>
            <a:tailEnd len="sm" w="sm" type="none"/>
          </a:ln>
          <a:effectLst>
            <a:outerShdw blurRad="63500" dir="2700000" dist="89802">
              <a:schemeClr val="accen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omic Sans MS"/>
              <a:buNone/>
            </a:pPr>
            <a:r>
              <a:rPr b="1" i="0" lang="en-US" sz="4000" u="none">
                <a:solidFill>
                  <a:schemeClr val="dk1"/>
                </a:solidFill>
                <a:latin typeface="Comic Sans MS"/>
                <a:ea typeface="Comic Sans MS"/>
                <a:cs typeface="Comic Sans MS"/>
                <a:sym typeface="Comic Sans MS"/>
              </a:rPr>
              <a:t>B. Energy Flow Pyramid</a:t>
            </a:r>
            <a:endParaRPr/>
          </a:p>
        </p:txBody>
      </p:sp>
      <p:sp>
        <p:nvSpPr>
          <p:cNvPr id="4081" name="Google Shape;4081;p187"/>
          <p:cNvSpPr txBox="1"/>
          <p:nvPr>
            <p:ph idx="1" type="body"/>
          </p:nvPr>
        </p:nvSpPr>
        <p:spPr>
          <a:xfrm>
            <a:off x="0" y="1143000"/>
            <a:ext cx="3505200" cy="5715000"/>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600"/>
              <a:buFont typeface="Arial"/>
              <a:buChar char="•"/>
            </a:pPr>
            <a:r>
              <a:rPr b="0" i="0" lang="en-US" sz="3600" u="none">
                <a:solidFill>
                  <a:schemeClr val="dk1"/>
                </a:solidFill>
                <a:latin typeface="Arial"/>
                <a:ea typeface="Arial"/>
                <a:cs typeface="Arial"/>
                <a:sym typeface="Arial"/>
              </a:rPr>
              <a:t>With each transfer, some energy is lost to </a:t>
            </a:r>
            <a:r>
              <a:rPr b="1" i="0" lang="en-US" sz="3600" u="sng">
                <a:solidFill>
                  <a:schemeClr val="dk1"/>
                </a:solidFill>
                <a:latin typeface="Arial"/>
                <a:ea typeface="Arial"/>
                <a:cs typeface="Arial"/>
                <a:sym typeface="Arial"/>
              </a:rPr>
              <a:t>heat.</a:t>
            </a:r>
            <a:endParaRPr/>
          </a:p>
          <a:p>
            <a:pPr indent="-342900" lvl="0" marL="342900" rtl="0" algn="l">
              <a:lnSpc>
                <a:spcPct val="9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-Only </a:t>
            </a:r>
            <a:r>
              <a:rPr b="1" i="0" lang="en-US" sz="3200" u="sng">
                <a:solidFill>
                  <a:schemeClr val="dk1"/>
                </a:solidFill>
                <a:latin typeface="Arial"/>
                <a:ea typeface="Arial"/>
                <a:cs typeface="Arial"/>
                <a:sym typeface="Arial"/>
              </a:rPr>
              <a:t>10%</a:t>
            </a:r>
            <a:r>
              <a:rPr b="0" i="0" lang="en-US" sz="3200" u="none">
                <a:solidFill>
                  <a:schemeClr val="dk1"/>
                </a:solidFill>
                <a:latin typeface="Arial"/>
                <a:ea typeface="Arial"/>
                <a:cs typeface="Arial"/>
                <a:sym typeface="Arial"/>
              </a:rPr>
              <a:t> of the energy is transferred to the next </a:t>
            </a:r>
            <a:endParaRPr/>
          </a:p>
          <a:p>
            <a:pPr indent="-342900" lvl="0" marL="342900" rtl="0" algn="l">
              <a:lnSpc>
                <a:spcPct val="9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r>
              <a:rPr b="1" i="0" lang="en-US" sz="3200" u="sng">
                <a:solidFill>
                  <a:schemeClr val="dk1"/>
                </a:solidFill>
                <a:latin typeface="Arial"/>
                <a:ea typeface="Arial"/>
                <a:cs typeface="Arial"/>
                <a:sym typeface="Arial"/>
              </a:rPr>
              <a:t>trophic</a:t>
            </a:r>
            <a:endParaRPr/>
          </a:p>
          <a:p>
            <a:pPr indent="-342900" lvl="0" marL="342900" rtl="0" algn="l">
              <a:lnSpc>
                <a:spcPct val="9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level</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6" name="Shape 4086"/>
        <p:cNvGrpSpPr/>
        <p:nvPr/>
      </p:nvGrpSpPr>
      <p:grpSpPr>
        <a:xfrm>
          <a:off x="0" y="0"/>
          <a:ext cx="0" cy="0"/>
          <a:chOff x="0" y="0"/>
          <a:chExt cx="0" cy="0"/>
        </a:xfrm>
      </p:grpSpPr>
      <p:pic>
        <p:nvPicPr>
          <p:cNvPr descr="Watercycle" id="4087" name="Google Shape;4087;p188"/>
          <p:cNvPicPr preferRelativeResize="0"/>
          <p:nvPr/>
        </p:nvPicPr>
        <p:blipFill rotWithShape="1">
          <a:blip r:embed="rId3">
            <a:alphaModFix/>
          </a:blip>
          <a:srcRect b="0" l="0" r="0" t="0"/>
          <a:stretch/>
        </p:blipFill>
        <p:spPr>
          <a:xfrm>
            <a:off x="0" y="757237"/>
            <a:ext cx="9144000" cy="6189662"/>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2" name="Shape 4092"/>
        <p:cNvGrpSpPr/>
        <p:nvPr/>
      </p:nvGrpSpPr>
      <p:grpSpPr>
        <a:xfrm>
          <a:off x="0" y="0"/>
          <a:ext cx="0" cy="0"/>
          <a:chOff x="0" y="0"/>
          <a:chExt cx="0" cy="0"/>
        </a:xfrm>
      </p:grpSpPr>
      <p:pic>
        <p:nvPicPr>
          <p:cNvPr descr="Nitrogen_Cycle" id="4093" name="Google Shape;4093;p189"/>
          <p:cNvPicPr preferRelativeResize="0"/>
          <p:nvPr/>
        </p:nvPicPr>
        <p:blipFill rotWithShape="1">
          <a:blip r:embed="rId3">
            <a:alphaModFix/>
          </a:blip>
          <a:srcRect b="0" l="0" r="0" t="0"/>
          <a:stretch/>
        </p:blipFill>
        <p:spPr>
          <a:xfrm>
            <a:off x="0" y="0"/>
            <a:ext cx="9144000" cy="6824662"/>
          </a:xfrm>
          <a:prstGeom prst="rect">
            <a:avLst/>
          </a:prstGeom>
          <a:noFill/>
          <a:ln>
            <a:noFill/>
          </a:ln>
        </p:spPr>
      </p:pic>
    </p:spTree>
  </p:cSld>
  <p:clrMapOvr>
    <a:masterClrMapping/>
  </p:clrMapOvr>
  <p:transition>
    <p:fade/>
  </p:transition>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8" name="Shape 4098"/>
        <p:cNvGrpSpPr/>
        <p:nvPr/>
      </p:nvGrpSpPr>
      <p:grpSpPr>
        <a:xfrm>
          <a:off x="0" y="0"/>
          <a:ext cx="0" cy="0"/>
          <a:chOff x="0" y="0"/>
          <a:chExt cx="0" cy="0"/>
        </a:xfrm>
      </p:grpSpPr>
      <p:sp>
        <p:nvSpPr>
          <p:cNvPr id="4099" name="Google Shape;4099;p190"/>
          <p:cNvSpPr txBox="1"/>
          <p:nvPr>
            <p:ph type="title"/>
          </p:nvPr>
        </p:nvSpPr>
        <p:spPr>
          <a:xfrm>
            <a:off x="457200" y="274637"/>
            <a:ext cx="8229600" cy="487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CARBON CYCLE</a:t>
            </a:r>
            <a:endParaRPr/>
          </a:p>
        </p:txBody>
      </p:sp>
      <p:pic>
        <p:nvPicPr>
          <p:cNvPr descr="carboncycle" id="4100" name="Google Shape;4100;p190"/>
          <p:cNvPicPr preferRelativeResize="0"/>
          <p:nvPr/>
        </p:nvPicPr>
        <p:blipFill rotWithShape="1">
          <a:blip r:embed="rId3">
            <a:alphaModFix/>
          </a:blip>
          <a:srcRect b="0" l="0" r="0" t="0"/>
          <a:stretch/>
        </p:blipFill>
        <p:spPr>
          <a:xfrm>
            <a:off x="457200" y="774700"/>
            <a:ext cx="8001000" cy="59102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sp>
        <p:nvSpPr>
          <p:cNvPr id="2392" name="Google Shape;2392;p22"/>
          <p:cNvSpPr txBox="1"/>
          <p:nvPr>
            <p:ph idx="1" type="body"/>
          </p:nvPr>
        </p:nvSpPr>
        <p:spPr>
          <a:xfrm>
            <a:off x="0" y="0"/>
            <a:ext cx="9144000" cy="6858000"/>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Review questions – Use the paragraph below to answer questions 1-2</a:t>
            </a:r>
            <a:endParaRPr b="0" i="0" sz="28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chemeClr val="dk1"/>
              </a:buClr>
              <a:buSzPts val="2800"/>
              <a:buFont typeface="Arial"/>
              <a:buNone/>
            </a:pPr>
            <a:r>
              <a:rPr b="0" i="1" lang="en-US" sz="2800" u="none">
                <a:solidFill>
                  <a:schemeClr val="dk1"/>
                </a:solidFill>
                <a:latin typeface="Arial"/>
                <a:ea typeface="Arial"/>
                <a:cs typeface="Arial"/>
                <a:sym typeface="Arial"/>
              </a:rPr>
              <a:t>After red blood cells pick up carbon dioxide from tissues, the CO2 reacts with water to form carbonic acid. Once in the lungs, it is converted back to CO2 and water, and the CO2 is exhaled. </a:t>
            </a:r>
            <a:endParaRPr/>
          </a:p>
          <a:p>
            <a:pPr indent="-342900" lvl="0" marL="342900" rtl="0" algn="l">
              <a:lnSpc>
                <a:spcPct val="80000"/>
              </a:lnSpc>
              <a:spcBef>
                <a:spcPts val="560"/>
              </a:spcBef>
              <a:spcAft>
                <a:spcPts val="0"/>
              </a:spcAft>
              <a:buClr>
                <a:schemeClr val="dk1"/>
              </a:buClr>
              <a:buSzPts val="2800"/>
              <a:buFont typeface="Arial"/>
              <a:buNone/>
            </a:pPr>
            <a:r>
              <a:rPr b="0" i="1" lang="en-US" sz="2800" u="none">
                <a:solidFill>
                  <a:schemeClr val="dk1"/>
                </a:solidFill>
                <a:latin typeface="Arial"/>
                <a:ea typeface="Arial"/>
                <a:cs typeface="Arial"/>
                <a:sym typeface="Arial"/>
              </a:rPr>
              <a:t>Carbonic anhydrase </a:t>
            </a:r>
            <a:r>
              <a:rPr b="1" i="1" lang="en-US" sz="2800" u="sng">
                <a:solidFill>
                  <a:schemeClr val="dk1"/>
                </a:solidFill>
                <a:latin typeface="Arial"/>
                <a:ea typeface="Arial"/>
                <a:cs typeface="Arial"/>
                <a:sym typeface="Arial"/>
              </a:rPr>
              <a:t>increases the reaction rate</a:t>
            </a:r>
            <a:r>
              <a:rPr b="0" i="1" lang="en-US" sz="2800" u="none">
                <a:solidFill>
                  <a:schemeClr val="dk1"/>
                </a:solidFill>
                <a:latin typeface="Arial"/>
                <a:ea typeface="Arial"/>
                <a:cs typeface="Arial"/>
                <a:sym typeface="Arial"/>
              </a:rPr>
              <a:t> from 200 molecules of carbonic acid to 600,000 carbonic acid molecules per hour</a:t>
            </a:r>
            <a:endParaRPr/>
          </a:p>
          <a:p>
            <a:pPr indent="-342900" lvl="0" marL="342900" rtl="0" algn="l">
              <a:lnSpc>
                <a:spcPct val="80000"/>
              </a:lnSpc>
              <a:spcBef>
                <a:spcPts val="560"/>
              </a:spcBef>
              <a:spcAft>
                <a:spcPts val="0"/>
              </a:spcAft>
              <a:buClr>
                <a:schemeClr val="dk1"/>
              </a:buClr>
              <a:buSzPts val="2800"/>
              <a:buFont typeface="Arial"/>
              <a:buNone/>
            </a:pPr>
            <a:r>
              <a:t/>
            </a:r>
            <a:endParaRPr b="1" i="1" sz="28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 Carbonic anhydrase represents: </a:t>
            </a:r>
            <a:r>
              <a:rPr b="0" i="0" lang="en-US" sz="2800" u="none">
                <a:solidFill>
                  <a:schemeClr val="dk1"/>
                </a:solidFill>
                <a:latin typeface="Arial"/>
                <a:ea typeface="Arial"/>
                <a:cs typeface="Arial"/>
                <a:sym typeface="Arial"/>
              </a:rPr>
              <a:t>(A) an enzyme  </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a substrate  (C) a pigment  (D) a reactant</a:t>
            </a:r>
            <a:endParaRPr/>
          </a:p>
          <a:p>
            <a:pPr indent="-342900" lvl="0" marL="34290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 What are the building blocks of the substance in # 1? </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Fatty acids (B) Amino Acids (C) Nucleotides  </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Monosaccharides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gtEl>
                                        <p:attrNameLst>
                                          <p:attrName>style.visibility</p:attrName>
                                        </p:attrNameLst>
                                      </p:cBhvr>
                                      <p:to>
                                        <p:strVal val="visible"/>
                                      </p:to>
                                    </p:set>
                                    <p:animEffect filter="fade" transition="in">
                                      <p:cBhvr>
                                        <p:cTn dur="500"/>
                                        <p:tgtEl>
                                          <p:spTgt spid="2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0" st="0"/>
                                            </p:txEl>
                                          </p:spTgt>
                                        </p:tgtEl>
                                        <p:attrNameLst>
                                          <p:attrName>style.visibility</p:attrName>
                                        </p:attrNameLst>
                                      </p:cBhvr>
                                      <p:to>
                                        <p:strVal val="visible"/>
                                      </p:to>
                                    </p:set>
                                    <p:animEffect filter="fade" transition="in">
                                      <p:cBhvr>
                                        <p:cTn dur="500"/>
                                        <p:tgtEl>
                                          <p:spTgt spid="23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1" st="1"/>
                                            </p:txEl>
                                          </p:spTgt>
                                        </p:tgtEl>
                                        <p:attrNameLst>
                                          <p:attrName>style.visibility</p:attrName>
                                        </p:attrNameLst>
                                      </p:cBhvr>
                                      <p:to>
                                        <p:strVal val="visible"/>
                                      </p:to>
                                    </p:set>
                                    <p:animEffect filter="fade" transition="in">
                                      <p:cBhvr>
                                        <p:cTn dur="500"/>
                                        <p:tgtEl>
                                          <p:spTgt spid="23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2" st="2"/>
                                            </p:txEl>
                                          </p:spTgt>
                                        </p:tgtEl>
                                        <p:attrNameLst>
                                          <p:attrName>style.visibility</p:attrName>
                                        </p:attrNameLst>
                                      </p:cBhvr>
                                      <p:to>
                                        <p:strVal val="visible"/>
                                      </p:to>
                                    </p:set>
                                    <p:animEffect filter="fade" transition="in">
                                      <p:cBhvr>
                                        <p:cTn dur="500"/>
                                        <p:tgtEl>
                                          <p:spTgt spid="23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3" st="3"/>
                                            </p:txEl>
                                          </p:spTgt>
                                        </p:tgtEl>
                                        <p:attrNameLst>
                                          <p:attrName>style.visibility</p:attrName>
                                        </p:attrNameLst>
                                      </p:cBhvr>
                                      <p:to>
                                        <p:strVal val="visible"/>
                                      </p:to>
                                    </p:set>
                                    <p:animEffect filter="fade" transition="in">
                                      <p:cBhvr>
                                        <p:cTn dur="500"/>
                                        <p:tgtEl>
                                          <p:spTgt spid="23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4" st="4"/>
                                            </p:txEl>
                                          </p:spTgt>
                                        </p:tgtEl>
                                        <p:attrNameLst>
                                          <p:attrName>style.visibility</p:attrName>
                                        </p:attrNameLst>
                                      </p:cBhvr>
                                      <p:to>
                                        <p:strVal val="visible"/>
                                      </p:to>
                                    </p:set>
                                    <p:animEffect filter="fade" transition="in">
                                      <p:cBhvr>
                                        <p:cTn dur="500"/>
                                        <p:tgtEl>
                                          <p:spTgt spid="23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5" st="5"/>
                                            </p:txEl>
                                          </p:spTgt>
                                        </p:tgtEl>
                                        <p:attrNameLst>
                                          <p:attrName>style.visibility</p:attrName>
                                        </p:attrNameLst>
                                      </p:cBhvr>
                                      <p:to>
                                        <p:strVal val="visible"/>
                                      </p:to>
                                    </p:set>
                                    <p:animEffect filter="fade" transition="in">
                                      <p:cBhvr>
                                        <p:cTn dur="500"/>
                                        <p:tgtEl>
                                          <p:spTgt spid="23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6" st="6"/>
                                            </p:txEl>
                                          </p:spTgt>
                                        </p:tgtEl>
                                        <p:attrNameLst>
                                          <p:attrName>style.visibility</p:attrName>
                                        </p:attrNameLst>
                                      </p:cBhvr>
                                      <p:to>
                                        <p:strVal val="visible"/>
                                      </p:to>
                                    </p:set>
                                    <p:animEffect filter="fade" transition="in">
                                      <p:cBhvr>
                                        <p:cTn dur="500"/>
                                        <p:tgtEl>
                                          <p:spTgt spid="23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7" st="7"/>
                                            </p:txEl>
                                          </p:spTgt>
                                        </p:tgtEl>
                                        <p:attrNameLst>
                                          <p:attrName>style.visibility</p:attrName>
                                        </p:attrNameLst>
                                      </p:cBhvr>
                                      <p:to>
                                        <p:strVal val="visible"/>
                                      </p:to>
                                    </p:set>
                                    <p:animEffect filter="fade" transition="in">
                                      <p:cBhvr>
                                        <p:cTn dur="500"/>
                                        <p:tgtEl>
                                          <p:spTgt spid="23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8" st="8"/>
                                            </p:txEl>
                                          </p:spTgt>
                                        </p:tgtEl>
                                        <p:attrNameLst>
                                          <p:attrName>style.visibility</p:attrName>
                                        </p:attrNameLst>
                                      </p:cBhvr>
                                      <p:to>
                                        <p:strVal val="visible"/>
                                      </p:to>
                                    </p:set>
                                    <p:animEffect filter="fade" transition="in">
                                      <p:cBhvr>
                                        <p:cTn dur="500"/>
                                        <p:tgtEl>
                                          <p:spTgt spid="23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2">
                                            <p:txEl>
                                              <p:pRg end="9" st="9"/>
                                            </p:txEl>
                                          </p:spTgt>
                                        </p:tgtEl>
                                        <p:attrNameLst>
                                          <p:attrName>style.visibility</p:attrName>
                                        </p:attrNameLst>
                                      </p:cBhvr>
                                      <p:to>
                                        <p:strVal val="visible"/>
                                      </p:to>
                                    </p:set>
                                    <p:animEffect filter="fade" transition="in">
                                      <p:cBhvr>
                                        <p:cTn dur="500"/>
                                        <p:tgtEl>
                                          <p:spTgt spid="239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sp>
        <p:nvSpPr>
          <p:cNvPr id="2213" name="Google Shape;2213;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A little math for you…</a:t>
            </a:r>
            <a:endParaRPr/>
          </a:p>
        </p:txBody>
      </p:sp>
      <p:sp>
        <p:nvSpPr>
          <p:cNvPr id="2214" name="Google Shape;2214;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Let’s pretend that you made a 72 on your report card for 3</a:t>
            </a:r>
            <a:r>
              <a:rPr b="0" baseline="30000" i="0" lang="en-US" sz="3200" u="none">
                <a:solidFill>
                  <a:schemeClr val="dk1"/>
                </a:solidFill>
                <a:latin typeface="Arial"/>
                <a:ea typeface="Arial"/>
                <a:cs typeface="Arial"/>
                <a:sym typeface="Arial"/>
              </a:rPr>
              <a:t>rd</a:t>
            </a:r>
            <a:r>
              <a:rPr b="0" i="0" lang="en-US" sz="3200" u="none">
                <a:solidFill>
                  <a:schemeClr val="dk1"/>
                </a:solidFill>
                <a:latin typeface="Arial"/>
                <a:ea typeface="Arial"/>
                <a:cs typeface="Arial"/>
                <a:sym typeface="Arial"/>
              </a:rPr>
              <a:t> 9 weeks and 4</a:t>
            </a:r>
            <a:r>
              <a:rPr b="0" baseline="30000" i="0" lang="en-US" sz="3200" u="none">
                <a:solidFill>
                  <a:schemeClr val="dk1"/>
                </a:solidFill>
                <a:latin typeface="Arial"/>
                <a:ea typeface="Arial"/>
                <a:cs typeface="Arial"/>
                <a:sym typeface="Arial"/>
              </a:rPr>
              <a:t>th</a:t>
            </a:r>
            <a:r>
              <a:rPr b="0" i="0" lang="en-US" sz="3200" u="none">
                <a:solidFill>
                  <a:schemeClr val="dk1"/>
                </a:solidFill>
                <a:latin typeface="Arial"/>
                <a:ea typeface="Arial"/>
                <a:cs typeface="Arial"/>
                <a:sym typeface="Arial"/>
              </a:rPr>
              <a:t> 9 weeks, but you made a 50 on your EOCT.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3</a:t>
            </a:r>
            <a:r>
              <a:rPr b="0" baseline="30000" i="0" lang="en-US" sz="3200" u="none">
                <a:solidFill>
                  <a:schemeClr val="dk1"/>
                </a:solidFill>
                <a:latin typeface="Arial"/>
                <a:ea typeface="Arial"/>
                <a:cs typeface="Arial"/>
                <a:sym typeface="Arial"/>
              </a:rPr>
              <a:t>rd</a:t>
            </a:r>
            <a:r>
              <a:rPr b="0" i="0" lang="en-US" sz="3200" u="none">
                <a:solidFill>
                  <a:schemeClr val="dk1"/>
                </a:solidFill>
                <a:latin typeface="Arial"/>
                <a:ea typeface="Arial"/>
                <a:cs typeface="Arial"/>
                <a:sym typeface="Arial"/>
              </a:rPr>
              <a:t> 9 weeks grade: 40% 🡪 0.4*72= 28.8</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4</a:t>
            </a:r>
            <a:r>
              <a:rPr b="0" baseline="30000" i="0" lang="en-US" sz="3200" u="none">
                <a:solidFill>
                  <a:schemeClr val="dk1"/>
                </a:solidFill>
                <a:latin typeface="Arial"/>
                <a:ea typeface="Arial"/>
                <a:cs typeface="Arial"/>
                <a:sym typeface="Arial"/>
              </a:rPr>
              <a:t>th</a:t>
            </a:r>
            <a:r>
              <a:rPr b="0" i="0" lang="en-US" sz="3200" u="none">
                <a:solidFill>
                  <a:schemeClr val="dk1"/>
                </a:solidFill>
                <a:latin typeface="Arial"/>
                <a:ea typeface="Arial"/>
                <a:cs typeface="Arial"/>
                <a:sym typeface="Arial"/>
              </a:rPr>
              <a:t> 9 weeks grade: 40% 🡪 0.4*72= 28.8</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EOCT: 20% 🡪 0.2*50 = 10</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Final grade = 28.8 + 28.8 + 10 = 67.8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7" name="Shape 2397"/>
        <p:cNvGrpSpPr/>
        <p:nvPr/>
      </p:nvGrpSpPr>
      <p:grpSpPr>
        <a:xfrm>
          <a:off x="0" y="0"/>
          <a:ext cx="0" cy="0"/>
          <a:chOff x="0" y="0"/>
          <a:chExt cx="0" cy="0"/>
        </a:xfrm>
      </p:grpSpPr>
      <p:sp>
        <p:nvSpPr>
          <p:cNvPr id="2398" name="Google Shape;2398;p23"/>
          <p:cNvSpPr txBox="1"/>
          <p:nvPr>
            <p:ph idx="1" type="body"/>
          </p:nvPr>
        </p:nvSpPr>
        <p:spPr>
          <a:xfrm>
            <a:off x="0" y="0"/>
            <a:ext cx="9144000" cy="6858000"/>
          </a:xfrm>
          <a:prstGeom prst="rect">
            <a:avLst/>
          </a:prstGeom>
          <a:solidFill>
            <a:srgbClr val="CCFF99"/>
          </a:solidFill>
          <a:ln>
            <a:noFill/>
          </a:ln>
        </p:spPr>
        <p:txBody>
          <a:bodyPr anchorCtr="0" anchor="t" bIns="45700" lIns="91425" spcFirstLastPara="1" rIns="91425" wrap="square" tIns="45700">
            <a:noAutofit/>
          </a:bodyPr>
          <a:lstStyle/>
          <a:p>
            <a:pPr indent="-533400" lvl="0" marL="533400" rtl="0" algn="l">
              <a:lnSpc>
                <a:spcPct val="8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533400" lvl="0" marL="53340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533400" lvl="0" marL="533400" rtl="0" algn="l">
              <a:lnSpc>
                <a:spcPct val="80000"/>
              </a:lnSpc>
              <a:spcBef>
                <a:spcPts val="64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3. Food is commonly refrigerated at temperatures of 2</a:t>
            </a:r>
            <a:r>
              <a:rPr b="1" baseline="30000" i="0" lang="en-US" sz="3200" u="none">
                <a:solidFill>
                  <a:schemeClr val="dk1"/>
                </a:solidFill>
                <a:latin typeface="Arial"/>
                <a:ea typeface="Arial"/>
                <a:cs typeface="Arial"/>
                <a:sym typeface="Arial"/>
              </a:rPr>
              <a:t>°</a:t>
            </a:r>
            <a:r>
              <a:rPr b="1" i="0" lang="en-US" sz="2800" u="none">
                <a:solidFill>
                  <a:schemeClr val="dk1"/>
                </a:solidFill>
                <a:latin typeface="Arial"/>
                <a:ea typeface="Arial"/>
                <a:cs typeface="Arial"/>
                <a:sym typeface="Arial"/>
              </a:rPr>
              <a:t>C to 7</a:t>
            </a:r>
            <a:r>
              <a:rPr b="1" baseline="30000" i="0" lang="en-US" sz="3200" u="none">
                <a:solidFill>
                  <a:schemeClr val="dk1"/>
                </a:solidFill>
                <a:latin typeface="Arial"/>
                <a:ea typeface="Arial"/>
                <a:cs typeface="Arial"/>
                <a:sym typeface="Arial"/>
              </a:rPr>
              <a:t>°</a:t>
            </a:r>
            <a:r>
              <a:rPr b="1" i="0" lang="en-US" sz="2800" u="none">
                <a:solidFill>
                  <a:schemeClr val="dk1"/>
                </a:solidFill>
                <a:latin typeface="Arial"/>
                <a:ea typeface="Arial"/>
                <a:cs typeface="Arial"/>
                <a:sym typeface="Arial"/>
              </a:rPr>
              <a:t>C to slow the rate of spoilage by bacteria.  Which of the following best explains why refrigeration at these temperatures slows the spoilage of food?</a:t>
            </a:r>
            <a:endParaRPr/>
          </a:p>
          <a:p>
            <a:pPr indent="-533400" lvl="0" marL="5334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Bacteria that cause food spoilage are killed by these low temperatures.  </a:t>
            </a:r>
            <a:endParaRPr/>
          </a:p>
          <a:p>
            <a:pPr indent="-533400" lvl="0" marL="5334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Bacteria that cause food spoilage multiply rapidly at these temperatures.</a:t>
            </a:r>
            <a:endParaRPr/>
          </a:p>
          <a:p>
            <a:pPr indent="-533400" lvl="0" marL="5334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The enzymes in bacteria that cause food spoilage are not active at these temperatures.</a:t>
            </a:r>
            <a:endParaRPr/>
          </a:p>
          <a:p>
            <a:pPr indent="-533400" lvl="0" marL="5334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The enzymes in bacteria that cause food spoilage are denatured at these temperatures.</a:t>
            </a:r>
            <a:endParaRPr/>
          </a:p>
          <a:p>
            <a:pPr indent="-533400" lvl="0" marL="5334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533400" lvl="0" marL="533400" rtl="0" algn="l">
              <a:lnSpc>
                <a:spcPct val="80000"/>
              </a:lnSpc>
              <a:spcBef>
                <a:spcPts val="48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190500" lvl="0" marL="342900" rtl="0" algn="l">
              <a:spcBef>
                <a:spcPts val="48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8"/>
                                        </p:tgtEl>
                                        <p:attrNameLst>
                                          <p:attrName>style.visibility</p:attrName>
                                        </p:attrNameLst>
                                      </p:cBhvr>
                                      <p:to>
                                        <p:strVal val="visible"/>
                                      </p:to>
                                    </p:set>
                                    <p:animEffect filter="fade" transition="in">
                                      <p:cBhvr>
                                        <p:cTn dur="500"/>
                                        <p:tgtEl>
                                          <p:spTgt spid="2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sp>
        <p:nvSpPr>
          <p:cNvPr id="2404" name="Google Shape;2404;p24"/>
          <p:cNvSpPr txBox="1"/>
          <p:nvPr>
            <p:ph idx="4294967295" type="body"/>
          </p:nvPr>
        </p:nvSpPr>
        <p:spPr>
          <a:xfrm>
            <a:off x="0" y="0"/>
            <a:ext cx="9144000" cy="6400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4. Which of the following represents a primary energy source for cells?  </a:t>
            </a:r>
            <a:r>
              <a:rPr b="0" i="0" lang="en-US" sz="2800" u="none">
                <a:solidFill>
                  <a:schemeClr val="dk1"/>
                </a:solidFill>
                <a:latin typeface="Arial"/>
                <a:ea typeface="Arial"/>
                <a:cs typeface="Arial"/>
                <a:sym typeface="Arial"/>
              </a:rPr>
              <a:t>(A) Carbohydrates  </a:t>
            </a:r>
            <a:endParaRPr/>
          </a:p>
          <a:p>
            <a:pPr indent="-342900" lvl="0" marL="34290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Proteins  (C) Nucleic Acids  (D) Lipids</a:t>
            </a:r>
            <a:endParaRPr/>
          </a:p>
          <a:p>
            <a:pPr indent="-342900" lvl="0" marL="342900" marR="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marR="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5. Cohesion and adhesion are both possible due to which water property? </a:t>
            </a:r>
            <a:r>
              <a:rPr b="0" i="0" lang="en-US" sz="2800" u="none">
                <a:solidFill>
                  <a:schemeClr val="dk1"/>
                </a:solidFill>
                <a:latin typeface="Arial"/>
                <a:ea typeface="Arial"/>
                <a:cs typeface="Arial"/>
                <a:sym typeface="Arial"/>
              </a:rPr>
              <a:t>(A) Ionic bonding (B) Solubility    (C) Transparency    (D) Polarity</a:t>
            </a:r>
            <a:endParaRPr/>
          </a:p>
          <a:p>
            <a:pPr indent="-342900" lvl="0" marL="342900" marR="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marR="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6. The primary solvent in the cytoplasm of a cell is:</a:t>
            </a:r>
            <a:r>
              <a:rPr b="0" i="0" lang="en-US" sz="2800" u="none">
                <a:solidFill>
                  <a:schemeClr val="dk1"/>
                </a:solidFill>
                <a:latin typeface="Arial"/>
                <a:ea typeface="Arial"/>
                <a:cs typeface="Arial"/>
                <a:sym typeface="Arial"/>
              </a:rPr>
              <a:t>(A) Water  (B) NaCl   (C) Lipids   (D) Nucleic Acids</a:t>
            </a:r>
            <a:endParaRPr/>
          </a:p>
          <a:p>
            <a:pPr indent="-342900" lvl="0" marL="342900" marR="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09" name="Shape 2409"/>
        <p:cNvGrpSpPr/>
        <p:nvPr/>
      </p:nvGrpSpPr>
      <p:grpSpPr>
        <a:xfrm>
          <a:off x="0" y="0"/>
          <a:ext cx="0" cy="0"/>
          <a:chOff x="0" y="0"/>
          <a:chExt cx="0" cy="0"/>
        </a:xfrm>
      </p:grpSpPr>
      <p:sp>
        <p:nvSpPr>
          <p:cNvPr id="2410" name="Google Shape;2410;p25"/>
          <p:cNvSpPr txBox="1"/>
          <p:nvPr>
            <p:ph type="ctrTitle"/>
          </p:nvPr>
        </p:nvSpPr>
        <p:spPr>
          <a:xfrm>
            <a:off x="685800" y="2130425"/>
            <a:ext cx="7772400" cy="1470025"/>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CELL PARTS</a:t>
            </a:r>
            <a:endParaRPr/>
          </a:p>
        </p:txBody>
      </p:sp>
      <p:sp>
        <p:nvSpPr>
          <p:cNvPr id="2411" name="Google Shape;2411;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PLANT &amp; ANIMAL CELLS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6" name="Shape 2416"/>
        <p:cNvGrpSpPr/>
        <p:nvPr/>
      </p:nvGrpSpPr>
      <p:grpSpPr>
        <a:xfrm>
          <a:off x="0" y="0"/>
          <a:ext cx="0" cy="0"/>
          <a:chOff x="0" y="0"/>
          <a:chExt cx="0" cy="0"/>
        </a:xfrm>
      </p:grpSpPr>
      <p:sp>
        <p:nvSpPr>
          <p:cNvPr id="2417" name="Google Shape;2417;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id="2418" name="Google Shape;2418;p26"/>
          <p:cNvPicPr preferRelativeResize="0"/>
          <p:nvPr>
            <p:ph idx="1" type="body"/>
          </p:nvPr>
        </p:nvPicPr>
        <p:blipFill rotWithShape="1">
          <a:blip r:embed="rId3">
            <a:alphaModFix/>
          </a:blip>
          <a:srcRect b="0" l="0" r="0" t="0"/>
          <a:stretch/>
        </p:blipFill>
        <p:spPr>
          <a:xfrm>
            <a:off x="0" y="0"/>
            <a:ext cx="9144000" cy="2009775"/>
          </a:xfrm>
          <a:prstGeom prst="rect">
            <a:avLst/>
          </a:prstGeom>
          <a:noFill/>
          <a:ln>
            <a:noFill/>
          </a:ln>
        </p:spPr>
      </p:pic>
      <p:sp>
        <p:nvSpPr>
          <p:cNvPr id="2419" name="Google Shape;2419;p26"/>
          <p:cNvSpPr txBox="1"/>
          <p:nvPr/>
        </p:nvSpPr>
        <p:spPr>
          <a:xfrm>
            <a:off x="533400" y="2590800"/>
            <a:ext cx="7772400" cy="35036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99"/>
              </a:buClr>
              <a:buSzPts val="3200"/>
              <a:buFont typeface="Arial"/>
              <a:buNone/>
            </a:pPr>
            <a:r>
              <a:rPr b="1" i="0" lang="en-US" sz="3200" u="sng">
                <a:solidFill>
                  <a:srgbClr val="333399"/>
                </a:solidFill>
                <a:latin typeface="Arial"/>
                <a:ea typeface="Arial"/>
                <a:cs typeface="Arial"/>
                <a:sym typeface="Arial"/>
              </a:rPr>
              <a:t>The CELL THEORY: 1800s</a:t>
            </a:r>
            <a:endParaRPr/>
          </a:p>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1. </a:t>
            </a:r>
            <a:r>
              <a:rPr b="1" i="0" lang="en-US" sz="3200" u="sng">
                <a:solidFill>
                  <a:schemeClr val="dk1"/>
                </a:solidFill>
                <a:latin typeface="Arial"/>
                <a:ea typeface="Arial"/>
                <a:cs typeface="Arial"/>
                <a:sym typeface="Arial"/>
              </a:rPr>
              <a:t>ALL LIVING THINGS ARE MADE OF CELLS</a:t>
            </a:r>
            <a:r>
              <a:rPr b="0" i="0" lang="en-US" sz="3200" u="none">
                <a:solidFill>
                  <a:schemeClr val="dk1"/>
                </a:solidFill>
                <a:latin typeface="Arial"/>
                <a:ea typeface="Arial"/>
                <a:cs typeface="Arial"/>
                <a:sym typeface="Arial"/>
              </a:rPr>
              <a:t>. (Schleiden and Schwann)  </a:t>
            </a:r>
            <a:endParaRPr/>
          </a:p>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2. </a:t>
            </a:r>
            <a:r>
              <a:rPr b="1" i="0" lang="en-US" sz="3200" u="sng">
                <a:solidFill>
                  <a:schemeClr val="dk1"/>
                </a:solidFill>
                <a:latin typeface="Arial"/>
                <a:ea typeface="Arial"/>
                <a:cs typeface="Arial"/>
                <a:sym typeface="Arial"/>
              </a:rPr>
              <a:t>CELLS ARE THE BASIC UNIT OF LIFE</a:t>
            </a:r>
            <a:endParaRPr/>
          </a:p>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3. </a:t>
            </a:r>
            <a:r>
              <a:rPr b="1" i="0" lang="en-US" sz="3200" u="sng">
                <a:solidFill>
                  <a:schemeClr val="dk1"/>
                </a:solidFill>
                <a:latin typeface="Arial"/>
                <a:ea typeface="Arial"/>
                <a:cs typeface="Arial"/>
                <a:sym typeface="Arial"/>
              </a:rPr>
              <a:t>CELLS COME ONLY FROM OTHER CELLS</a:t>
            </a:r>
            <a:r>
              <a:rPr b="0" i="0" lang="en-US" sz="3200" u="none">
                <a:solidFill>
                  <a:schemeClr val="dk1"/>
                </a:solidFill>
                <a:latin typeface="Arial"/>
                <a:ea typeface="Arial"/>
                <a:cs typeface="Arial"/>
                <a:sym typeface="Arial"/>
              </a:rPr>
              <a:t>	(Virchow)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8"/>
                                        </p:tgtEl>
                                        <p:attrNameLst>
                                          <p:attrName>style.visibility</p:attrName>
                                        </p:attrNameLst>
                                      </p:cBhvr>
                                      <p:to>
                                        <p:strVal val="visible"/>
                                      </p:to>
                                    </p:set>
                                    <p:animEffect filter="fade" transition="in">
                                      <p:cBhvr>
                                        <p:cTn dur="500"/>
                                        <p:tgtEl>
                                          <p:spTgt spid="2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pic>
        <p:nvPicPr>
          <p:cNvPr descr="celltypes" id="2425" name="Google Shape;2425;p27"/>
          <p:cNvPicPr preferRelativeResize="0"/>
          <p:nvPr/>
        </p:nvPicPr>
        <p:blipFill rotWithShape="1">
          <a:blip r:embed="rId3">
            <a:alphaModFix/>
          </a:blip>
          <a:srcRect b="0" l="0" r="0" t="0"/>
          <a:stretch/>
        </p:blipFill>
        <p:spPr>
          <a:xfrm>
            <a:off x="4000500" y="0"/>
            <a:ext cx="4914900" cy="6553200"/>
          </a:xfrm>
          <a:prstGeom prst="rect">
            <a:avLst/>
          </a:prstGeom>
          <a:noFill/>
          <a:ln>
            <a:noFill/>
          </a:ln>
        </p:spPr>
      </p:pic>
      <p:sp>
        <p:nvSpPr>
          <p:cNvPr id="2426" name="Google Shape;2426;p27"/>
          <p:cNvSpPr txBox="1"/>
          <p:nvPr/>
        </p:nvSpPr>
        <p:spPr>
          <a:xfrm>
            <a:off x="381000" y="304800"/>
            <a:ext cx="3482975" cy="1373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2 KINDS OF CELLS:</a:t>
            </a:r>
            <a:endParaRPr/>
          </a:p>
          <a:p>
            <a:pPr indent="0" lvl="0" marL="0" marR="0" rtl="0" algn="l">
              <a:lnSpc>
                <a:spcPct val="100000"/>
              </a:lnSpc>
              <a:spcBef>
                <a:spcPts val="0"/>
              </a:spcBef>
              <a:spcAft>
                <a:spcPts val="0"/>
              </a:spcAft>
              <a:buClr>
                <a:srgbClr val="FF0000"/>
              </a:buClr>
              <a:buSzPts val="2800"/>
              <a:buFont typeface="Arial"/>
              <a:buNone/>
            </a:pPr>
            <a:r>
              <a:rPr b="0" i="0" lang="en-US" sz="2800" u="sng">
                <a:solidFill>
                  <a:srgbClr val="FF0000"/>
                </a:solidFill>
                <a:latin typeface="Arial"/>
                <a:ea typeface="Arial"/>
                <a:cs typeface="Arial"/>
                <a:sym typeface="Arial"/>
              </a:rPr>
              <a:t>PROKARYOTES</a:t>
            </a:r>
            <a:r>
              <a:rPr b="0" i="0" lang="en-US" sz="2800" u="none">
                <a:solidFill>
                  <a:schemeClr val="dk1"/>
                </a:solidFill>
                <a:latin typeface="Arial"/>
                <a:ea typeface="Arial"/>
                <a:cs typeface="Arial"/>
                <a:sym typeface="Arial"/>
              </a:rPr>
              <a:t> &amp; </a:t>
            </a:r>
            <a:endParaRPr/>
          </a:p>
          <a:p>
            <a:pPr indent="0" lvl="0" marL="0" marR="0" rtl="0" algn="l">
              <a:lnSpc>
                <a:spcPct val="100000"/>
              </a:lnSpc>
              <a:spcBef>
                <a:spcPts val="0"/>
              </a:spcBef>
              <a:spcAft>
                <a:spcPts val="0"/>
              </a:spcAft>
              <a:buClr>
                <a:srgbClr val="FF0000"/>
              </a:buClr>
              <a:buSzPts val="2800"/>
              <a:buFont typeface="Arial"/>
              <a:buNone/>
            </a:pPr>
            <a:r>
              <a:rPr b="0" i="0" lang="en-US" sz="2800" u="sng">
                <a:solidFill>
                  <a:srgbClr val="FF0000"/>
                </a:solidFill>
                <a:latin typeface="Arial"/>
                <a:ea typeface="Arial"/>
                <a:cs typeface="Arial"/>
                <a:sym typeface="Arial"/>
              </a:rPr>
              <a:t>EUKARYOTES</a:t>
            </a:r>
            <a:endParaRPr/>
          </a:p>
        </p:txBody>
      </p:sp>
      <p:sp>
        <p:nvSpPr>
          <p:cNvPr id="2427" name="Google Shape;2427;p27"/>
          <p:cNvSpPr txBox="1"/>
          <p:nvPr/>
        </p:nvSpPr>
        <p:spPr>
          <a:xfrm>
            <a:off x="228600" y="4114800"/>
            <a:ext cx="3597275" cy="22828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PROKARYOTE</a:t>
            </a:r>
            <a:r>
              <a:rPr b="0" i="0" lang="en-US" sz="2400" u="none">
                <a:solidFill>
                  <a:schemeClr val="dk1"/>
                </a:solidFill>
                <a:latin typeface="Arial"/>
                <a:ea typeface="Arial"/>
                <a:cs typeface="Arial"/>
                <a:sym typeface="Arial"/>
              </a:rPr>
              <a:t> = </a:t>
            </a:r>
            <a:r>
              <a:rPr b="1" i="0" lang="en-US" sz="2400" u="sng">
                <a:solidFill>
                  <a:schemeClr val="dk1"/>
                </a:solidFill>
                <a:latin typeface="Arial"/>
                <a:ea typeface="Arial"/>
                <a:cs typeface="Arial"/>
                <a:sym typeface="Arial"/>
              </a:rPr>
              <a:t>NO</a:t>
            </a:r>
            <a:r>
              <a:rPr b="0" i="0" lang="en-US" sz="2400" u="none">
                <a:solidFill>
                  <a:schemeClr val="dk1"/>
                </a:solidFill>
                <a:latin typeface="Arial"/>
                <a:ea typeface="Arial"/>
                <a:cs typeface="Arial"/>
                <a:sym typeface="Arial"/>
              </a:rPr>
              <a:t> </a:t>
            </a:r>
            <a:r>
              <a:rPr b="1" i="0" lang="en-US" sz="2400" u="sng">
                <a:solidFill>
                  <a:schemeClr val="dk1"/>
                </a:solidFill>
                <a:latin typeface="Arial"/>
                <a:ea typeface="Arial"/>
                <a:cs typeface="Arial"/>
                <a:sym typeface="Arial"/>
              </a:rPr>
              <a:t>NUCLEUS</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OR MEMBRANE-BOUND ORGANELLES</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EX. = </a:t>
            </a:r>
            <a:r>
              <a:rPr b="1" i="0" lang="en-US" sz="2400" u="sng">
                <a:solidFill>
                  <a:schemeClr val="dk1"/>
                </a:solidFill>
                <a:latin typeface="Arial"/>
                <a:ea typeface="Arial"/>
                <a:cs typeface="Arial"/>
                <a:sym typeface="Arial"/>
              </a:rPr>
              <a:t>BACTERIA</a:t>
            </a:r>
            <a:endParaRPr/>
          </a:p>
          <a:p>
            <a:pPr indent="0" lvl="0" marL="0" marR="0" rtl="0" algn="l">
              <a:lnSpc>
                <a:spcPct val="100000"/>
              </a:lnSpc>
              <a:spcBef>
                <a:spcPts val="0"/>
              </a:spcBef>
              <a:spcAft>
                <a:spcPts val="0"/>
              </a:spcAft>
              <a:buNone/>
            </a:pPr>
            <a:r>
              <a:t/>
            </a:r>
            <a:endParaRPr b="1" i="0" sz="2400" u="sng">
              <a:solidFill>
                <a:schemeClr val="dk1"/>
              </a:solidFill>
              <a:latin typeface="Arial"/>
              <a:ea typeface="Arial"/>
              <a:cs typeface="Arial"/>
              <a:sym typeface="Arial"/>
            </a:endParaRPr>
          </a:p>
        </p:txBody>
      </p:sp>
      <p:sp>
        <p:nvSpPr>
          <p:cNvPr id="2428" name="Google Shape;2428;p27"/>
          <p:cNvSpPr txBox="1"/>
          <p:nvPr/>
        </p:nvSpPr>
        <p:spPr>
          <a:xfrm>
            <a:off x="228600" y="1676400"/>
            <a:ext cx="3505200" cy="219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EUKARYOTE</a:t>
            </a:r>
            <a:r>
              <a:rPr b="0" i="0" lang="en-US" sz="2400" u="none">
                <a:solidFill>
                  <a:schemeClr val="dk1"/>
                </a:solidFill>
                <a:latin typeface="Arial"/>
                <a:ea typeface="Arial"/>
                <a:cs typeface="Arial"/>
                <a:sym typeface="Arial"/>
              </a:rPr>
              <a:t> – </a:t>
            </a:r>
            <a:r>
              <a:rPr b="1" i="0" lang="en-US" sz="2400" u="sng">
                <a:solidFill>
                  <a:schemeClr val="dk1"/>
                </a:solidFill>
                <a:latin typeface="Arial"/>
                <a:ea typeface="Arial"/>
                <a:cs typeface="Arial"/>
                <a:sym typeface="Arial"/>
              </a:rPr>
              <a:t>HAS A NUCLEUS</a:t>
            </a:r>
            <a:r>
              <a:rPr b="0" i="0" lang="en-US" sz="18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&amp; MEMBRANE-BOUND ORGANELLES</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EX. = </a:t>
            </a:r>
            <a:r>
              <a:rPr b="1" i="0" lang="en-US" sz="1800" u="none">
                <a:solidFill>
                  <a:schemeClr val="dk1"/>
                </a:solidFill>
                <a:latin typeface="Arial"/>
                <a:ea typeface="Arial"/>
                <a:cs typeface="Arial"/>
                <a:sym typeface="Arial"/>
              </a:rPr>
              <a:t>PLANTS</a:t>
            </a: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ANIMALs, FUNGI, PROTISTS</a:t>
            </a:r>
            <a:endParaRPr/>
          </a:p>
        </p:txBody>
      </p:sp>
      <p:sp>
        <p:nvSpPr>
          <p:cNvPr id="2429" name="Google Shape;2429;p27"/>
          <p:cNvSpPr/>
          <p:nvPr/>
        </p:nvSpPr>
        <p:spPr>
          <a:xfrm>
            <a:off x="3581400" y="2209800"/>
            <a:ext cx="977900" cy="484187"/>
          </a:xfrm>
          <a:prstGeom prst="notchedRightArrow">
            <a:avLst>
              <a:gd fmla="val 16253"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0" name="Google Shape;2430;p27"/>
          <p:cNvSpPr/>
          <p:nvPr/>
        </p:nvSpPr>
        <p:spPr>
          <a:xfrm>
            <a:off x="3505200" y="4572000"/>
            <a:ext cx="977900" cy="484187"/>
          </a:xfrm>
          <a:prstGeom prst="notchedRightArrow">
            <a:avLst>
              <a:gd fmla="val 16253"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35" name="Shape 2435"/>
        <p:cNvGrpSpPr/>
        <p:nvPr/>
      </p:nvGrpSpPr>
      <p:grpSpPr>
        <a:xfrm>
          <a:off x="0" y="0"/>
          <a:ext cx="0" cy="0"/>
          <a:chOff x="0" y="0"/>
          <a:chExt cx="0" cy="0"/>
        </a:xfrm>
      </p:grpSpPr>
      <p:sp>
        <p:nvSpPr>
          <p:cNvPr id="2436" name="Google Shape;2436;p28"/>
          <p:cNvSpPr txBox="1"/>
          <p:nvPr>
            <p:ph type="title"/>
          </p:nvPr>
        </p:nvSpPr>
        <p:spPr>
          <a:xfrm>
            <a:off x="0" y="0"/>
            <a:ext cx="91440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0" i="0" lang="en-US" sz="2800" u="none">
                <a:solidFill>
                  <a:schemeClr val="dk2"/>
                </a:solidFill>
                <a:latin typeface="Arial"/>
                <a:ea typeface="Arial"/>
                <a:cs typeface="Arial"/>
                <a:sym typeface="Arial"/>
              </a:rPr>
              <a:t>REVIEW OF CELL PARTS</a:t>
            </a:r>
            <a:br>
              <a:rPr b="0" i="0" lang="en-US" sz="2800" u="none">
                <a:solidFill>
                  <a:schemeClr val="dk2"/>
                </a:solidFill>
                <a:latin typeface="Arial"/>
                <a:ea typeface="Arial"/>
                <a:cs typeface="Arial"/>
                <a:sym typeface="Arial"/>
              </a:rPr>
            </a:br>
            <a:r>
              <a:rPr b="0" i="0" lang="en-US" sz="2800" u="none">
                <a:solidFill>
                  <a:schemeClr val="dk2"/>
                </a:solidFill>
                <a:latin typeface="Arial"/>
                <a:ea typeface="Arial"/>
                <a:cs typeface="Arial"/>
                <a:sym typeface="Arial"/>
              </a:rPr>
              <a:t>How do plant and animal cells differ?</a:t>
            </a:r>
            <a:endParaRPr/>
          </a:p>
        </p:txBody>
      </p:sp>
      <p:sp>
        <p:nvSpPr>
          <p:cNvPr id="2437" name="Google Shape;2437;p28"/>
          <p:cNvSpPr txBox="1"/>
          <p:nvPr/>
        </p:nvSpPr>
        <p:spPr>
          <a:xfrm>
            <a:off x="1828800" y="6491287"/>
            <a:ext cx="5302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3">
                  <a:extLst>
                    <a:ext uri="{A12FA001-AC4F-418D-AE19-62706E023703}">
                      <ahyp:hlinkClr val="tx"/>
                    </a:ext>
                  </a:extLst>
                </a:hlinkClick>
              </a:rPr>
              <a:t>http://sps.k12.ar.us/massengale/cell_functions.htm</a:t>
            </a:r>
            <a:endParaRPr/>
          </a:p>
        </p:txBody>
      </p:sp>
      <p:pic>
        <p:nvPicPr>
          <p:cNvPr descr="000468241" id="2438" name="Google Shape;2438;p28"/>
          <p:cNvPicPr preferRelativeResize="0"/>
          <p:nvPr/>
        </p:nvPicPr>
        <p:blipFill rotWithShape="1">
          <a:blip r:embed="rId4">
            <a:alphaModFix/>
          </a:blip>
          <a:srcRect b="0" l="0" r="0" t="0"/>
          <a:stretch/>
        </p:blipFill>
        <p:spPr>
          <a:xfrm>
            <a:off x="457200" y="771525"/>
            <a:ext cx="7620000" cy="5314950"/>
          </a:xfrm>
          <a:prstGeom prst="rect">
            <a:avLst/>
          </a:prstGeom>
          <a:noFill/>
          <a:ln>
            <a:noFill/>
          </a:ln>
        </p:spPr>
      </p:pic>
      <p:sp>
        <p:nvSpPr>
          <p:cNvPr id="2439" name="Google Shape;2439;p28"/>
          <p:cNvSpPr txBox="1"/>
          <p:nvPr/>
        </p:nvSpPr>
        <p:spPr>
          <a:xfrm>
            <a:off x="1371600" y="6096000"/>
            <a:ext cx="5937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CLICK ON THIS FOR A REVIEW OF THE FUNCTIONS: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4" name="Shape 2444"/>
        <p:cNvGrpSpPr/>
        <p:nvPr/>
      </p:nvGrpSpPr>
      <p:grpSpPr>
        <a:xfrm>
          <a:off x="0" y="0"/>
          <a:ext cx="0" cy="0"/>
          <a:chOff x="0" y="0"/>
          <a:chExt cx="0" cy="0"/>
        </a:xfrm>
      </p:grpSpPr>
      <p:sp>
        <p:nvSpPr>
          <p:cNvPr id="2445" name="Google Shape;2445;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PROKARYOTES &amp; EUKARYOTES – Which kind of cell do you have?</a:t>
            </a:r>
            <a:endParaRPr/>
          </a:p>
        </p:txBody>
      </p:sp>
      <p:pic>
        <p:nvPicPr>
          <p:cNvPr id="2446" name="Google Shape;2446;p29"/>
          <p:cNvPicPr preferRelativeResize="0"/>
          <p:nvPr/>
        </p:nvPicPr>
        <p:blipFill rotWithShape="1">
          <a:blip r:embed="rId3">
            <a:alphaModFix/>
          </a:blip>
          <a:srcRect b="0" l="0" r="0" t="0"/>
          <a:stretch/>
        </p:blipFill>
        <p:spPr>
          <a:xfrm>
            <a:off x="4876800" y="1828800"/>
            <a:ext cx="3938587" cy="4267200"/>
          </a:xfrm>
          <a:prstGeom prst="rect">
            <a:avLst/>
          </a:prstGeom>
          <a:noFill/>
          <a:ln>
            <a:noFill/>
          </a:ln>
        </p:spPr>
      </p:pic>
      <p:sp>
        <p:nvSpPr>
          <p:cNvPr id="2447" name="Google Shape;2447;p29"/>
          <p:cNvSpPr txBox="1"/>
          <p:nvPr/>
        </p:nvSpPr>
        <p:spPr>
          <a:xfrm>
            <a:off x="3886200" y="4724400"/>
            <a:ext cx="1708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organelles</a:t>
            </a:r>
            <a:endParaRPr/>
          </a:p>
        </p:txBody>
      </p:sp>
      <p:sp>
        <p:nvSpPr>
          <p:cNvPr id="2448" name="Google Shape;2448;p29"/>
          <p:cNvSpPr txBox="1"/>
          <p:nvPr/>
        </p:nvSpPr>
        <p:spPr>
          <a:xfrm>
            <a:off x="4191000" y="2517775"/>
            <a:ext cx="133508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nucleus</a:t>
            </a:r>
            <a:endParaRPr/>
          </a:p>
        </p:txBody>
      </p:sp>
      <p:pic>
        <p:nvPicPr>
          <p:cNvPr id="2449" name="Google Shape;2449;p29"/>
          <p:cNvPicPr preferRelativeResize="0"/>
          <p:nvPr/>
        </p:nvPicPr>
        <p:blipFill rotWithShape="1">
          <a:blip r:embed="rId4">
            <a:alphaModFix/>
          </a:blip>
          <a:srcRect b="0" l="0" r="0" t="0"/>
          <a:stretch/>
        </p:blipFill>
        <p:spPr>
          <a:xfrm>
            <a:off x="381000" y="2209800"/>
            <a:ext cx="3863975" cy="1958975"/>
          </a:xfrm>
          <a:prstGeom prst="rect">
            <a:avLst/>
          </a:prstGeom>
          <a:noFill/>
          <a:ln>
            <a:noFill/>
          </a:ln>
        </p:spPr>
      </p:pic>
      <p:sp>
        <p:nvSpPr>
          <p:cNvPr id="2450" name="Google Shape;2450;p29"/>
          <p:cNvSpPr txBox="1"/>
          <p:nvPr/>
        </p:nvSpPr>
        <p:spPr>
          <a:xfrm>
            <a:off x="3657600" y="3962400"/>
            <a:ext cx="231933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cell membrane</a:t>
            </a:r>
            <a:endParaRPr/>
          </a:p>
        </p:txBody>
      </p:sp>
      <p:cxnSp>
        <p:nvCxnSpPr>
          <p:cNvPr id="2451" name="Google Shape;2451;p29"/>
          <p:cNvCxnSpPr/>
          <p:nvPr/>
        </p:nvCxnSpPr>
        <p:spPr>
          <a:xfrm rot="10800000">
            <a:off x="3200400" y="4038600"/>
            <a:ext cx="4572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2452" name="Google Shape;2452;p29"/>
          <p:cNvCxnSpPr/>
          <p:nvPr/>
        </p:nvCxnSpPr>
        <p:spPr>
          <a:xfrm flipH="1" rot="10800000">
            <a:off x="4648200" y="3733800"/>
            <a:ext cx="2286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2453" name="Google Shape;2453;p29"/>
          <p:cNvCxnSpPr/>
          <p:nvPr/>
        </p:nvCxnSpPr>
        <p:spPr>
          <a:xfrm>
            <a:off x="5562600" y="2743200"/>
            <a:ext cx="38100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2454" name="Google Shape;2454;p29"/>
          <p:cNvCxnSpPr/>
          <p:nvPr/>
        </p:nvCxnSpPr>
        <p:spPr>
          <a:xfrm>
            <a:off x="5334000" y="4876800"/>
            <a:ext cx="91440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2455" name="Google Shape;2455;p29"/>
          <p:cNvCxnSpPr/>
          <p:nvPr/>
        </p:nvCxnSpPr>
        <p:spPr>
          <a:xfrm flipH="1" rot="10800000">
            <a:off x="5410200" y="4114800"/>
            <a:ext cx="1143000" cy="6858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1" name="Shape 2461"/>
        <p:cNvGrpSpPr/>
        <p:nvPr/>
      </p:nvGrpSpPr>
      <p:grpSpPr>
        <a:xfrm>
          <a:off x="0" y="0"/>
          <a:ext cx="0" cy="0"/>
          <a:chOff x="0" y="0"/>
          <a:chExt cx="0" cy="0"/>
        </a:xfrm>
      </p:grpSpPr>
      <p:sp>
        <p:nvSpPr>
          <p:cNvPr id="2462" name="Google Shape;2462;p30"/>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Comic Sans MS"/>
              <a:buNone/>
            </a:pPr>
            <a:r>
              <a:rPr b="0" i="0" lang="en-US" sz="4400" u="none" cap="none" strike="noStrike">
                <a:solidFill>
                  <a:schemeClr val="dk2"/>
                </a:solidFill>
                <a:latin typeface="Comic Sans MS"/>
                <a:ea typeface="Comic Sans MS"/>
                <a:cs typeface="Comic Sans MS"/>
                <a:sym typeface="Comic Sans MS"/>
              </a:rPr>
              <a:t>CELL PARTS</a:t>
            </a:r>
            <a:endParaRPr/>
          </a:p>
        </p:txBody>
      </p:sp>
      <p:graphicFrame>
        <p:nvGraphicFramePr>
          <p:cNvPr id="2463" name="Google Shape;2463;p30"/>
          <p:cNvGraphicFramePr/>
          <p:nvPr/>
        </p:nvGraphicFramePr>
        <p:xfrm>
          <a:off x="0" y="1752600"/>
          <a:ext cx="3000000" cy="3000000"/>
        </p:xfrm>
        <a:graphic>
          <a:graphicData uri="http://schemas.openxmlformats.org/drawingml/2006/table">
            <a:tbl>
              <a:tblPr>
                <a:noFill/>
                <a:tableStyleId>{1CFF6C20-B936-429A-A096-E3364E0C6664}</a:tableStyleId>
              </a:tblPr>
              <a:tblGrid>
                <a:gridCol w="2500300"/>
                <a:gridCol w="6643675"/>
              </a:tblGrid>
              <a:tr h="822325">
                <a:tc>
                  <a:txBody>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NAME OF CELL PART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FUNCTION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6150">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sng" cap="none" strike="noStrike">
                          <a:solidFill>
                            <a:schemeClr val="dk1"/>
                          </a:solidFill>
                          <a:latin typeface="Arial"/>
                          <a:ea typeface="Arial"/>
                          <a:cs typeface="Arial"/>
                          <a:sym typeface="Arial"/>
                        </a:rPr>
                        <a:t>NUCLEUS</a:t>
                      </a:r>
                      <a:r>
                        <a:rPr b="1" i="0" lang="en-US" sz="2800" u="none" cap="none" strike="noStrike">
                          <a:solidFill>
                            <a:schemeClr val="dk1"/>
                          </a:solidFill>
                          <a:latin typeface="Arial"/>
                          <a:ea typeface="Arial"/>
                          <a:cs typeface="Arial"/>
                          <a:sym typeface="Arial"/>
                        </a:rPr>
                        <a:t> </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sng" cap="none" strike="noStrike">
                          <a:solidFill>
                            <a:schemeClr val="dk1"/>
                          </a:solidFill>
                          <a:latin typeface="Arial"/>
                          <a:ea typeface="Arial"/>
                          <a:cs typeface="Arial"/>
                          <a:sym typeface="Arial"/>
                        </a:rPr>
                        <a:t>CONTROLS </a:t>
                      </a:r>
                      <a:r>
                        <a:rPr b="1" i="0" lang="en-US" sz="2800" u="none" cap="none" strike="noStrike">
                          <a:solidFill>
                            <a:schemeClr val="dk1"/>
                          </a:solidFill>
                          <a:latin typeface="Arial"/>
                          <a:ea typeface="Arial"/>
                          <a:cs typeface="Arial"/>
                          <a:sym typeface="Arial"/>
                        </a:rPr>
                        <a:t>Cell Activities; Contains genetic information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944550">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sng" cap="none" strike="noStrike">
                          <a:solidFill>
                            <a:schemeClr val="dk1"/>
                          </a:solidFill>
                          <a:latin typeface="Arial"/>
                          <a:ea typeface="Arial"/>
                          <a:cs typeface="Arial"/>
                          <a:sym typeface="Arial"/>
                        </a:rPr>
                        <a:t>CELL MEMBRANE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66"/>
                    </a:solidFill>
                  </a:tcPr>
                </a:tc>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SURROUNDS CELL; lets certain things pass in &amp; out ; semi-permeable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66"/>
                    </a:solidFill>
                  </a:tcPr>
                </a:tc>
              </a:tr>
              <a:tr h="1457325">
                <a:tc>
                  <a:txBody>
                    <a:bodyPr/>
                    <a:lstStyle/>
                    <a:p>
                      <a:pPr indent="0" lvl="0" marL="0" marR="0" rtl="0" algn="l">
                        <a:lnSpc>
                          <a:spcPct val="100000"/>
                        </a:lnSpc>
                        <a:spcBef>
                          <a:spcPts val="0"/>
                        </a:spcBef>
                        <a:spcAft>
                          <a:spcPts val="0"/>
                        </a:spcAft>
                        <a:buClr>
                          <a:srgbClr val="FF0000"/>
                        </a:buClr>
                        <a:buSzPts val="2800"/>
                        <a:buFont typeface="Arial"/>
                        <a:buNone/>
                      </a:pPr>
                      <a:r>
                        <a:rPr b="1" i="0" lang="en-US" sz="2800" u="sng" cap="none" strike="noStrike">
                          <a:solidFill>
                            <a:srgbClr val="FF0000"/>
                          </a:solidFill>
                          <a:latin typeface="Arial"/>
                          <a:ea typeface="Arial"/>
                          <a:cs typeface="Arial"/>
                          <a:sym typeface="Arial"/>
                        </a:rPr>
                        <a:t>CYTOPLASM</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JELLY-LIKE substance that holds cell parts</a:t>
                      </a:r>
                      <a:endParaRPr/>
                    </a:p>
                    <a:p>
                      <a:pPr indent="0" lvl="0" marL="0" marR="0" rtl="0" algn="l">
                        <a:spcBef>
                          <a:spcPts val="0"/>
                        </a:spcBef>
                        <a:spcAft>
                          <a:spcPts val="0"/>
                        </a:spcAft>
                        <a:buNone/>
                      </a:pPr>
                      <a:r>
                        <a:t/>
                      </a:r>
                      <a:endParaRPr b="1" i="0" sz="2800" u="non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FF99"/>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9" name="Shape 2469"/>
        <p:cNvGrpSpPr/>
        <p:nvPr/>
      </p:nvGrpSpPr>
      <p:grpSpPr>
        <a:xfrm>
          <a:off x="0" y="0"/>
          <a:ext cx="0" cy="0"/>
          <a:chOff x="0" y="0"/>
          <a:chExt cx="0" cy="0"/>
        </a:xfrm>
      </p:grpSpPr>
      <p:sp>
        <p:nvSpPr>
          <p:cNvPr id="2470" name="Google Shape;2470;p31"/>
          <p:cNvSpPr txBox="1"/>
          <p:nvPr>
            <p:ph idx="4294967295" type="body"/>
          </p:nvPr>
        </p:nvSpPr>
        <p:spPr>
          <a:xfrm>
            <a:off x="381000" y="304800"/>
            <a:ext cx="8458200" cy="6248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GOLGI BODIES</a:t>
            </a:r>
            <a:r>
              <a:rPr b="1" i="0" lang="en-US" sz="2000" u="none">
                <a:solidFill>
                  <a:schemeClr val="dk1"/>
                </a:solidFill>
                <a:latin typeface="Comic Sans MS"/>
                <a:ea typeface="Comic Sans MS"/>
                <a:cs typeface="Comic Sans MS"/>
                <a:sym typeface="Comic Sans MS"/>
              </a:rPr>
              <a:t> -   </a:t>
            </a:r>
            <a:r>
              <a:rPr b="1" i="0" lang="en-US" sz="2000" u="sng">
                <a:solidFill>
                  <a:schemeClr val="dk1"/>
                </a:solidFill>
                <a:latin typeface="Comic Sans MS"/>
                <a:ea typeface="Comic Sans MS"/>
                <a:cs typeface="Comic Sans MS"/>
                <a:sym typeface="Comic Sans MS"/>
              </a:rPr>
              <a:t>PACKAGING</a:t>
            </a:r>
            <a:r>
              <a:rPr b="1" i="0" lang="en-US" sz="2000" u="none">
                <a:solidFill>
                  <a:schemeClr val="dk1"/>
                </a:solidFill>
                <a:latin typeface="Comic Sans MS"/>
                <a:ea typeface="Comic Sans MS"/>
                <a:cs typeface="Comic Sans MS"/>
                <a:sym typeface="Comic Sans MS"/>
              </a:rPr>
              <a:t> and </a:t>
            </a:r>
            <a:r>
              <a:rPr b="1" i="0" lang="en-US" sz="2000" u="sng">
                <a:solidFill>
                  <a:schemeClr val="dk1"/>
                </a:solidFill>
                <a:latin typeface="Comic Sans MS"/>
                <a:ea typeface="Comic Sans MS"/>
                <a:cs typeface="Comic Sans MS"/>
                <a:sym typeface="Comic Sans MS"/>
              </a:rPr>
              <a:t>DISTRIBUTION</a:t>
            </a:r>
            <a:r>
              <a:rPr b="1" i="0" lang="en-US" sz="2000" u="none">
                <a:solidFill>
                  <a:schemeClr val="dk1"/>
                </a:solidFill>
                <a:latin typeface="Comic Sans MS"/>
                <a:ea typeface="Comic Sans MS"/>
                <a:cs typeface="Comic Sans MS"/>
                <a:sym typeface="Comic Sans MS"/>
              </a:rPr>
              <a:t> of cell 					products </a:t>
            </a:r>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MITOCHONDRIA</a:t>
            </a:r>
            <a:r>
              <a:rPr b="1" i="0" lang="en-US" sz="2000" u="none">
                <a:solidFill>
                  <a:schemeClr val="dk1"/>
                </a:solidFill>
                <a:latin typeface="Comic Sans MS"/>
                <a:ea typeface="Comic Sans MS"/>
                <a:cs typeface="Comic Sans MS"/>
                <a:sym typeface="Comic Sans MS"/>
              </a:rPr>
              <a:t> -</a:t>
            </a:r>
            <a:r>
              <a:rPr b="1" i="0" lang="en-US" sz="2000" u="sng">
                <a:solidFill>
                  <a:schemeClr val="dk1"/>
                </a:solidFill>
                <a:latin typeface="Comic Sans MS"/>
                <a:ea typeface="Comic Sans MS"/>
                <a:cs typeface="Comic Sans MS"/>
                <a:sym typeface="Comic Sans MS"/>
              </a:rPr>
              <a:t>ENERGY </a:t>
            </a:r>
            <a:r>
              <a:rPr b="1" i="0" lang="en-US" sz="2000" u="none">
                <a:solidFill>
                  <a:schemeClr val="dk1"/>
                </a:solidFill>
                <a:latin typeface="Comic Sans MS"/>
                <a:ea typeface="Comic Sans MS"/>
                <a:cs typeface="Comic Sans MS"/>
                <a:sym typeface="Comic Sans MS"/>
              </a:rPr>
              <a:t>(ATP) – “POWERHOUSE”</a:t>
            </a:r>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LYSOSOMES</a:t>
            </a:r>
            <a:r>
              <a:rPr b="1" i="0" lang="en-US" sz="2000" u="none">
                <a:solidFill>
                  <a:schemeClr val="dk1"/>
                </a:solidFill>
                <a:latin typeface="Comic Sans MS"/>
                <a:ea typeface="Comic Sans MS"/>
                <a:cs typeface="Comic Sans MS"/>
                <a:sym typeface="Comic Sans MS"/>
              </a:rPr>
              <a:t> -     Contains  </a:t>
            </a:r>
            <a:r>
              <a:rPr b="1" i="0" lang="en-US" sz="2000" u="sng">
                <a:solidFill>
                  <a:schemeClr val="dk1"/>
                </a:solidFill>
                <a:latin typeface="Comic Sans MS"/>
                <a:ea typeface="Comic Sans MS"/>
                <a:cs typeface="Comic Sans MS"/>
                <a:sym typeface="Comic Sans MS"/>
              </a:rPr>
              <a:t>DIGESTIVE ENZYMES</a:t>
            </a:r>
            <a:endParaRPr/>
          </a:p>
          <a:p>
            <a:pPr indent="-342900" lvl="0" marL="342900" marR="0" rtl="0" algn="l">
              <a:lnSpc>
                <a:spcPct val="90000"/>
              </a:lnSpc>
              <a:spcBef>
                <a:spcPts val="400"/>
              </a:spcBef>
              <a:spcAft>
                <a:spcPts val="0"/>
              </a:spcAft>
              <a:buClr>
                <a:srgbClr val="FF0000"/>
              </a:buClr>
              <a:buSzPts val="2000"/>
              <a:buFont typeface="Arial"/>
              <a:buNone/>
            </a:pPr>
            <a:r>
              <a:rPr b="1" i="0" lang="en-US" sz="2000" u="sng">
                <a:solidFill>
                  <a:srgbClr val="FF0000"/>
                </a:solidFill>
                <a:latin typeface="Arial"/>
                <a:ea typeface="Arial"/>
                <a:cs typeface="Arial"/>
                <a:sym typeface="Arial"/>
              </a:rPr>
              <a:t>RIBOSOMES</a:t>
            </a:r>
            <a:r>
              <a:rPr b="1" i="0" lang="en-US" sz="2000" u="none">
                <a:solidFill>
                  <a:schemeClr val="dk1"/>
                </a:solidFill>
                <a:latin typeface="Arial"/>
                <a:ea typeface="Arial"/>
                <a:cs typeface="Arial"/>
                <a:sym typeface="Arial"/>
              </a:rPr>
              <a:t> 	- </a:t>
            </a:r>
            <a:r>
              <a:rPr b="1" i="0" lang="en-US" sz="2000" u="sng">
                <a:solidFill>
                  <a:schemeClr val="dk1"/>
                </a:solidFill>
                <a:latin typeface="Arial"/>
                <a:ea typeface="Arial"/>
                <a:cs typeface="Arial"/>
                <a:sym typeface="Arial"/>
              </a:rPr>
              <a:t>PROTEIN</a:t>
            </a:r>
            <a:r>
              <a:rPr b="1" i="0" lang="en-US" sz="2000" u="none">
                <a:solidFill>
                  <a:schemeClr val="dk1"/>
                </a:solidFill>
                <a:latin typeface="Arial"/>
                <a:ea typeface="Arial"/>
                <a:cs typeface="Arial"/>
                <a:sym typeface="Arial"/>
              </a:rPr>
              <a:t> synthesis; Can be attached to ER or free 								in cytoplasm </a:t>
            </a:r>
            <a:endParaRPr b="1" i="0" sz="2000" u="sng">
              <a:solidFill>
                <a:schemeClr val="dk1"/>
              </a:solidFill>
              <a:latin typeface="Comic Sans MS"/>
              <a:ea typeface="Comic Sans MS"/>
              <a:cs typeface="Comic Sans MS"/>
              <a:sym typeface="Comic Sans MS"/>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ENDOPLASMIC RETICULUM (</a:t>
            </a:r>
            <a:r>
              <a:rPr b="1" i="0" lang="en-US" sz="2000" u="none">
                <a:solidFill>
                  <a:srgbClr val="FF0000"/>
                </a:solidFill>
                <a:latin typeface="Comic Sans MS"/>
                <a:ea typeface="Comic Sans MS"/>
                <a:cs typeface="Comic Sans MS"/>
                <a:sym typeface="Comic Sans MS"/>
              </a:rPr>
              <a:t>ER)</a:t>
            </a:r>
            <a:r>
              <a:rPr b="1" i="0" lang="en-US" sz="2000" u="none">
                <a:solidFill>
                  <a:schemeClr val="dk1"/>
                </a:solidFill>
                <a:latin typeface="Comic Sans MS"/>
                <a:ea typeface="Comic Sans MS"/>
                <a:cs typeface="Comic Sans MS"/>
                <a:sym typeface="Comic Sans MS"/>
              </a:rPr>
              <a:t> - System of channels for 	</a:t>
            </a:r>
            <a:r>
              <a:rPr b="1" i="0" lang="en-US" sz="2000" u="sng">
                <a:solidFill>
                  <a:schemeClr val="dk1"/>
                </a:solidFill>
                <a:latin typeface="Comic Sans MS"/>
                <a:ea typeface="Comic Sans MS"/>
                <a:cs typeface="Comic Sans MS"/>
                <a:sym typeface="Comic Sans MS"/>
              </a:rPr>
              <a:t>TRANSPORTING</a:t>
            </a:r>
            <a:r>
              <a:rPr b="1" i="0" lang="en-US" sz="2000" u="none">
                <a:solidFill>
                  <a:schemeClr val="dk1"/>
                </a:solidFill>
                <a:latin typeface="Comic Sans MS"/>
                <a:ea typeface="Comic Sans MS"/>
                <a:cs typeface="Comic Sans MS"/>
                <a:sym typeface="Comic Sans MS"/>
              </a:rPr>
              <a:t> RNA &amp; proteins; may contain ribosomes</a:t>
            </a:r>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NUCLEOLUS</a:t>
            </a:r>
            <a:r>
              <a:rPr b="1" i="0" lang="en-US" sz="2000" u="none">
                <a:solidFill>
                  <a:schemeClr val="dk1"/>
                </a:solidFill>
                <a:latin typeface="Comic Sans MS"/>
                <a:ea typeface="Comic Sans MS"/>
                <a:cs typeface="Comic Sans MS"/>
                <a:sym typeface="Comic Sans MS"/>
              </a:rPr>
              <a:t> - makes RIBOSOMES</a:t>
            </a:r>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VACUOLES</a:t>
            </a:r>
            <a:r>
              <a:rPr b="1" i="0" lang="en-US" sz="2000" u="none">
                <a:solidFill>
                  <a:schemeClr val="dk1"/>
                </a:solidFill>
                <a:latin typeface="Comic Sans MS"/>
                <a:ea typeface="Comic Sans MS"/>
                <a:cs typeface="Comic Sans MS"/>
                <a:sym typeface="Comic Sans MS"/>
              </a:rPr>
              <a:t>  - </a:t>
            </a:r>
            <a:r>
              <a:rPr b="1" i="0" lang="en-US" sz="2000" u="sng">
                <a:solidFill>
                  <a:schemeClr val="dk1"/>
                </a:solidFill>
                <a:latin typeface="Comic Sans MS"/>
                <a:ea typeface="Comic Sans MS"/>
                <a:cs typeface="Comic Sans MS"/>
                <a:sym typeface="Comic Sans MS"/>
              </a:rPr>
              <a:t>STORAGE</a:t>
            </a:r>
            <a:r>
              <a:rPr b="1" i="0" lang="en-US" sz="2000" u="none">
                <a:solidFill>
                  <a:schemeClr val="dk1"/>
                </a:solidFill>
                <a:latin typeface="Comic Sans MS"/>
                <a:ea typeface="Comic Sans MS"/>
                <a:cs typeface="Comic Sans MS"/>
                <a:sym typeface="Comic Sans MS"/>
              </a:rPr>
              <a:t> of extra sugar and water; </a:t>
            </a:r>
            <a:r>
              <a:rPr b="1" i="0" lang="en-US" sz="1800" u="none">
                <a:solidFill>
                  <a:schemeClr val="dk1"/>
                </a:solidFill>
                <a:latin typeface="Comic Sans MS"/>
                <a:ea typeface="Comic Sans MS"/>
                <a:cs typeface="Comic Sans MS"/>
                <a:sym typeface="Comic Sans MS"/>
              </a:rPr>
              <a:t>larger in plants</a:t>
            </a:r>
            <a:endParaRPr/>
          </a:p>
          <a:p>
            <a:pPr indent="-342900" lvl="0" marL="342900" marR="0" rtl="0" algn="l">
              <a:lnSpc>
                <a:spcPct val="90000"/>
              </a:lnSpc>
              <a:spcBef>
                <a:spcPts val="400"/>
              </a:spcBef>
              <a:spcAft>
                <a:spcPts val="0"/>
              </a:spcAft>
              <a:buClr>
                <a:srgbClr val="FF0000"/>
              </a:buClr>
              <a:buSzPts val="2000"/>
              <a:buFont typeface="Comic Sans MS"/>
              <a:buNone/>
            </a:pPr>
            <a:r>
              <a:rPr b="1" i="0" lang="en-US" sz="2000" u="sng">
                <a:solidFill>
                  <a:srgbClr val="FF0000"/>
                </a:solidFill>
                <a:latin typeface="Comic Sans MS"/>
                <a:ea typeface="Comic Sans MS"/>
                <a:cs typeface="Comic Sans MS"/>
                <a:sym typeface="Comic Sans MS"/>
              </a:rPr>
              <a:t>CYTOSKELETON</a:t>
            </a:r>
            <a:r>
              <a:rPr b="1" i="0" lang="en-US" sz="2000" u="none">
                <a:solidFill>
                  <a:schemeClr val="dk1"/>
                </a:solidFill>
                <a:latin typeface="Comic Sans MS"/>
                <a:ea typeface="Comic Sans MS"/>
                <a:cs typeface="Comic Sans MS"/>
                <a:sym typeface="Comic Sans MS"/>
              </a:rPr>
              <a:t> – maintains cell structure</a:t>
            </a:r>
            <a:endParaRPr/>
          </a:p>
          <a:p>
            <a:pPr indent="-342900" lvl="0" marL="342900" marR="0" rtl="0" algn="l">
              <a:lnSpc>
                <a:spcPct val="9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a:t>
            </a:r>
            <a:endParaRPr/>
          </a:p>
          <a:p>
            <a:pPr indent="-342900" lvl="0" marL="342900" marR="0" rtl="0" algn="l">
              <a:lnSpc>
                <a:spcPct val="90000"/>
              </a:lnSpc>
              <a:spcBef>
                <a:spcPts val="480"/>
              </a:spcBef>
              <a:spcAft>
                <a:spcPts val="0"/>
              </a:spcAft>
              <a:buClr>
                <a:srgbClr val="000099"/>
              </a:buClr>
              <a:buSzPts val="2400"/>
              <a:buFont typeface="Comic Sans MS"/>
              <a:buNone/>
            </a:pPr>
            <a:r>
              <a:rPr b="1" i="1" lang="en-US" sz="2400" u="sng">
                <a:solidFill>
                  <a:srgbClr val="000099"/>
                </a:solidFill>
                <a:latin typeface="Comic Sans MS"/>
                <a:ea typeface="Comic Sans MS"/>
                <a:cs typeface="Comic Sans MS"/>
                <a:sym typeface="Comic Sans MS"/>
              </a:rPr>
              <a:t>PLANT CELLS 				ANIMAL CELLS</a:t>
            </a:r>
            <a:endParaRPr/>
          </a:p>
          <a:p>
            <a:pPr indent="-342900" lvl="0" marL="342900" marR="0" rtl="0" algn="l">
              <a:lnSpc>
                <a:spcPct val="90000"/>
              </a:lnSpc>
              <a:spcBef>
                <a:spcPts val="400"/>
              </a:spcBef>
              <a:spcAft>
                <a:spcPts val="0"/>
              </a:spcAft>
              <a:buClr>
                <a:srgbClr val="009900"/>
              </a:buClr>
              <a:buSzPts val="2000"/>
              <a:buFont typeface="Comic Sans MS"/>
              <a:buNone/>
            </a:pPr>
            <a:r>
              <a:rPr b="1" i="0" lang="en-US" sz="2000" u="sng">
                <a:solidFill>
                  <a:srgbClr val="009900"/>
                </a:solidFill>
                <a:latin typeface="Comic Sans MS"/>
                <a:ea typeface="Comic Sans MS"/>
                <a:cs typeface="Comic Sans MS"/>
                <a:sym typeface="Comic Sans MS"/>
              </a:rPr>
              <a:t>CHLOROPLASTS</a:t>
            </a:r>
            <a:r>
              <a:rPr b="1" i="0" lang="en-US" sz="2000" u="none">
                <a:solidFill>
                  <a:schemeClr val="dk1"/>
                </a:solidFill>
                <a:latin typeface="Comic Sans MS"/>
                <a:ea typeface="Comic Sans MS"/>
                <a:cs typeface="Comic Sans MS"/>
                <a:sym typeface="Comic Sans MS"/>
              </a:rPr>
              <a:t> - CONVERT SOLAR 	</a:t>
            </a:r>
            <a:r>
              <a:rPr b="1" i="0" lang="en-US" sz="2000" u="sng">
                <a:solidFill>
                  <a:schemeClr val="dk1"/>
                </a:solidFill>
                <a:latin typeface="Comic Sans MS"/>
                <a:ea typeface="Comic Sans MS"/>
                <a:cs typeface="Comic Sans MS"/>
                <a:sym typeface="Comic Sans MS"/>
              </a:rPr>
              <a:t>CENTRIOLES</a:t>
            </a:r>
            <a:r>
              <a:rPr b="1" i="0" lang="en-US" sz="2000" u="none">
                <a:solidFill>
                  <a:schemeClr val="dk1"/>
                </a:solidFill>
                <a:latin typeface="Comic Sans MS"/>
                <a:ea typeface="Comic Sans MS"/>
                <a:cs typeface="Comic Sans MS"/>
                <a:sym typeface="Comic Sans MS"/>
              </a:rPr>
              <a:t> - help</a:t>
            </a:r>
            <a:endParaRPr/>
          </a:p>
          <a:p>
            <a:pPr indent="-342900" lvl="0" marL="342900" marR="0" rtl="0" algn="l">
              <a:lnSpc>
                <a:spcPct val="9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ENERGY AND CO2 🡪 GLUCOSE AND 	   in cell reproduction</a:t>
            </a:r>
            <a:endParaRPr/>
          </a:p>
          <a:p>
            <a:pPr indent="-342900" lvl="0" marL="342900" marR="0" rtl="0" algn="l">
              <a:lnSpc>
                <a:spcPct val="9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O2 during PHOTOSYNTHESIS</a:t>
            </a:r>
            <a:endParaRPr/>
          </a:p>
          <a:p>
            <a:pPr indent="-342900" lvl="0" marL="342900" marR="0" rtl="0" algn="l">
              <a:lnSpc>
                <a:spcPct val="90000"/>
              </a:lnSpc>
              <a:spcBef>
                <a:spcPts val="400"/>
              </a:spcBef>
              <a:spcAft>
                <a:spcPts val="0"/>
              </a:spcAft>
              <a:buClr>
                <a:schemeClr val="dk1"/>
              </a:buClr>
              <a:buSzPts val="2000"/>
              <a:buFont typeface="Comic Sans MS"/>
              <a:buNone/>
            </a:pPr>
            <a:r>
              <a:rPr b="1" i="0" lang="en-US" sz="2000" u="sng">
                <a:solidFill>
                  <a:schemeClr val="dk1"/>
                </a:solidFill>
                <a:latin typeface="Comic Sans MS"/>
                <a:ea typeface="Comic Sans MS"/>
                <a:cs typeface="Comic Sans MS"/>
                <a:sym typeface="Comic Sans MS"/>
              </a:rPr>
              <a:t>CELL WALL</a:t>
            </a:r>
            <a:r>
              <a:rPr b="1" i="0" lang="en-US" sz="2000" u="none">
                <a:solidFill>
                  <a:schemeClr val="dk1"/>
                </a:solidFill>
                <a:latin typeface="Comic Sans MS"/>
                <a:ea typeface="Comic Sans MS"/>
                <a:cs typeface="Comic Sans MS"/>
                <a:sym typeface="Comic Sans MS"/>
              </a:rPr>
              <a:t> – PROTECTS &amp; SUPPORTS </a:t>
            </a:r>
            <a:endParaRPr/>
          </a:p>
          <a:p>
            <a:pPr indent="-342900" lvl="0" marL="342900" marR="0" rtl="0" algn="l">
              <a:lnSpc>
                <a:spcPct val="9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plant cells; made of cellulose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4" name="Shape 2474"/>
        <p:cNvGrpSpPr/>
        <p:nvPr/>
      </p:nvGrpSpPr>
      <p:grpSpPr>
        <a:xfrm>
          <a:off x="0" y="0"/>
          <a:ext cx="0" cy="0"/>
          <a:chOff x="0" y="0"/>
          <a:chExt cx="0" cy="0"/>
        </a:xfrm>
      </p:grpSpPr>
      <p:pic>
        <p:nvPicPr>
          <p:cNvPr descr="onion001" id="2475" name="Google Shape;2475;p32"/>
          <p:cNvPicPr preferRelativeResize="0"/>
          <p:nvPr/>
        </p:nvPicPr>
        <p:blipFill rotWithShape="1">
          <a:blip r:embed="rId3">
            <a:alphaModFix/>
          </a:blip>
          <a:srcRect b="0" l="0" r="0" t="0"/>
          <a:stretch/>
        </p:blipFill>
        <p:spPr>
          <a:xfrm>
            <a:off x="4610100" y="2362200"/>
            <a:ext cx="4533900" cy="4156075"/>
          </a:xfrm>
          <a:prstGeom prst="rect">
            <a:avLst/>
          </a:prstGeom>
          <a:noFill/>
          <a:ln>
            <a:noFill/>
          </a:ln>
        </p:spPr>
      </p:pic>
      <p:pic>
        <p:nvPicPr>
          <p:cNvPr descr="cheek08" id="2476" name="Google Shape;2476;p32"/>
          <p:cNvPicPr preferRelativeResize="0"/>
          <p:nvPr/>
        </p:nvPicPr>
        <p:blipFill rotWithShape="1">
          <a:blip r:embed="rId4">
            <a:alphaModFix/>
          </a:blip>
          <a:srcRect b="0" l="0" r="0" t="0"/>
          <a:stretch/>
        </p:blipFill>
        <p:spPr>
          <a:xfrm>
            <a:off x="685800" y="0"/>
            <a:ext cx="4724400" cy="3543300"/>
          </a:xfrm>
          <a:prstGeom prst="rect">
            <a:avLst/>
          </a:prstGeom>
          <a:noFill/>
          <a:ln>
            <a:noFill/>
          </a:ln>
        </p:spPr>
      </p:pic>
      <p:pic>
        <p:nvPicPr>
          <p:cNvPr descr="elodea02" id="2477" name="Google Shape;2477;p32"/>
          <p:cNvPicPr preferRelativeResize="0"/>
          <p:nvPr/>
        </p:nvPicPr>
        <p:blipFill rotWithShape="1">
          <a:blip r:embed="rId5">
            <a:alphaModFix/>
          </a:blip>
          <a:srcRect b="0" l="0" r="0" t="0"/>
          <a:stretch/>
        </p:blipFill>
        <p:spPr>
          <a:xfrm>
            <a:off x="0" y="2889250"/>
            <a:ext cx="4267200" cy="3968750"/>
          </a:xfrm>
          <a:prstGeom prst="rect">
            <a:avLst/>
          </a:prstGeom>
          <a:noFill/>
          <a:ln>
            <a:noFill/>
          </a:ln>
        </p:spPr>
      </p:pic>
      <p:sp>
        <p:nvSpPr>
          <p:cNvPr id="2478" name="Google Shape;2478;p32"/>
          <p:cNvSpPr txBox="1"/>
          <p:nvPr/>
        </p:nvSpPr>
        <p:spPr>
          <a:xfrm>
            <a:off x="5481637" y="762000"/>
            <a:ext cx="3662362"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Animal or Plant cell?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How do you know?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9" name="Shape 2219"/>
        <p:cNvGrpSpPr/>
        <p:nvPr/>
      </p:nvGrpSpPr>
      <p:grpSpPr>
        <a:xfrm>
          <a:off x="0" y="0"/>
          <a:ext cx="0" cy="0"/>
          <a:chOff x="0" y="0"/>
          <a:chExt cx="0" cy="0"/>
        </a:xfrm>
      </p:grpSpPr>
      <p:sp>
        <p:nvSpPr>
          <p:cNvPr id="2220" name="Google Shape;2220;p6"/>
          <p:cNvSpPr txBox="1"/>
          <p:nvPr>
            <p:ph type="title"/>
          </p:nvPr>
        </p:nvSpPr>
        <p:spPr>
          <a:xfrm>
            <a:off x="0" y="0"/>
            <a:ext cx="9296400" cy="1143000"/>
          </a:xfrm>
          <a:prstGeom prst="rect">
            <a:avLst/>
          </a:prstGeom>
          <a:solidFill>
            <a:srgbClr val="CCFFCC"/>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1" i="0" lang="en-US" sz="3600" u="sng">
                <a:solidFill>
                  <a:schemeClr val="dk2"/>
                </a:solidFill>
                <a:latin typeface="Arial"/>
                <a:ea typeface="Arial"/>
                <a:cs typeface="Arial"/>
                <a:sym typeface="Arial"/>
              </a:rPr>
              <a:t>Biology</a:t>
            </a:r>
            <a:r>
              <a:rPr b="0" i="0" lang="en-US" sz="3600" u="none">
                <a:solidFill>
                  <a:schemeClr val="dk2"/>
                </a:solidFill>
                <a:latin typeface="Arial"/>
                <a:ea typeface="Arial"/>
                <a:cs typeface="Arial"/>
                <a:sym typeface="Arial"/>
              </a:rPr>
              <a:t> – The Study of </a:t>
            </a:r>
            <a:r>
              <a:rPr b="1" i="0" lang="en-US" sz="3600" u="sng">
                <a:solidFill>
                  <a:schemeClr val="dk2"/>
                </a:solidFill>
                <a:latin typeface="Arial"/>
                <a:ea typeface="Arial"/>
                <a:cs typeface="Arial"/>
                <a:sym typeface="Arial"/>
              </a:rPr>
              <a:t>Living things: </a:t>
            </a:r>
            <a:r>
              <a:rPr b="0" i="0" lang="en-US" sz="3600" u="none">
                <a:solidFill>
                  <a:schemeClr val="dk2"/>
                </a:solidFill>
                <a:latin typeface="Arial"/>
                <a:ea typeface="Arial"/>
                <a:cs typeface="Arial"/>
                <a:sym typeface="Arial"/>
              </a:rPr>
              <a:t>Many fields</a:t>
            </a:r>
            <a:endParaRPr/>
          </a:p>
        </p:txBody>
      </p:sp>
      <p:sp>
        <p:nvSpPr>
          <p:cNvPr id="2221" name="Google Shape;2221;p6"/>
          <p:cNvSpPr txBox="1"/>
          <p:nvPr>
            <p:ph idx="1" type="body"/>
          </p:nvPr>
        </p:nvSpPr>
        <p:spPr>
          <a:xfrm>
            <a:off x="0" y="1600200"/>
            <a:ext cx="3886200" cy="4572000"/>
          </a:xfrm>
          <a:prstGeom prst="rect">
            <a:avLst/>
          </a:prstGeom>
          <a:solidFill>
            <a:srgbClr val="FFCCFF"/>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1. Cytology</a:t>
            </a:r>
            <a:r>
              <a:rPr b="0" i="0" lang="en-US" sz="2400" u="none">
                <a:solidFill>
                  <a:schemeClr val="dk1"/>
                </a:solidFill>
                <a:latin typeface="Arial"/>
                <a:ea typeface="Arial"/>
                <a:cs typeface="Arial"/>
                <a:sym typeface="Arial"/>
              </a:rPr>
              <a:t> </a:t>
            </a:r>
            <a:endParaRPr/>
          </a:p>
          <a:p>
            <a:pPr indent="-342900" lvl="0" marL="342900" rtl="0" algn="l">
              <a:lnSpc>
                <a:spcPct val="100000"/>
              </a:lnSpc>
              <a:spcBef>
                <a:spcPts val="48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2. Genetics </a:t>
            </a:r>
            <a:endParaRPr/>
          </a:p>
          <a:p>
            <a:pPr indent="-342900" lvl="0" marL="3429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3. Evolution </a:t>
            </a:r>
            <a:endParaRPr/>
          </a:p>
          <a:p>
            <a:pPr indent="-342900" lvl="0" marL="342900" rtl="0" algn="l">
              <a:lnSpc>
                <a:spcPct val="100000"/>
              </a:lnSpc>
              <a:spcBef>
                <a:spcPts val="48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4. Taxonomy </a:t>
            </a:r>
            <a:endParaRPr/>
          </a:p>
          <a:p>
            <a:pPr indent="-342900" lvl="0" marL="34290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5. Microbiology</a:t>
            </a:r>
            <a:endParaRPr/>
          </a:p>
          <a:p>
            <a:pPr indent="-1905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6. Zoology</a:t>
            </a:r>
            <a:endParaRPr/>
          </a:p>
          <a:p>
            <a:pPr indent="-342900" lvl="0" marL="342900" rtl="0" algn="l">
              <a:lnSpc>
                <a:spcPct val="100000"/>
              </a:lnSpc>
              <a:spcBef>
                <a:spcPts val="48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7. Botany</a:t>
            </a:r>
            <a:endParaRPr/>
          </a:p>
          <a:p>
            <a:pPr indent="-342900" lvl="0" marL="342900" rtl="0" algn="l">
              <a:lnSpc>
                <a:spcPct val="100000"/>
              </a:lnSpc>
              <a:spcBef>
                <a:spcPts val="48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8. Ecology</a:t>
            </a:r>
            <a:endParaRPr/>
          </a:p>
          <a:p>
            <a:pPr indent="-190500" lvl="0" marL="342900" rtl="0" algn="l">
              <a:spcBef>
                <a:spcPts val="480"/>
              </a:spcBef>
              <a:spcAft>
                <a:spcPts val="0"/>
              </a:spcAft>
              <a:buClr>
                <a:schemeClr val="dk1"/>
              </a:buClr>
              <a:buSzPts val="2400"/>
              <a:buFont typeface="Arial"/>
              <a:buNone/>
            </a:pPr>
            <a:r>
              <a:t/>
            </a:r>
            <a:endParaRPr b="1" i="0" sz="2400" u="sng">
              <a:solidFill>
                <a:schemeClr val="dk1"/>
              </a:solidFill>
              <a:latin typeface="Arial"/>
              <a:ea typeface="Arial"/>
              <a:cs typeface="Arial"/>
              <a:sym typeface="Arial"/>
            </a:endParaRPr>
          </a:p>
        </p:txBody>
      </p:sp>
      <p:sp>
        <p:nvSpPr>
          <p:cNvPr id="2222" name="Google Shape;2222;p6"/>
          <p:cNvSpPr txBox="1"/>
          <p:nvPr>
            <p:ph idx="1" type="body"/>
          </p:nvPr>
        </p:nvSpPr>
        <p:spPr>
          <a:xfrm>
            <a:off x="3576637" y="1600200"/>
            <a:ext cx="5567362" cy="4525962"/>
          </a:xfrm>
          <a:prstGeom prst="rect">
            <a:avLst/>
          </a:prstGeom>
          <a:solidFill>
            <a:srgbClr val="FFFFCC"/>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 </a:t>
            </a:r>
            <a:r>
              <a:rPr b="1" i="0" lang="en-US" sz="2400" u="sng">
                <a:solidFill>
                  <a:schemeClr val="dk1"/>
                </a:solidFill>
                <a:latin typeface="Arial"/>
                <a:ea typeface="Arial"/>
                <a:cs typeface="Arial"/>
                <a:sym typeface="Arial"/>
              </a:rPr>
              <a:t>Cells</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Heredity</a:t>
            </a:r>
            <a:endParaRPr/>
          </a:p>
          <a:p>
            <a:pPr indent="-342900" lvl="0" marL="342900" rtl="0" algn="l">
              <a:lnSpc>
                <a:spcPct val="100000"/>
              </a:lnSpc>
              <a:spcBef>
                <a:spcPts val="480"/>
              </a:spcBef>
              <a:spcAft>
                <a:spcPts val="0"/>
              </a:spcAft>
              <a:buClr>
                <a:schemeClr val="dk1"/>
              </a:buClr>
              <a:buSzPts val="2400"/>
              <a:buFont typeface="Arial"/>
              <a:buChar char="•"/>
            </a:pPr>
            <a:r>
              <a:rPr b="1" i="0" lang="en-US" sz="2400" u="sng">
                <a:solidFill>
                  <a:schemeClr val="dk1"/>
                </a:solidFill>
                <a:latin typeface="Arial"/>
                <a:ea typeface="Arial"/>
                <a:cs typeface="Arial"/>
                <a:sym typeface="Arial"/>
              </a:rPr>
              <a:t>Change over time</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Classification</a:t>
            </a:r>
            <a:endParaRPr/>
          </a:p>
          <a:p>
            <a:pPr indent="-342900" lvl="0" marL="342900" rtl="0" algn="l">
              <a:lnSpc>
                <a:spcPct val="100000"/>
              </a:lnSpc>
              <a:spcBef>
                <a:spcPts val="480"/>
              </a:spcBef>
              <a:spcAft>
                <a:spcPts val="0"/>
              </a:spcAft>
              <a:buClr>
                <a:schemeClr val="dk1"/>
              </a:buClr>
              <a:buSzPts val="2400"/>
              <a:buFont typeface="Arial"/>
              <a:buChar char="•"/>
            </a:pPr>
            <a:r>
              <a:rPr b="1" i="0" lang="en-US" sz="2400" u="sng">
                <a:solidFill>
                  <a:schemeClr val="dk1"/>
                </a:solidFill>
                <a:latin typeface="Arial"/>
                <a:ea typeface="Arial"/>
                <a:cs typeface="Arial"/>
                <a:sym typeface="Arial"/>
              </a:rPr>
              <a:t>Microscopic organisms (viruses, bacteria, protists)</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Animals</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Plants</a:t>
            </a:r>
            <a:endParaRPr/>
          </a:p>
          <a:p>
            <a:pPr indent="-342900" lvl="0" marL="34290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Interactions of </a:t>
            </a:r>
            <a:r>
              <a:rPr b="1" i="0" lang="en-US" sz="2400" u="sng">
                <a:solidFill>
                  <a:schemeClr val="dk1"/>
                </a:solidFill>
                <a:latin typeface="Arial"/>
                <a:ea typeface="Arial"/>
                <a:cs typeface="Arial"/>
                <a:sym typeface="Arial"/>
              </a:rPr>
              <a:t>organisms</a:t>
            </a:r>
            <a:r>
              <a:rPr b="0" i="0" lang="en-US" sz="2400" u="none">
                <a:solidFill>
                  <a:schemeClr val="dk1"/>
                </a:solidFill>
                <a:latin typeface="Arial"/>
                <a:ea typeface="Arial"/>
                <a:cs typeface="Arial"/>
                <a:sym typeface="Arial"/>
              </a:rPr>
              <a:t> with their </a:t>
            </a:r>
            <a:r>
              <a:rPr b="1" i="0" lang="en-US" sz="2400" u="sng">
                <a:solidFill>
                  <a:schemeClr val="dk1"/>
                </a:solidFill>
                <a:latin typeface="Arial"/>
                <a:ea typeface="Arial"/>
                <a:cs typeface="Arial"/>
                <a:sym typeface="Arial"/>
              </a:rPr>
              <a:t>environment</a:t>
            </a:r>
            <a:endParaRPr/>
          </a:p>
          <a:p>
            <a:pPr indent="-190500" lvl="0" marL="342900" rtl="0" algn="l">
              <a:spcBef>
                <a:spcPts val="480"/>
              </a:spcBef>
              <a:spcAft>
                <a:spcPts val="0"/>
              </a:spcAft>
              <a:buClr>
                <a:schemeClr val="dk1"/>
              </a:buClr>
              <a:buSzPts val="2400"/>
              <a:buFont typeface="Arial"/>
              <a:buNone/>
            </a:pPr>
            <a:r>
              <a:t/>
            </a:r>
            <a:endParaRPr b="1" i="0" sz="2400" u="sng">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gtEl>
                                        <p:attrNameLst>
                                          <p:attrName>style.visibility</p:attrName>
                                        </p:attrNameLst>
                                      </p:cBhvr>
                                      <p:to>
                                        <p:strVal val="visible"/>
                                      </p:to>
                                    </p:set>
                                    <p:animEffect filter="fade" transition="in">
                                      <p:cBhvr>
                                        <p:cTn dur="500"/>
                                        <p:tgtEl>
                                          <p:spTgt spid="2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0" st="0"/>
                                            </p:txEl>
                                          </p:spTgt>
                                        </p:tgtEl>
                                        <p:attrNameLst>
                                          <p:attrName>style.visibility</p:attrName>
                                        </p:attrNameLst>
                                      </p:cBhvr>
                                      <p:to>
                                        <p:strVal val="visible"/>
                                      </p:to>
                                    </p:set>
                                    <p:animEffect filter="fade" transition="in">
                                      <p:cBhvr>
                                        <p:cTn dur="500"/>
                                        <p:tgtEl>
                                          <p:spTgt spid="2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1" st="1"/>
                                            </p:txEl>
                                          </p:spTgt>
                                        </p:tgtEl>
                                        <p:attrNameLst>
                                          <p:attrName>style.visibility</p:attrName>
                                        </p:attrNameLst>
                                      </p:cBhvr>
                                      <p:to>
                                        <p:strVal val="visible"/>
                                      </p:to>
                                    </p:set>
                                    <p:animEffect filter="fade" transition="in">
                                      <p:cBhvr>
                                        <p:cTn dur="500"/>
                                        <p:tgtEl>
                                          <p:spTgt spid="2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2" st="2"/>
                                            </p:txEl>
                                          </p:spTgt>
                                        </p:tgtEl>
                                        <p:attrNameLst>
                                          <p:attrName>style.visibility</p:attrName>
                                        </p:attrNameLst>
                                      </p:cBhvr>
                                      <p:to>
                                        <p:strVal val="visible"/>
                                      </p:to>
                                    </p:set>
                                    <p:animEffect filter="fade" transition="in">
                                      <p:cBhvr>
                                        <p:cTn dur="500"/>
                                        <p:tgtEl>
                                          <p:spTgt spid="2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3" st="3"/>
                                            </p:txEl>
                                          </p:spTgt>
                                        </p:tgtEl>
                                        <p:attrNameLst>
                                          <p:attrName>style.visibility</p:attrName>
                                        </p:attrNameLst>
                                      </p:cBhvr>
                                      <p:to>
                                        <p:strVal val="visible"/>
                                      </p:to>
                                    </p:set>
                                    <p:animEffect filter="fade" transition="in">
                                      <p:cBhvr>
                                        <p:cTn dur="500"/>
                                        <p:tgtEl>
                                          <p:spTgt spid="22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4" st="4"/>
                                            </p:txEl>
                                          </p:spTgt>
                                        </p:tgtEl>
                                        <p:attrNameLst>
                                          <p:attrName>style.visibility</p:attrName>
                                        </p:attrNameLst>
                                      </p:cBhvr>
                                      <p:to>
                                        <p:strVal val="visible"/>
                                      </p:to>
                                    </p:set>
                                    <p:animEffect filter="fade" transition="in">
                                      <p:cBhvr>
                                        <p:cTn dur="500"/>
                                        <p:tgtEl>
                                          <p:spTgt spid="22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5" st="5"/>
                                            </p:txEl>
                                          </p:spTgt>
                                        </p:tgtEl>
                                        <p:attrNameLst>
                                          <p:attrName>style.visibility</p:attrName>
                                        </p:attrNameLst>
                                      </p:cBhvr>
                                      <p:to>
                                        <p:strVal val="visible"/>
                                      </p:to>
                                    </p:set>
                                    <p:animEffect filter="fade" transition="in">
                                      <p:cBhvr>
                                        <p:cTn dur="500"/>
                                        <p:tgtEl>
                                          <p:spTgt spid="22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6" st="6"/>
                                            </p:txEl>
                                          </p:spTgt>
                                        </p:tgtEl>
                                        <p:attrNameLst>
                                          <p:attrName>style.visibility</p:attrName>
                                        </p:attrNameLst>
                                      </p:cBhvr>
                                      <p:to>
                                        <p:strVal val="visible"/>
                                      </p:to>
                                    </p:set>
                                    <p:animEffect filter="fade" transition="in">
                                      <p:cBhvr>
                                        <p:cTn dur="500"/>
                                        <p:tgtEl>
                                          <p:spTgt spid="22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7" st="7"/>
                                            </p:txEl>
                                          </p:spTgt>
                                        </p:tgtEl>
                                        <p:attrNameLst>
                                          <p:attrName>style.visibility</p:attrName>
                                        </p:attrNameLst>
                                      </p:cBhvr>
                                      <p:to>
                                        <p:strVal val="visible"/>
                                      </p:to>
                                    </p:set>
                                    <p:animEffect filter="fade" transition="in">
                                      <p:cBhvr>
                                        <p:cTn dur="500"/>
                                        <p:tgtEl>
                                          <p:spTgt spid="222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8" st="8"/>
                                            </p:txEl>
                                          </p:spTgt>
                                        </p:tgtEl>
                                        <p:attrNameLst>
                                          <p:attrName>style.visibility</p:attrName>
                                        </p:attrNameLst>
                                      </p:cBhvr>
                                      <p:to>
                                        <p:strVal val="visible"/>
                                      </p:to>
                                    </p:set>
                                    <p:animEffect filter="fade" transition="in">
                                      <p:cBhvr>
                                        <p:cTn dur="500"/>
                                        <p:tgtEl>
                                          <p:spTgt spid="222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xEl>
                                              <p:pRg end="9" st="9"/>
                                            </p:txEl>
                                          </p:spTgt>
                                        </p:tgtEl>
                                        <p:attrNameLst>
                                          <p:attrName>style.visibility</p:attrName>
                                        </p:attrNameLst>
                                      </p:cBhvr>
                                      <p:to>
                                        <p:strVal val="visible"/>
                                      </p:to>
                                    </p:set>
                                    <p:animEffect filter="fade" transition="in">
                                      <p:cBhvr>
                                        <p:cTn dur="500"/>
                                        <p:tgtEl>
                                          <p:spTgt spid="222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gtEl>
                                        <p:attrNameLst>
                                          <p:attrName>style.visibility</p:attrName>
                                        </p:attrNameLst>
                                      </p:cBhvr>
                                      <p:to>
                                        <p:strVal val="visible"/>
                                      </p:to>
                                    </p:set>
                                    <p:animEffect filter="fade" transition="in">
                                      <p:cBhvr>
                                        <p:cTn dur="500"/>
                                        <p:tgtEl>
                                          <p:spTgt spid="2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0" st="0"/>
                                            </p:txEl>
                                          </p:spTgt>
                                        </p:tgtEl>
                                        <p:attrNameLst>
                                          <p:attrName>style.visibility</p:attrName>
                                        </p:attrNameLst>
                                      </p:cBhvr>
                                      <p:to>
                                        <p:strVal val="visible"/>
                                      </p:to>
                                    </p:set>
                                    <p:animEffect filter="fade" transition="in">
                                      <p:cBhvr>
                                        <p:cTn dur="500"/>
                                        <p:tgtEl>
                                          <p:spTgt spid="2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1" st="1"/>
                                            </p:txEl>
                                          </p:spTgt>
                                        </p:tgtEl>
                                        <p:attrNameLst>
                                          <p:attrName>style.visibility</p:attrName>
                                        </p:attrNameLst>
                                      </p:cBhvr>
                                      <p:to>
                                        <p:strVal val="visible"/>
                                      </p:to>
                                    </p:set>
                                    <p:animEffect filter="fade" transition="in">
                                      <p:cBhvr>
                                        <p:cTn dur="500"/>
                                        <p:tgtEl>
                                          <p:spTgt spid="2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2" st="2"/>
                                            </p:txEl>
                                          </p:spTgt>
                                        </p:tgtEl>
                                        <p:attrNameLst>
                                          <p:attrName>style.visibility</p:attrName>
                                        </p:attrNameLst>
                                      </p:cBhvr>
                                      <p:to>
                                        <p:strVal val="visible"/>
                                      </p:to>
                                    </p:set>
                                    <p:animEffect filter="fade" transition="in">
                                      <p:cBhvr>
                                        <p:cTn dur="500"/>
                                        <p:tgtEl>
                                          <p:spTgt spid="22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3" st="3"/>
                                            </p:txEl>
                                          </p:spTgt>
                                        </p:tgtEl>
                                        <p:attrNameLst>
                                          <p:attrName>style.visibility</p:attrName>
                                        </p:attrNameLst>
                                      </p:cBhvr>
                                      <p:to>
                                        <p:strVal val="visible"/>
                                      </p:to>
                                    </p:set>
                                    <p:animEffect filter="fade" transition="in">
                                      <p:cBhvr>
                                        <p:cTn dur="500"/>
                                        <p:tgtEl>
                                          <p:spTgt spid="22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4" st="4"/>
                                            </p:txEl>
                                          </p:spTgt>
                                        </p:tgtEl>
                                        <p:attrNameLst>
                                          <p:attrName>style.visibility</p:attrName>
                                        </p:attrNameLst>
                                      </p:cBhvr>
                                      <p:to>
                                        <p:strVal val="visible"/>
                                      </p:to>
                                    </p:set>
                                    <p:animEffect filter="fade" transition="in">
                                      <p:cBhvr>
                                        <p:cTn dur="500"/>
                                        <p:tgtEl>
                                          <p:spTgt spid="22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5" st="5"/>
                                            </p:txEl>
                                          </p:spTgt>
                                        </p:tgtEl>
                                        <p:attrNameLst>
                                          <p:attrName>style.visibility</p:attrName>
                                        </p:attrNameLst>
                                      </p:cBhvr>
                                      <p:to>
                                        <p:strVal val="visible"/>
                                      </p:to>
                                    </p:set>
                                    <p:animEffect filter="fade" transition="in">
                                      <p:cBhvr>
                                        <p:cTn dur="500"/>
                                        <p:tgtEl>
                                          <p:spTgt spid="22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6" st="6"/>
                                            </p:txEl>
                                          </p:spTgt>
                                        </p:tgtEl>
                                        <p:attrNameLst>
                                          <p:attrName>style.visibility</p:attrName>
                                        </p:attrNameLst>
                                      </p:cBhvr>
                                      <p:to>
                                        <p:strVal val="visible"/>
                                      </p:to>
                                    </p:set>
                                    <p:animEffect filter="fade" transition="in">
                                      <p:cBhvr>
                                        <p:cTn dur="500"/>
                                        <p:tgtEl>
                                          <p:spTgt spid="22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7" st="7"/>
                                            </p:txEl>
                                          </p:spTgt>
                                        </p:tgtEl>
                                        <p:attrNameLst>
                                          <p:attrName>style.visibility</p:attrName>
                                        </p:attrNameLst>
                                      </p:cBhvr>
                                      <p:to>
                                        <p:strVal val="visible"/>
                                      </p:to>
                                    </p:set>
                                    <p:animEffect filter="fade" transition="in">
                                      <p:cBhvr>
                                        <p:cTn dur="500"/>
                                        <p:tgtEl>
                                          <p:spTgt spid="22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xEl>
                                              <p:pRg end="8" st="8"/>
                                            </p:txEl>
                                          </p:spTgt>
                                        </p:tgtEl>
                                        <p:attrNameLst>
                                          <p:attrName>style.visibility</p:attrName>
                                        </p:attrNameLst>
                                      </p:cBhvr>
                                      <p:to>
                                        <p:strVal val="visible"/>
                                      </p:to>
                                    </p:set>
                                    <p:animEffect filter="fade" transition="in">
                                      <p:cBhvr>
                                        <p:cTn dur="500"/>
                                        <p:tgtEl>
                                          <p:spTgt spid="222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33"/>
          <p:cNvSpPr txBox="1"/>
          <p:nvPr>
            <p:ph idx="4294967295" type="title"/>
          </p:nvPr>
        </p:nvSpPr>
        <p:spPr>
          <a:xfrm>
            <a:off x="381000" y="381000"/>
            <a:ext cx="8001000" cy="129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Comic Sans MS"/>
              <a:buNone/>
            </a:pPr>
            <a:r>
              <a:rPr b="0" i="0" lang="en-US" sz="4400" u="none" cap="none" strike="noStrike">
                <a:solidFill>
                  <a:schemeClr val="dk2"/>
                </a:solidFill>
                <a:latin typeface="Comic Sans MS"/>
                <a:ea typeface="Comic Sans MS"/>
                <a:cs typeface="Comic Sans MS"/>
                <a:sym typeface="Comic Sans MS"/>
              </a:rPr>
              <a:t>Two Main Types of Eukaryotic Cells – Name the parts.</a:t>
            </a:r>
            <a:endParaRPr/>
          </a:p>
        </p:txBody>
      </p:sp>
      <p:pic>
        <p:nvPicPr>
          <p:cNvPr descr="plant_cell2[1]" id="2485" name="Google Shape;2485;p33"/>
          <p:cNvPicPr preferRelativeResize="0"/>
          <p:nvPr/>
        </p:nvPicPr>
        <p:blipFill rotWithShape="1">
          <a:blip r:embed="rId3">
            <a:alphaModFix/>
          </a:blip>
          <a:srcRect b="0" l="0" r="0" t="0"/>
          <a:stretch/>
        </p:blipFill>
        <p:spPr>
          <a:xfrm>
            <a:off x="762000" y="1981200"/>
            <a:ext cx="3035300" cy="3962400"/>
          </a:xfrm>
          <a:prstGeom prst="rect">
            <a:avLst/>
          </a:prstGeom>
          <a:noFill/>
          <a:ln>
            <a:noFill/>
          </a:ln>
        </p:spPr>
      </p:pic>
      <p:sp>
        <p:nvSpPr>
          <p:cNvPr id="2486" name="Google Shape;2486;p33"/>
          <p:cNvSpPr txBox="1"/>
          <p:nvPr/>
        </p:nvSpPr>
        <p:spPr>
          <a:xfrm>
            <a:off x="1295400" y="6096000"/>
            <a:ext cx="2133600" cy="51911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6600"/>
              </a:buClr>
              <a:buSzPts val="2800"/>
              <a:buFont typeface="Comic Sans MS"/>
              <a:buNone/>
            </a:pPr>
            <a:r>
              <a:rPr b="1" i="0" lang="en-US" sz="2800" u="none">
                <a:solidFill>
                  <a:srgbClr val="006600"/>
                </a:solidFill>
                <a:latin typeface="Comic Sans MS"/>
                <a:ea typeface="Comic Sans MS"/>
                <a:cs typeface="Comic Sans MS"/>
                <a:sym typeface="Comic Sans MS"/>
              </a:rPr>
              <a:t>Plant Cell</a:t>
            </a:r>
            <a:endParaRPr/>
          </a:p>
        </p:txBody>
      </p:sp>
      <p:pic>
        <p:nvPicPr>
          <p:cNvPr descr="andiagram[1]" id="2487" name="Google Shape;2487;p33"/>
          <p:cNvPicPr preferRelativeResize="0"/>
          <p:nvPr/>
        </p:nvPicPr>
        <p:blipFill rotWithShape="1">
          <a:blip r:embed="rId4">
            <a:alphaModFix/>
          </a:blip>
          <a:srcRect b="0" l="0" r="0" t="0"/>
          <a:stretch/>
        </p:blipFill>
        <p:spPr>
          <a:xfrm>
            <a:off x="5030787" y="2286000"/>
            <a:ext cx="3217862" cy="3235325"/>
          </a:xfrm>
          <a:prstGeom prst="rect">
            <a:avLst/>
          </a:prstGeom>
          <a:noFill/>
          <a:ln>
            <a:noFill/>
          </a:ln>
        </p:spPr>
      </p:pic>
      <p:sp>
        <p:nvSpPr>
          <p:cNvPr id="2488" name="Google Shape;2488;p33"/>
          <p:cNvSpPr txBox="1"/>
          <p:nvPr/>
        </p:nvSpPr>
        <p:spPr>
          <a:xfrm>
            <a:off x="5410200" y="5943600"/>
            <a:ext cx="2362200" cy="51911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A50021"/>
              </a:buClr>
              <a:buSzPts val="2800"/>
              <a:buFont typeface="Comic Sans MS"/>
              <a:buNone/>
            </a:pPr>
            <a:r>
              <a:rPr b="1" i="0" lang="en-US" sz="2800" u="none">
                <a:solidFill>
                  <a:srgbClr val="A50021"/>
                </a:solidFill>
                <a:latin typeface="Comic Sans MS"/>
                <a:ea typeface="Comic Sans MS"/>
                <a:cs typeface="Comic Sans MS"/>
                <a:sym typeface="Comic Sans MS"/>
              </a:rPr>
              <a:t>Animal Cell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2485"/>
                                        </p:tgtEl>
                                        <p:attrNameLst>
                                          <p:attrName>style.visibility</p:attrName>
                                        </p:attrNameLst>
                                      </p:cBhvr>
                                      <p:to>
                                        <p:strVal val="visible"/>
                                      </p:to>
                                    </p:set>
                                    <p:animEffect filter="fade" transition="in">
                                      <p:cBhvr>
                                        <p:cTn dur="500"/>
                                        <p:tgtEl>
                                          <p:spTgt spid="2485"/>
                                        </p:tgtEl>
                                      </p:cBhvr>
                                    </p:animEffect>
                                  </p:childTnLst>
                                </p:cTn>
                              </p:par>
                            </p:childTnLst>
                          </p:cTn>
                        </p:par>
                        <p:par>
                          <p:cTn fill="hold">
                            <p:stCondLst>
                              <p:cond delay="500"/>
                            </p:stCondLst>
                            <p:childTnLst>
                              <p:par>
                                <p:cTn fill="hold" nodeType="afterEffect" presetClass="entr" presetID="10" presetSubtype="0">
                                  <p:stCondLst>
                                    <p:cond delay="3000"/>
                                  </p:stCondLst>
                                  <p:childTnLst>
                                    <p:set>
                                      <p:cBhvr>
                                        <p:cTn dur="1" fill="hold">
                                          <p:stCondLst>
                                            <p:cond delay="0"/>
                                          </p:stCondLst>
                                        </p:cTn>
                                        <p:tgtEl>
                                          <p:spTgt spid="2487"/>
                                        </p:tgtEl>
                                        <p:attrNameLst>
                                          <p:attrName>style.visibility</p:attrName>
                                        </p:attrNameLst>
                                      </p:cBhvr>
                                      <p:to>
                                        <p:strVal val="visible"/>
                                      </p:to>
                                    </p:set>
                                    <p:animEffect filter="fade" transition="in">
                                      <p:cBhvr>
                                        <p:cTn dur="500"/>
                                        <p:tgtEl>
                                          <p:spTgt spid="2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6"/>
                                        </p:tgtEl>
                                        <p:attrNameLst>
                                          <p:attrName>style.visibility</p:attrName>
                                        </p:attrNameLst>
                                      </p:cBhvr>
                                      <p:to>
                                        <p:strVal val="visible"/>
                                      </p:to>
                                    </p:set>
                                    <p:anim calcmode="lin" valueType="num">
                                      <p:cBhvr additive="base">
                                        <p:cTn dur="500"/>
                                        <p:tgtEl>
                                          <p:spTgt spid="24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8"/>
                                        </p:tgtEl>
                                        <p:attrNameLst>
                                          <p:attrName>style.visibility</p:attrName>
                                        </p:attrNameLst>
                                      </p:cBhvr>
                                      <p:to>
                                        <p:strVal val="visible"/>
                                      </p:to>
                                    </p:set>
                                    <p:anim calcmode="lin" valueType="num">
                                      <p:cBhvr additive="base">
                                        <p:cTn dur="500"/>
                                        <p:tgtEl>
                                          <p:spTgt spid="24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3" name="Shape 2493"/>
        <p:cNvGrpSpPr/>
        <p:nvPr/>
      </p:nvGrpSpPr>
      <p:grpSpPr>
        <a:xfrm>
          <a:off x="0" y="0"/>
          <a:ext cx="0" cy="0"/>
          <a:chOff x="0" y="0"/>
          <a:chExt cx="0" cy="0"/>
        </a:xfrm>
      </p:grpSpPr>
      <p:sp>
        <p:nvSpPr>
          <p:cNvPr id="2494" name="Google Shape;2494;p34"/>
          <p:cNvSpPr txBox="1"/>
          <p:nvPr>
            <p:ph type="title"/>
          </p:nvPr>
        </p:nvSpPr>
        <p:spPr>
          <a:xfrm>
            <a:off x="0" y="0"/>
            <a:ext cx="9144000" cy="609600"/>
          </a:xfrm>
          <a:prstGeom prst="rect">
            <a:avLst/>
          </a:prstGeom>
          <a:solidFill>
            <a:srgbClr val="00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0" i="0" lang="en-US" sz="3200" u="none">
                <a:solidFill>
                  <a:schemeClr val="dk2"/>
                </a:solidFill>
                <a:latin typeface="Arial"/>
                <a:ea typeface="Arial"/>
                <a:cs typeface="Arial"/>
                <a:sym typeface="Arial"/>
              </a:rPr>
              <a:t>REVIEW MATCHING</a:t>
            </a:r>
            <a:endParaRPr/>
          </a:p>
        </p:txBody>
      </p:sp>
      <p:sp>
        <p:nvSpPr>
          <p:cNvPr id="2495" name="Google Shape;2495;p34"/>
          <p:cNvSpPr txBox="1"/>
          <p:nvPr>
            <p:ph idx="1" type="body"/>
          </p:nvPr>
        </p:nvSpPr>
        <p:spPr>
          <a:xfrm>
            <a:off x="0" y="990600"/>
            <a:ext cx="4495800" cy="5867400"/>
          </a:xfrm>
          <a:prstGeom prst="rect">
            <a:avLst/>
          </a:prstGeom>
          <a:solidFill>
            <a:srgbClr val="FFFF00"/>
          </a:solidFill>
          <a:ln>
            <a:noFill/>
          </a:ln>
        </p:spPr>
        <p:txBody>
          <a:bodyPr anchorCtr="0" anchor="t" bIns="45700" lIns="91425" spcFirstLastPara="1" rIns="91425" wrap="square" tIns="45700">
            <a:noAutofit/>
          </a:bodyPr>
          <a:lstStyle/>
          <a:p>
            <a:pPr indent="-533400" lvl="0" marL="533400" rtl="0" algn="l">
              <a:lnSpc>
                <a:spcPct val="90000"/>
              </a:lnSpc>
              <a:spcBef>
                <a:spcPts val="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NUCLEUS</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ENDOPLASMIC RETICULUM</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GOLGI COMPLEX</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MITOCHONDRIA</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RIBOSOME</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LYSOSOME</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CYTOSKELETON</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CYTOPLASM</a:t>
            </a:r>
            <a:endParaRPr/>
          </a:p>
          <a:p>
            <a:pPr indent="-533400" lvl="0" marL="533400" rtl="0" algn="l">
              <a:lnSpc>
                <a:spcPct val="90000"/>
              </a:lnSpc>
              <a:spcBef>
                <a:spcPts val="480"/>
              </a:spcBef>
              <a:spcAft>
                <a:spcPts val="0"/>
              </a:spcAft>
              <a:buClr>
                <a:schemeClr val="dk1"/>
              </a:buClr>
              <a:buSzPts val="2400"/>
              <a:buFont typeface="Arial"/>
              <a:buAutoNum type="arabicPeriod"/>
            </a:pPr>
            <a:r>
              <a:rPr b="0" i="0" lang="en-US" sz="2400" u="none">
                <a:solidFill>
                  <a:schemeClr val="dk1"/>
                </a:solidFill>
                <a:latin typeface="Arial"/>
                <a:ea typeface="Arial"/>
                <a:cs typeface="Arial"/>
                <a:sym typeface="Arial"/>
              </a:rPr>
              <a:t>CELL MEMBRANE</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496" name="Google Shape;2496;p34"/>
          <p:cNvSpPr txBox="1"/>
          <p:nvPr>
            <p:ph idx="1" type="body"/>
          </p:nvPr>
        </p:nvSpPr>
        <p:spPr>
          <a:xfrm>
            <a:off x="3276600" y="609600"/>
            <a:ext cx="5867400" cy="6248400"/>
          </a:xfrm>
          <a:prstGeom prst="rect">
            <a:avLst/>
          </a:prstGeom>
          <a:solidFill>
            <a:srgbClr val="CCFFFF"/>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 REGULATES WHAT ENTERS AND LEAVES A CELL</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 “SUICIDE SACS” – DIGESTIVE STRUCTURE</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 “POWERHOUSE” – GENERATES ATP</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 “POSTOFFICE” – PACKAGES AND SHIPS PRODUCTS FROM THE CEL</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 “ROADWAY” – MAKES LIPIDS AND TRANSPORTS SUBSTANCES W/IN THE CELL</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F. GEL-LIKE FLUID W/IN THE CELL</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G. “CONTROL CENTER” – HOUSES DNA</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H. “CELL FACTORY” – SITE OF PROTEIN SYNTHESIS</a:t>
            </a:r>
            <a:endParaRPr/>
          </a:p>
          <a:p>
            <a:pPr indent="-342900" lvl="0" marL="342900" rtl="0" algn="l">
              <a:lnSpc>
                <a:spcPct val="90000"/>
              </a:lnSpc>
              <a:spcBef>
                <a:spcPts val="48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 MAINTAINS CELL STRUCTURE</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497" name="Google Shape;2497;p34"/>
          <p:cNvSpPr/>
          <p:nvPr/>
        </p:nvSpPr>
        <p:spPr>
          <a:xfrm>
            <a:off x="8742362" y="3187700"/>
            <a:ext cx="3175" cy="0"/>
          </a:xfrm>
          <a:custGeom>
            <a:rect b="b" l="l" r="r" t="t"/>
            <a:pathLst>
              <a:path extrusionOk="0" h="1" w="2646">
                <a:moveTo>
                  <a:pt x="0" y="0"/>
                </a:moveTo>
                <a:lnTo>
                  <a:pt x="2645" y="0"/>
                </a:lnTo>
                <a:lnTo>
                  <a:pt x="0" y="0"/>
                </a:lnTo>
                <a:close/>
              </a:path>
            </a:pathLst>
          </a:custGeom>
          <a:solidFill>
            <a:schemeClr val="accent1"/>
          </a:solidFill>
          <a:ln cap="flat" cmpd="sng" w="3810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8" name="Google Shape;2498;p34"/>
          <p:cNvSpPr/>
          <p:nvPr/>
        </p:nvSpPr>
        <p:spPr>
          <a:xfrm>
            <a:off x="8759825" y="3205162"/>
            <a:ext cx="169862" cy="223837"/>
          </a:xfrm>
          <a:custGeom>
            <a:rect b="b" l="l" r="r" t="t"/>
            <a:pathLst>
              <a:path extrusionOk="0" h="223244" w="169557">
                <a:moveTo>
                  <a:pt x="17751" y="0"/>
                </a:moveTo>
                <a:lnTo>
                  <a:pt x="13010" y="0"/>
                </a:lnTo>
                <a:lnTo>
                  <a:pt x="11614" y="993"/>
                </a:lnTo>
                <a:lnTo>
                  <a:pt x="10682" y="2646"/>
                </a:lnTo>
                <a:lnTo>
                  <a:pt x="8930" y="8562"/>
                </a:lnTo>
                <a:lnTo>
                  <a:pt x="8853" y="13562"/>
                </a:lnTo>
                <a:lnTo>
                  <a:pt x="8831" y="21327"/>
                </a:lnTo>
                <a:lnTo>
                  <a:pt x="7835" y="24140"/>
                </a:lnTo>
                <a:lnTo>
                  <a:pt x="4084" y="29911"/>
                </a:lnTo>
                <a:lnTo>
                  <a:pt x="1755" y="35783"/>
                </a:lnTo>
                <a:lnTo>
                  <a:pt x="719" y="41701"/>
                </a:lnTo>
                <a:lnTo>
                  <a:pt x="260" y="47638"/>
                </a:lnTo>
                <a:lnTo>
                  <a:pt x="55" y="56230"/>
                </a:lnTo>
                <a:lnTo>
                  <a:pt x="0" y="61299"/>
                </a:lnTo>
                <a:lnTo>
                  <a:pt x="956" y="65671"/>
                </a:lnTo>
                <a:lnTo>
                  <a:pt x="2586" y="69577"/>
                </a:lnTo>
                <a:lnTo>
                  <a:pt x="4665" y="73174"/>
                </a:lnTo>
                <a:lnTo>
                  <a:pt x="6974" y="79816"/>
                </a:lnTo>
                <a:lnTo>
                  <a:pt x="7590" y="82977"/>
                </a:lnTo>
                <a:lnTo>
                  <a:pt x="7999" y="87067"/>
                </a:lnTo>
                <a:lnTo>
                  <a:pt x="8274" y="91780"/>
                </a:lnTo>
                <a:lnTo>
                  <a:pt x="8456" y="96905"/>
                </a:lnTo>
                <a:lnTo>
                  <a:pt x="9570" y="101315"/>
                </a:lnTo>
                <a:lnTo>
                  <a:pt x="11304" y="105246"/>
                </a:lnTo>
                <a:lnTo>
                  <a:pt x="13454" y="108860"/>
                </a:lnTo>
                <a:lnTo>
                  <a:pt x="13893" y="112261"/>
                </a:lnTo>
                <a:lnTo>
                  <a:pt x="13195" y="115520"/>
                </a:lnTo>
                <a:lnTo>
                  <a:pt x="11737" y="118685"/>
                </a:lnTo>
                <a:lnTo>
                  <a:pt x="11757" y="121788"/>
                </a:lnTo>
                <a:lnTo>
                  <a:pt x="12762" y="124848"/>
                </a:lnTo>
                <a:lnTo>
                  <a:pt x="14425" y="127881"/>
                </a:lnTo>
                <a:lnTo>
                  <a:pt x="16273" y="133896"/>
                </a:lnTo>
                <a:lnTo>
                  <a:pt x="17094" y="139876"/>
                </a:lnTo>
                <a:lnTo>
                  <a:pt x="17458" y="145842"/>
                </a:lnTo>
                <a:lnTo>
                  <a:pt x="17621" y="151801"/>
                </a:lnTo>
                <a:lnTo>
                  <a:pt x="17744" y="172641"/>
                </a:lnTo>
                <a:lnTo>
                  <a:pt x="18738" y="175617"/>
                </a:lnTo>
                <a:lnTo>
                  <a:pt x="22489" y="181571"/>
                </a:lnTo>
                <a:lnTo>
                  <a:pt x="24817" y="187524"/>
                </a:lnTo>
                <a:lnTo>
                  <a:pt x="25852" y="193476"/>
                </a:lnTo>
                <a:lnTo>
                  <a:pt x="26312" y="199430"/>
                </a:lnTo>
                <a:lnTo>
                  <a:pt x="26517" y="205383"/>
                </a:lnTo>
                <a:lnTo>
                  <a:pt x="26571" y="208360"/>
                </a:lnTo>
                <a:lnTo>
                  <a:pt x="25615" y="210344"/>
                </a:lnTo>
                <a:lnTo>
                  <a:pt x="23986" y="211667"/>
                </a:lnTo>
                <a:lnTo>
                  <a:pt x="21908" y="212549"/>
                </a:lnTo>
                <a:lnTo>
                  <a:pt x="20522" y="214129"/>
                </a:lnTo>
                <a:lnTo>
                  <a:pt x="19598" y="216174"/>
                </a:lnTo>
                <a:lnTo>
                  <a:pt x="17859" y="222829"/>
                </a:lnTo>
                <a:lnTo>
                  <a:pt x="22523" y="223120"/>
                </a:lnTo>
                <a:lnTo>
                  <a:pt x="27666" y="223242"/>
                </a:lnTo>
                <a:lnTo>
                  <a:pt x="40241" y="223243"/>
                </a:lnTo>
                <a:lnTo>
                  <a:pt x="42667" y="222250"/>
                </a:lnTo>
                <a:lnTo>
                  <a:pt x="45275" y="220597"/>
                </a:lnTo>
                <a:lnTo>
                  <a:pt x="48007" y="218502"/>
                </a:lnTo>
                <a:lnTo>
                  <a:pt x="51812" y="217105"/>
                </a:lnTo>
                <a:lnTo>
                  <a:pt x="56333" y="216174"/>
                </a:lnTo>
                <a:lnTo>
                  <a:pt x="61332" y="215554"/>
                </a:lnTo>
                <a:lnTo>
                  <a:pt x="65657" y="215140"/>
                </a:lnTo>
                <a:lnTo>
                  <a:pt x="69532" y="214864"/>
                </a:lnTo>
                <a:lnTo>
                  <a:pt x="73108" y="214680"/>
                </a:lnTo>
                <a:lnTo>
                  <a:pt x="76483" y="213566"/>
                </a:lnTo>
                <a:lnTo>
                  <a:pt x="79726" y="211830"/>
                </a:lnTo>
                <a:lnTo>
                  <a:pt x="82880" y="209681"/>
                </a:lnTo>
                <a:lnTo>
                  <a:pt x="86968" y="208248"/>
                </a:lnTo>
                <a:lnTo>
                  <a:pt x="91677" y="207293"/>
                </a:lnTo>
                <a:lnTo>
                  <a:pt x="96800" y="206657"/>
                </a:lnTo>
                <a:lnTo>
                  <a:pt x="101208" y="206232"/>
                </a:lnTo>
                <a:lnTo>
                  <a:pt x="105139" y="205949"/>
                </a:lnTo>
                <a:lnTo>
                  <a:pt x="108752" y="205761"/>
                </a:lnTo>
                <a:lnTo>
                  <a:pt x="118058" y="205551"/>
                </a:lnTo>
                <a:lnTo>
                  <a:pt x="169556" y="205383"/>
                </a:lnTo>
              </a:path>
            </a:pathLst>
          </a:custGeom>
          <a:noFill/>
          <a:ln cap="flat" cmpd="sng" w="3810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3" name="Shape 2503"/>
        <p:cNvGrpSpPr/>
        <p:nvPr/>
      </p:nvGrpSpPr>
      <p:grpSpPr>
        <a:xfrm>
          <a:off x="0" y="0"/>
          <a:ext cx="0" cy="0"/>
          <a:chOff x="0" y="0"/>
          <a:chExt cx="0" cy="0"/>
        </a:xfrm>
      </p:grpSpPr>
      <p:sp>
        <p:nvSpPr>
          <p:cNvPr id="2504" name="Google Shape;2504;p3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CELL TRANSPORT</a:t>
            </a:r>
            <a:endParaRPr/>
          </a:p>
        </p:txBody>
      </p:sp>
      <p:sp>
        <p:nvSpPr>
          <p:cNvPr id="2505" name="Google Shape;2505;p3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How substances move into and out of cells to maintain homeostasis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36"/>
          <p:cNvSpPr txBox="1"/>
          <p:nvPr>
            <p:ph type="title"/>
          </p:nvPr>
        </p:nvSpPr>
        <p:spPr>
          <a:xfrm>
            <a:off x="0" y="0"/>
            <a:ext cx="9144000" cy="114300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omic Sans MS"/>
              <a:buNone/>
            </a:pPr>
            <a:r>
              <a:rPr b="1" i="0" lang="en-US" sz="4000" u="sng">
                <a:solidFill>
                  <a:schemeClr val="dk2"/>
                </a:solidFill>
                <a:latin typeface="Comic Sans MS"/>
                <a:ea typeface="Comic Sans MS"/>
                <a:cs typeface="Comic Sans MS"/>
                <a:sym typeface="Comic Sans MS"/>
              </a:rPr>
              <a:t> MOLECULES CAN MOVE INTO OR OUT OF CELLS BY EITHER:</a:t>
            </a:r>
            <a:endParaRPr/>
          </a:p>
        </p:txBody>
      </p:sp>
      <p:sp>
        <p:nvSpPr>
          <p:cNvPr id="2512" name="Google Shape;2512;p36"/>
          <p:cNvSpPr txBox="1"/>
          <p:nvPr>
            <p:ph idx="1" type="body"/>
          </p:nvPr>
        </p:nvSpPr>
        <p:spPr>
          <a:xfrm>
            <a:off x="0" y="1219200"/>
            <a:ext cx="9144000" cy="5638800"/>
          </a:xfrm>
          <a:prstGeom prst="rect">
            <a:avLst/>
          </a:prstGeom>
          <a:solidFill>
            <a:srgbClr val="FFFFCC"/>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I. </a:t>
            </a:r>
            <a:r>
              <a:rPr b="1" i="0" lang="en-US" sz="3200" u="sng">
                <a:solidFill>
                  <a:srgbClr val="FF0000"/>
                </a:solidFill>
                <a:latin typeface="Comic Sans MS"/>
                <a:ea typeface="Comic Sans MS"/>
                <a:cs typeface="Comic Sans MS"/>
                <a:sym typeface="Comic Sans MS"/>
              </a:rPr>
              <a:t>PASSIVE</a:t>
            </a:r>
            <a:r>
              <a:rPr b="0" i="0" lang="en-US" sz="3200" u="none">
                <a:solidFill>
                  <a:schemeClr val="dk1"/>
                </a:solidFill>
                <a:latin typeface="Comic Sans MS"/>
                <a:ea typeface="Comic Sans MS"/>
                <a:cs typeface="Comic Sans MS"/>
                <a:sym typeface="Comic Sans MS"/>
              </a:rPr>
              <a:t> </a:t>
            </a:r>
            <a:r>
              <a:rPr b="0" i="0" lang="en-US" sz="3200" u="none">
                <a:solidFill>
                  <a:srgbClr val="FF0000"/>
                </a:solidFill>
                <a:latin typeface="Comic Sans MS"/>
                <a:ea typeface="Comic Sans MS"/>
                <a:cs typeface="Comic Sans MS"/>
                <a:sym typeface="Comic Sans MS"/>
              </a:rPr>
              <a:t>TRANSPORT</a:t>
            </a:r>
            <a:r>
              <a:rPr b="0" i="0" lang="en-US" sz="3200" u="none">
                <a:solidFill>
                  <a:schemeClr val="dk1"/>
                </a:solidFill>
                <a:latin typeface="Comic Sans MS"/>
                <a:ea typeface="Comic Sans MS"/>
                <a:cs typeface="Comic Sans MS"/>
                <a:sym typeface="Comic Sans MS"/>
              </a:rPr>
              <a:t> – </a:t>
            </a:r>
            <a:r>
              <a:rPr b="0" i="0" lang="en-US" sz="2800" u="none">
                <a:solidFill>
                  <a:schemeClr val="dk1"/>
                </a:solidFill>
                <a:latin typeface="Comic Sans MS"/>
                <a:ea typeface="Comic Sans MS"/>
                <a:cs typeface="Comic Sans MS"/>
                <a:sym typeface="Comic Sans MS"/>
              </a:rPr>
              <a:t>NO </a:t>
            </a:r>
            <a:r>
              <a:rPr b="1" i="0" lang="en-US" sz="2800" u="sng">
                <a:solidFill>
                  <a:srgbClr val="FF0000"/>
                </a:solidFill>
                <a:latin typeface="Comic Sans MS"/>
                <a:ea typeface="Comic Sans MS"/>
                <a:cs typeface="Comic Sans MS"/>
                <a:sym typeface="Comic Sans MS"/>
              </a:rPr>
              <a:t>ENERGY</a:t>
            </a:r>
            <a:r>
              <a:rPr b="0" i="0" lang="en-US" sz="2800" u="none">
                <a:solidFill>
                  <a:schemeClr val="dk1"/>
                </a:solidFill>
                <a:latin typeface="Comic Sans MS"/>
                <a:ea typeface="Comic Sans MS"/>
                <a:cs typeface="Comic Sans MS"/>
                <a:sym typeface="Comic Sans MS"/>
              </a:rPr>
              <a:t> needed</a:t>
            </a:r>
            <a:endParaRPr/>
          </a:p>
          <a:p>
            <a:pPr indent="-285750" lvl="1" marL="742950" rtl="0" algn="l">
              <a:lnSpc>
                <a:spcPct val="100000"/>
              </a:lnSpc>
              <a:spcBef>
                <a:spcPts val="56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a. DIFFUSION / OSMOSIS</a:t>
            </a:r>
            <a:endParaRPr/>
          </a:p>
          <a:p>
            <a:pPr indent="-285750" lvl="1" marL="742950" rtl="0" algn="l">
              <a:lnSpc>
                <a:spcPct val="100000"/>
              </a:lnSpc>
              <a:spcBef>
                <a:spcPts val="56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b. Facilitated Diffusion		</a:t>
            </a:r>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omic Sans MS"/>
              <a:ea typeface="Comic Sans MS"/>
              <a:cs typeface="Comic Sans MS"/>
              <a:sym typeface="Comic Sans MS"/>
            </a:endParaRPr>
          </a:p>
          <a:p>
            <a:pPr indent="-342900" lvl="0" marL="342900" rtl="0" algn="l">
              <a:lnSpc>
                <a:spcPct val="100000"/>
              </a:lnSpc>
              <a:spcBef>
                <a:spcPts val="640"/>
              </a:spcBef>
              <a:spcAft>
                <a:spcPts val="0"/>
              </a:spcAft>
              <a:buClr>
                <a:schemeClr val="dk1"/>
              </a:buClr>
              <a:buSzPts val="3200"/>
              <a:buFont typeface="Comic Sans MS"/>
              <a:buNone/>
            </a:pPr>
            <a:r>
              <a:rPr b="0" i="0" lang="en-US" sz="3200" u="none">
                <a:solidFill>
                  <a:schemeClr val="dk1"/>
                </a:solidFill>
                <a:latin typeface="Comic Sans MS"/>
                <a:ea typeface="Comic Sans MS"/>
                <a:cs typeface="Comic Sans MS"/>
                <a:sym typeface="Comic Sans MS"/>
              </a:rPr>
              <a:t>2. </a:t>
            </a:r>
            <a:r>
              <a:rPr b="1" i="0" lang="en-US" sz="3200" u="sng">
                <a:solidFill>
                  <a:srgbClr val="FF0000"/>
                </a:solidFill>
                <a:latin typeface="Comic Sans MS"/>
                <a:ea typeface="Comic Sans MS"/>
                <a:cs typeface="Comic Sans MS"/>
                <a:sym typeface="Comic Sans MS"/>
              </a:rPr>
              <a:t>ACTIVE </a:t>
            </a:r>
            <a:r>
              <a:rPr b="0" i="0" lang="en-US" sz="3200" u="none">
                <a:solidFill>
                  <a:srgbClr val="FF0000"/>
                </a:solidFill>
                <a:latin typeface="Comic Sans MS"/>
                <a:ea typeface="Comic Sans MS"/>
                <a:cs typeface="Comic Sans MS"/>
                <a:sym typeface="Comic Sans MS"/>
              </a:rPr>
              <a:t>TRANSPORT</a:t>
            </a:r>
            <a:r>
              <a:rPr b="0" i="0" lang="en-US" sz="3200" u="none">
                <a:solidFill>
                  <a:schemeClr val="dk1"/>
                </a:solidFill>
                <a:latin typeface="Comic Sans MS"/>
                <a:ea typeface="Comic Sans MS"/>
                <a:cs typeface="Comic Sans MS"/>
                <a:sym typeface="Comic Sans MS"/>
              </a:rPr>
              <a:t> (</a:t>
            </a:r>
            <a:r>
              <a:rPr b="1" i="0" lang="en-US" sz="3200" u="sng">
                <a:solidFill>
                  <a:schemeClr val="dk1"/>
                </a:solidFill>
                <a:latin typeface="Comic Sans MS"/>
                <a:ea typeface="Comic Sans MS"/>
                <a:cs typeface="Comic Sans MS"/>
                <a:sym typeface="Comic Sans MS"/>
              </a:rPr>
              <a:t>REQUIRES </a:t>
            </a:r>
            <a:r>
              <a:rPr b="1" i="0" lang="en-US" sz="3200" u="none">
                <a:solidFill>
                  <a:schemeClr val="dk1"/>
                </a:solidFill>
                <a:latin typeface="Comic Sans MS"/>
                <a:ea typeface="Comic Sans MS"/>
                <a:cs typeface="Comic Sans MS"/>
                <a:sym typeface="Comic Sans MS"/>
              </a:rPr>
              <a:t>	</a:t>
            </a:r>
            <a:r>
              <a:rPr b="0" i="0" lang="en-US" sz="3200" u="none">
                <a:solidFill>
                  <a:schemeClr val="dk1"/>
                </a:solidFill>
                <a:latin typeface="Comic Sans MS"/>
                <a:ea typeface="Comic Sans MS"/>
                <a:cs typeface="Comic Sans MS"/>
                <a:sym typeface="Comic Sans MS"/>
              </a:rPr>
              <a:t>ENERGY)</a:t>
            </a:r>
            <a:endParaRPr/>
          </a:p>
        </p:txBody>
      </p:sp>
      <p:sp>
        <p:nvSpPr>
          <p:cNvPr id="2513" name="Google Shape;2513;p36"/>
          <p:cNvSpPr txBox="1"/>
          <p:nvPr/>
        </p:nvSpPr>
        <p:spPr>
          <a:xfrm>
            <a:off x="5775325" y="2322512"/>
            <a:ext cx="755650" cy="36671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HIGH</a:t>
            </a:r>
            <a:endParaRPr/>
          </a:p>
        </p:txBody>
      </p:sp>
      <p:sp>
        <p:nvSpPr>
          <p:cNvPr id="2514" name="Google Shape;2514;p36"/>
          <p:cNvSpPr txBox="1"/>
          <p:nvPr/>
        </p:nvSpPr>
        <p:spPr>
          <a:xfrm>
            <a:off x="7832725" y="3541712"/>
            <a:ext cx="717550" cy="36671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LOW</a:t>
            </a:r>
            <a:endParaRPr/>
          </a:p>
        </p:txBody>
      </p:sp>
      <p:cxnSp>
        <p:nvCxnSpPr>
          <p:cNvPr id="2515" name="Google Shape;2515;p36"/>
          <p:cNvCxnSpPr/>
          <p:nvPr/>
        </p:nvCxnSpPr>
        <p:spPr>
          <a:xfrm>
            <a:off x="6400800" y="2743200"/>
            <a:ext cx="1371600" cy="914400"/>
          </a:xfrm>
          <a:prstGeom prst="straightConnector1">
            <a:avLst/>
          </a:prstGeom>
          <a:noFill/>
          <a:ln cap="flat" cmpd="sng" w="9525">
            <a:solidFill>
              <a:schemeClr val="dk1"/>
            </a:solidFill>
            <a:prstDash val="solid"/>
            <a:miter lim="800000"/>
            <a:headEnd len="med" w="med" type="none"/>
            <a:tailEnd len="med" w="med" type="triangle"/>
          </a:ln>
        </p:spPr>
      </p:cxnSp>
      <p:sp>
        <p:nvSpPr>
          <p:cNvPr id="2516" name="Google Shape;2516;p36"/>
          <p:cNvSpPr txBox="1"/>
          <p:nvPr/>
        </p:nvSpPr>
        <p:spPr>
          <a:xfrm>
            <a:off x="5241925" y="6132512"/>
            <a:ext cx="717550" cy="366712"/>
          </a:xfrm>
          <a:prstGeom prst="rect">
            <a:avLst/>
          </a:prstGeom>
          <a:solidFill>
            <a:srgbClr val="66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LOW</a:t>
            </a:r>
            <a:endParaRPr/>
          </a:p>
        </p:txBody>
      </p:sp>
      <p:sp>
        <p:nvSpPr>
          <p:cNvPr id="2517" name="Google Shape;2517;p36"/>
          <p:cNvSpPr txBox="1"/>
          <p:nvPr/>
        </p:nvSpPr>
        <p:spPr>
          <a:xfrm>
            <a:off x="7375525" y="5141912"/>
            <a:ext cx="755650" cy="366712"/>
          </a:xfrm>
          <a:prstGeom prst="rect">
            <a:avLst/>
          </a:prstGeom>
          <a:solidFill>
            <a:srgbClr val="66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HIGH</a:t>
            </a:r>
            <a:endParaRPr/>
          </a:p>
        </p:txBody>
      </p:sp>
      <p:cxnSp>
        <p:nvCxnSpPr>
          <p:cNvPr id="2518" name="Google Shape;2518;p36"/>
          <p:cNvCxnSpPr/>
          <p:nvPr/>
        </p:nvCxnSpPr>
        <p:spPr>
          <a:xfrm flipH="1" rot="10800000">
            <a:off x="5943600" y="5486400"/>
            <a:ext cx="1371600" cy="7620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3" name="Shape 2523"/>
        <p:cNvGrpSpPr/>
        <p:nvPr/>
      </p:nvGrpSpPr>
      <p:grpSpPr>
        <a:xfrm>
          <a:off x="0" y="0"/>
          <a:ext cx="0" cy="0"/>
          <a:chOff x="0" y="0"/>
          <a:chExt cx="0" cy="0"/>
        </a:xfrm>
      </p:grpSpPr>
      <p:sp>
        <p:nvSpPr>
          <p:cNvPr id="2524" name="Google Shape;2524;p37"/>
          <p:cNvSpPr txBox="1"/>
          <p:nvPr>
            <p:ph idx="1" type="body"/>
          </p:nvPr>
        </p:nvSpPr>
        <p:spPr>
          <a:xfrm>
            <a:off x="0" y="0"/>
            <a:ext cx="9144000" cy="6858000"/>
          </a:xfrm>
          <a:prstGeom prst="rect">
            <a:avLst/>
          </a:prstGeom>
          <a:solidFill>
            <a:schemeClr val="lt1"/>
          </a:solid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CELL MEMBRANE (“LIPID BILAYER”)</a:t>
            </a:r>
            <a:endParaRPr/>
          </a:p>
          <a:p>
            <a:pPr indent="-285750" lvl="1" marL="74295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MADE OF LIPIDS AND PROTEINS</a:t>
            </a:r>
            <a:endParaRPr/>
          </a:p>
          <a:p>
            <a:pPr indent="-285750" lvl="1" marL="74295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SELECTIVELY PERMEABLE</a:t>
            </a:r>
            <a:endParaRPr/>
          </a:p>
          <a:p>
            <a:pPr indent="-285750" lvl="1" marL="742950" rtl="0" algn="l">
              <a:lnSpc>
                <a:spcPct val="100000"/>
              </a:lnSpc>
              <a:spcBef>
                <a:spcPts val="48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(ONLY LETS CERTAIN </a:t>
            </a:r>
            <a:endParaRPr/>
          </a:p>
          <a:p>
            <a:pPr indent="-285750" lvl="1" marL="742950" rtl="0" algn="l">
              <a:lnSpc>
                <a:spcPct val="100000"/>
              </a:lnSpc>
              <a:spcBef>
                <a:spcPts val="48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THINGS IN &amp; OUT)</a:t>
            </a:r>
            <a:endParaRPr/>
          </a:p>
          <a:p>
            <a:pPr indent="-165100" lvl="0" marL="34290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lipidbilayer" id="2525" name="Google Shape;2525;p37"/>
          <p:cNvPicPr preferRelativeResize="0"/>
          <p:nvPr/>
        </p:nvPicPr>
        <p:blipFill rotWithShape="1">
          <a:blip r:embed="rId3">
            <a:alphaModFix/>
          </a:blip>
          <a:srcRect b="0" l="0" r="0" t="0"/>
          <a:stretch/>
        </p:blipFill>
        <p:spPr>
          <a:xfrm>
            <a:off x="3581400" y="2286000"/>
            <a:ext cx="5257800" cy="4187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30" name="Shape 2530"/>
        <p:cNvGrpSpPr/>
        <p:nvPr/>
      </p:nvGrpSpPr>
      <p:grpSpPr>
        <a:xfrm>
          <a:off x="0" y="0"/>
          <a:ext cx="0" cy="0"/>
          <a:chOff x="0" y="0"/>
          <a:chExt cx="0" cy="0"/>
        </a:xfrm>
      </p:grpSpPr>
      <p:sp>
        <p:nvSpPr>
          <p:cNvPr id="2531" name="Google Shape;2531;p38"/>
          <p:cNvSpPr txBox="1"/>
          <p:nvPr>
            <p:ph type="title"/>
          </p:nvPr>
        </p:nvSpPr>
        <p:spPr>
          <a:xfrm>
            <a:off x="457200" y="274637"/>
            <a:ext cx="8229600" cy="1554162"/>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400"/>
              <a:buFont typeface="Arial"/>
              <a:buNone/>
            </a:pPr>
            <a:r>
              <a:rPr b="1" i="0" lang="en-US" sz="2400" u="sng">
                <a:solidFill>
                  <a:schemeClr val="dk2"/>
                </a:solidFill>
                <a:latin typeface="Arial"/>
                <a:ea typeface="Arial"/>
                <a:cs typeface="Arial"/>
                <a:sym typeface="Arial"/>
              </a:rPr>
              <a:t>DIFFUSION</a:t>
            </a:r>
            <a:r>
              <a:rPr b="0" i="0" lang="en-US" sz="2400" u="none">
                <a:solidFill>
                  <a:schemeClr val="dk2"/>
                </a:solidFill>
                <a:latin typeface="Arial"/>
                <a:ea typeface="Arial"/>
                <a:cs typeface="Arial"/>
                <a:sym typeface="Arial"/>
              </a:rPr>
              <a:t> = MOVEMENT OF MOLECULES </a:t>
            </a:r>
            <a:r>
              <a:rPr b="1" i="0" lang="en-US" sz="2400" u="sng">
                <a:solidFill>
                  <a:schemeClr val="dk2"/>
                </a:solidFill>
                <a:latin typeface="Arial"/>
                <a:ea typeface="Arial"/>
                <a:cs typeface="Arial"/>
                <a:sym typeface="Arial"/>
              </a:rPr>
              <a:t>FROM</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HIGH CONCENTRATION</a:t>
            </a:r>
            <a:r>
              <a:rPr b="0" i="0" lang="en-US" sz="2400" u="none">
                <a:solidFill>
                  <a:schemeClr val="dk2"/>
                </a:solidFill>
                <a:latin typeface="Arial"/>
                <a:ea typeface="Arial"/>
                <a:cs typeface="Arial"/>
                <a:sym typeface="Arial"/>
              </a:rPr>
              <a:t> (MORE MOLECULES) </a:t>
            </a:r>
            <a:r>
              <a:rPr b="1" i="0" lang="en-US" sz="2400" u="sng">
                <a:solidFill>
                  <a:schemeClr val="dk2"/>
                </a:solidFill>
                <a:latin typeface="Arial"/>
                <a:ea typeface="Arial"/>
                <a:cs typeface="Arial"/>
                <a:sym typeface="Arial"/>
              </a:rPr>
              <a:t>TO</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LOW</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CONCENTRATION</a:t>
            </a:r>
            <a:r>
              <a:rPr b="0" i="0" lang="en-US" sz="2400" u="none">
                <a:solidFill>
                  <a:schemeClr val="dk2"/>
                </a:solidFill>
                <a:latin typeface="Arial"/>
                <a:ea typeface="Arial"/>
                <a:cs typeface="Arial"/>
                <a:sym typeface="Arial"/>
              </a:rPr>
              <a:t> (LESS MOLECULES)</a:t>
            </a:r>
            <a:endParaRPr/>
          </a:p>
        </p:txBody>
      </p:sp>
      <p:pic>
        <p:nvPicPr>
          <p:cNvPr descr="osmosis" id="2532" name="Google Shape;2532;p38"/>
          <p:cNvPicPr preferRelativeResize="0"/>
          <p:nvPr/>
        </p:nvPicPr>
        <p:blipFill rotWithShape="1">
          <a:blip r:embed="rId3">
            <a:alphaModFix/>
          </a:blip>
          <a:srcRect b="0" l="0" r="0" t="0"/>
          <a:stretch/>
        </p:blipFill>
        <p:spPr>
          <a:xfrm>
            <a:off x="0" y="1752600"/>
            <a:ext cx="9144000" cy="4852987"/>
          </a:xfrm>
          <a:prstGeom prst="rect">
            <a:avLst/>
          </a:prstGeom>
          <a:noFill/>
          <a:ln>
            <a:noFill/>
          </a:ln>
        </p:spPr>
      </p:pic>
      <p:sp>
        <p:nvSpPr>
          <p:cNvPr id="2533" name="Google Shape;2533;p38"/>
          <p:cNvSpPr txBox="1"/>
          <p:nvPr/>
        </p:nvSpPr>
        <p:spPr>
          <a:xfrm>
            <a:off x="3581400" y="4876800"/>
            <a:ext cx="2173287" cy="7016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DIFFUSION OF</a:t>
            </a:r>
            <a:endParaRPr/>
          </a:p>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H</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38" name="Shape 2538"/>
        <p:cNvGrpSpPr/>
        <p:nvPr/>
      </p:nvGrpSpPr>
      <p:grpSpPr>
        <a:xfrm>
          <a:off x="0" y="0"/>
          <a:ext cx="0" cy="0"/>
          <a:chOff x="0" y="0"/>
          <a:chExt cx="0" cy="0"/>
        </a:xfrm>
      </p:grpSpPr>
      <p:sp>
        <p:nvSpPr>
          <p:cNvPr id="2539" name="Google Shape;2539;p39"/>
          <p:cNvSpPr txBox="1"/>
          <p:nvPr>
            <p:ph type="title"/>
          </p:nvPr>
        </p:nvSpPr>
        <p:spPr>
          <a:xfrm>
            <a:off x="457200" y="0"/>
            <a:ext cx="8229600" cy="868362"/>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i="0" lang="en-US" sz="2800" u="none">
                <a:solidFill>
                  <a:schemeClr val="dk2"/>
                </a:solidFill>
                <a:latin typeface="Arial"/>
                <a:ea typeface="Arial"/>
                <a:cs typeface="Arial"/>
                <a:sym typeface="Arial"/>
              </a:rPr>
              <a:t>EFFECTS OF SOLUTIONS ON CELLS – HOW CELLS MAINTAIN HOMEOSTASIS</a:t>
            </a:r>
            <a:endParaRPr/>
          </a:p>
        </p:txBody>
      </p:sp>
      <p:pic>
        <p:nvPicPr>
          <p:cNvPr descr="cells" id="2540" name="Google Shape;2540;p39"/>
          <p:cNvPicPr preferRelativeResize="0"/>
          <p:nvPr/>
        </p:nvPicPr>
        <p:blipFill rotWithShape="1">
          <a:blip r:embed="rId3">
            <a:alphaModFix/>
          </a:blip>
          <a:srcRect b="0" l="0" r="0" t="0"/>
          <a:stretch/>
        </p:blipFill>
        <p:spPr>
          <a:xfrm>
            <a:off x="228600" y="1563687"/>
            <a:ext cx="8686800" cy="5000625"/>
          </a:xfrm>
          <a:prstGeom prst="rect">
            <a:avLst/>
          </a:prstGeom>
          <a:noFill/>
          <a:ln>
            <a:noFill/>
          </a:ln>
        </p:spPr>
      </p:pic>
      <p:sp>
        <p:nvSpPr>
          <p:cNvPr id="2541" name="Google Shape;2541;p39"/>
          <p:cNvSpPr txBox="1"/>
          <p:nvPr/>
        </p:nvSpPr>
        <p:spPr>
          <a:xfrm>
            <a:off x="-854075" y="6284912"/>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42" name="Google Shape;2542;p39"/>
          <p:cNvSpPr txBox="1"/>
          <p:nvPr/>
        </p:nvSpPr>
        <p:spPr>
          <a:xfrm>
            <a:off x="1600200" y="1143000"/>
            <a:ext cx="1708150" cy="366712"/>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PURE WATER</a:t>
            </a:r>
            <a:endParaRPr/>
          </a:p>
        </p:txBody>
      </p:sp>
      <p:sp>
        <p:nvSpPr>
          <p:cNvPr id="2543" name="Google Shape;2543;p39"/>
          <p:cNvSpPr txBox="1"/>
          <p:nvPr/>
        </p:nvSpPr>
        <p:spPr>
          <a:xfrm>
            <a:off x="6994525" y="1179512"/>
            <a:ext cx="1682750" cy="366712"/>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SALT WATER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8" name="Shape 2548"/>
        <p:cNvGrpSpPr/>
        <p:nvPr/>
      </p:nvGrpSpPr>
      <p:grpSpPr>
        <a:xfrm>
          <a:off x="0" y="0"/>
          <a:ext cx="0" cy="0"/>
          <a:chOff x="0" y="0"/>
          <a:chExt cx="0" cy="0"/>
        </a:xfrm>
      </p:grpSpPr>
      <p:sp>
        <p:nvSpPr>
          <p:cNvPr id="2549" name="Google Shape;2549;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EXPLAIN WHAT IS HAPPENING</a:t>
            </a:r>
            <a:endParaRPr/>
          </a:p>
        </p:txBody>
      </p:sp>
      <p:graphicFrame>
        <p:nvGraphicFramePr>
          <p:cNvPr id="2550" name="Google Shape;2550;p40"/>
          <p:cNvGraphicFramePr/>
          <p:nvPr/>
        </p:nvGraphicFramePr>
        <p:xfrm>
          <a:off x="0" y="1690687"/>
          <a:ext cx="8915400" cy="5167312"/>
        </p:xfrm>
        <a:graphic>
          <a:graphicData uri="http://schemas.openxmlformats.org/presentationml/2006/ole">
            <mc:AlternateContent>
              <mc:Choice Requires="v">
                <p:oleObj r:id="rId4" imgH="5167312" imgW="8915400" progId="MSPhotoEd.3" spid="_x0000_s1">
                  <p:embed/>
                </p:oleObj>
              </mc:Choice>
              <mc:Fallback>
                <p:oleObj r:id="rId5" imgH="5167312" imgW="8915400" progId="MSPhotoEd.3">
                  <p:embed/>
                  <p:pic>
                    <p:nvPicPr>
                      <p:cNvPr id="2550" name="Google Shape;2550;p40"/>
                      <p:cNvPicPr preferRelativeResize="0"/>
                      <p:nvPr>
                        <p:ph idx="1" type="body"/>
                      </p:nvPr>
                    </p:nvPicPr>
                    <p:blipFill rotWithShape="1">
                      <a:blip r:embed="rId6">
                        <a:alphaModFix/>
                      </a:blip>
                      <a:srcRect b="0" l="0" r="0" t="0"/>
                      <a:stretch/>
                    </p:blipFill>
                    <p:spPr>
                      <a:xfrm>
                        <a:off x="0" y="1690687"/>
                        <a:ext cx="8915400" cy="5167312"/>
                      </a:xfrm>
                      <a:prstGeom prst="rect">
                        <a:avLst/>
                      </a:prstGeom>
                      <a:noFill/>
                      <a:ln>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EF4"/>
        </a:solidFill>
      </p:bgPr>
    </p:bg>
    <p:spTree>
      <p:nvGrpSpPr>
        <p:cNvPr id="2555" name="Shape 2555"/>
        <p:cNvGrpSpPr/>
        <p:nvPr/>
      </p:nvGrpSpPr>
      <p:grpSpPr>
        <a:xfrm>
          <a:off x="0" y="0"/>
          <a:ext cx="0" cy="0"/>
          <a:chOff x="0" y="0"/>
          <a:chExt cx="0" cy="0"/>
        </a:xfrm>
      </p:grpSpPr>
      <p:sp>
        <p:nvSpPr>
          <p:cNvPr id="2556" name="Google Shape;2556;p41"/>
          <p:cNvSpPr txBox="1"/>
          <p:nvPr>
            <p:ph type="title"/>
          </p:nvPr>
        </p:nvSpPr>
        <p:spPr>
          <a:xfrm>
            <a:off x="304800" y="274637"/>
            <a:ext cx="8382000" cy="1782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400"/>
              <a:buFont typeface="Arial"/>
              <a:buNone/>
            </a:pPr>
            <a:r>
              <a:rPr b="1" i="0" lang="en-US" sz="2400" u="sng">
                <a:solidFill>
                  <a:schemeClr val="dk2"/>
                </a:solidFill>
                <a:latin typeface="Arial"/>
                <a:ea typeface="Arial"/>
                <a:cs typeface="Arial"/>
                <a:sym typeface="Arial"/>
              </a:rPr>
              <a:t>ACTIVE TRANSPORT</a:t>
            </a:r>
            <a:r>
              <a:rPr b="0" i="0" lang="en-US" sz="2400" u="none">
                <a:solidFill>
                  <a:schemeClr val="dk2"/>
                </a:solidFill>
                <a:latin typeface="Arial"/>
                <a:ea typeface="Arial"/>
                <a:cs typeface="Arial"/>
                <a:sym typeface="Arial"/>
              </a:rPr>
              <a:t> = movement of molecules </a:t>
            </a:r>
            <a:r>
              <a:rPr b="1" i="0" lang="en-US" sz="2400" u="sng">
                <a:solidFill>
                  <a:schemeClr val="dk2"/>
                </a:solidFill>
                <a:latin typeface="Arial"/>
                <a:ea typeface="Arial"/>
                <a:cs typeface="Arial"/>
                <a:sym typeface="Arial"/>
              </a:rPr>
              <a:t>from</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LOW</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to</a:t>
            </a:r>
            <a:r>
              <a:rPr b="0" i="0" lang="en-US" sz="2400" u="none">
                <a:solidFill>
                  <a:schemeClr val="dk2"/>
                </a:solidFill>
                <a:latin typeface="Arial"/>
                <a:ea typeface="Arial"/>
                <a:cs typeface="Arial"/>
                <a:sym typeface="Arial"/>
              </a:rPr>
              <a:t> </a:t>
            </a:r>
            <a:r>
              <a:rPr b="1" i="0" lang="en-US" sz="2400" u="sng">
                <a:solidFill>
                  <a:schemeClr val="dk2"/>
                </a:solidFill>
                <a:latin typeface="Arial"/>
                <a:ea typeface="Arial"/>
                <a:cs typeface="Arial"/>
                <a:sym typeface="Arial"/>
              </a:rPr>
              <a:t>HIGH</a:t>
            </a:r>
            <a:r>
              <a:rPr b="0" i="0" lang="en-US" sz="2400" u="none">
                <a:solidFill>
                  <a:schemeClr val="dk2"/>
                </a:solidFill>
                <a:latin typeface="Arial"/>
                <a:ea typeface="Arial"/>
                <a:cs typeface="Arial"/>
                <a:sym typeface="Arial"/>
              </a:rPr>
              <a:t> concentration</a:t>
            </a:r>
            <a:br>
              <a:rPr b="0" i="0" lang="en-US" sz="2400" u="none">
                <a:solidFill>
                  <a:schemeClr val="dk2"/>
                </a:solidFill>
                <a:latin typeface="Arial"/>
                <a:ea typeface="Arial"/>
                <a:cs typeface="Arial"/>
                <a:sym typeface="Arial"/>
              </a:rPr>
            </a:br>
            <a:r>
              <a:rPr b="0" i="0" lang="en-US" sz="2400" u="none">
                <a:solidFill>
                  <a:schemeClr val="dk2"/>
                </a:solidFill>
                <a:latin typeface="Arial"/>
                <a:ea typeface="Arial"/>
                <a:cs typeface="Arial"/>
                <a:sym typeface="Arial"/>
              </a:rPr>
              <a:t>(ENDOCYTOSIS, EXOCYTOSIS)</a:t>
            </a:r>
            <a:endParaRPr/>
          </a:p>
        </p:txBody>
      </p:sp>
      <p:pic>
        <p:nvPicPr>
          <p:cNvPr descr="cell2_active1_240x180" id="2557" name="Google Shape;2557;p41"/>
          <p:cNvPicPr preferRelativeResize="0"/>
          <p:nvPr/>
        </p:nvPicPr>
        <p:blipFill rotWithShape="1">
          <a:blip r:embed="rId3">
            <a:alphaModFix/>
          </a:blip>
          <a:srcRect b="0" l="0" r="0" t="0"/>
          <a:stretch/>
        </p:blipFill>
        <p:spPr>
          <a:xfrm>
            <a:off x="304800" y="2209800"/>
            <a:ext cx="5486400" cy="4114800"/>
          </a:xfrm>
          <a:prstGeom prst="rect">
            <a:avLst/>
          </a:prstGeom>
          <a:noFill/>
          <a:ln>
            <a:noFill/>
          </a:ln>
        </p:spPr>
      </p:pic>
      <p:sp>
        <p:nvSpPr>
          <p:cNvPr id="2558" name="Google Shape;2558;p41"/>
          <p:cNvSpPr txBox="1"/>
          <p:nvPr/>
        </p:nvSpPr>
        <p:spPr>
          <a:xfrm>
            <a:off x="6248400" y="3733800"/>
            <a:ext cx="8937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LOW</a:t>
            </a:r>
            <a:endParaRPr/>
          </a:p>
        </p:txBody>
      </p:sp>
      <p:sp>
        <p:nvSpPr>
          <p:cNvPr id="2559" name="Google Shape;2559;p41"/>
          <p:cNvSpPr txBox="1"/>
          <p:nvPr/>
        </p:nvSpPr>
        <p:spPr>
          <a:xfrm>
            <a:off x="7756525" y="2859087"/>
            <a:ext cx="946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HIGH</a:t>
            </a:r>
            <a:endParaRPr/>
          </a:p>
        </p:txBody>
      </p:sp>
      <p:cxnSp>
        <p:nvCxnSpPr>
          <p:cNvPr id="2560" name="Google Shape;2560;p41"/>
          <p:cNvCxnSpPr/>
          <p:nvPr/>
        </p:nvCxnSpPr>
        <p:spPr>
          <a:xfrm flipH="1" rot="10800000">
            <a:off x="7162800" y="3276600"/>
            <a:ext cx="685800" cy="457200"/>
          </a:xfrm>
          <a:prstGeom prst="straightConnector1">
            <a:avLst/>
          </a:prstGeom>
          <a:noFill/>
          <a:ln cap="flat" cmpd="sng" w="9525">
            <a:solidFill>
              <a:schemeClr val="dk1"/>
            </a:solidFill>
            <a:prstDash val="solid"/>
            <a:miter lim="800000"/>
            <a:headEnd len="med" w="med" type="none"/>
            <a:tailEnd len="med" w="med" type="triangle"/>
          </a:ln>
        </p:spPr>
      </p:cxnSp>
      <p:sp>
        <p:nvSpPr>
          <p:cNvPr id="2561" name="Google Shape;2561;p41"/>
          <p:cNvSpPr txBox="1"/>
          <p:nvPr/>
        </p:nvSpPr>
        <p:spPr>
          <a:xfrm>
            <a:off x="6324600" y="4876800"/>
            <a:ext cx="2386012" cy="822325"/>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REQUIRES ENERGY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6" name="Shape 2566"/>
        <p:cNvGrpSpPr/>
        <p:nvPr/>
      </p:nvGrpSpPr>
      <p:grpSpPr>
        <a:xfrm>
          <a:off x="0" y="0"/>
          <a:ext cx="0" cy="0"/>
          <a:chOff x="0" y="0"/>
          <a:chExt cx="0" cy="0"/>
        </a:xfrm>
      </p:grpSpPr>
      <p:sp>
        <p:nvSpPr>
          <p:cNvPr id="2567" name="Google Shape;2567;p42"/>
          <p:cNvSpPr txBox="1"/>
          <p:nvPr/>
        </p:nvSpPr>
        <p:spPr>
          <a:xfrm>
            <a:off x="3200400" y="457200"/>
            <a:ext cx="2849562"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omic Sans MS"/>
              <a:buNone/>
            </a:pPr>
            <a:r>
              <a:rPr b="1" i="0" lang="en-US" sz="1800" u="none">
                <a:solidFill>
                  <a:schemeClr val="dk1"/>
                </a:solidFill>
                <a:latin typeface="Comic Sans MS"/>
                <a:ea typeface="Comic Sans MS"/>
                <a:cs typeface="Comic Sans MS"/>
                <a:sym typeface="Comic Sans MS"/>
              </a:rPr>
              <a:t>CELLULAR TRANSPORT</a:t>
            </a:r>
            <a:endParaRPr/>
          </a:p>
        </p:txBody>
      </p:sp>
      <p:sp>
        <p:nvSpPr>
          <p:cNvPr id="2568" name="Google Shape;2568;p42"/>
          <p:cNvSpPr txBox="1"/>
          <p:nvPr/>
        </p:nvSpPr>
        <p:spPr>
          <a:xfrm>
            <a:off x="1752600" y="1600200"/>
            <a:ext cx="1174750" cy="366712"/>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PASSIVE</a:t>
            </a:r>
            <a:endParaRPr/>
          </a:p>
        </p:txBody>
      </p:sp>
      <p:sp>
        <p:nvSpPr>
          <p:cNvPr id="2569" name="Google Shape;2569;p42"/>
          <p:cNvSpPr txBox="1"/>
          <p:nvPr/>
        </p:nvSpPr>
        <p:spPr>
          <a:xfrm>
            <a:off x="6689725" y="1408112"/>
            <a:ext cx="1031875" cy="376237"/>
          </a:xfrm>
          <a:prstGeom prst="rect">
            <a:avLst/>
          </a:prstGeom>
          <a:solidFill>
            <a:srgbClr val="FFCCFF"/>
          </a:solidFill>
          <a:ln cap="flat" cmpd="sng" w="9525">
            <a:solidFill>
              <a:srgbClr val="FFCC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ACTIVE</a:t>
            </a:r>
            <a:endParaRPr/>
          </a:p>
        </p:txBody>
      </p:sp>
      <p:sp>
        <p:nvSpPr>
          <p:cNvPr id="2570" name="Google Shape;2570;p42"/>
          <p:cNvSpPr txBox="1"/>
          <p:nvPr/>
        </p:nvSpPr>
        <p:spPr>
          <a:xfrm>
            <a:off x="609600" y="838200"/>
            <a:ext cx="3041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Does not require cell energy</a:t>
            </a:r>
            <a:endParaRPr/>
          </a:p>
        </p:txBody>
      </p:sp>
      <p:sp>
        <p:nvSpPr>
          <p:cNvPr id="2571" name="Google Shape;2571;p42"/>
          <p:cNvSpPr txBox="1"/>
          <p:nvPr/>
        </p:nvSpPr>
        <p:spPr>
          <a:xfrm>
            <a:off x="5867400" y="914400"/>
            <a:ext cx="2266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Requires cell energy</a:t>
            </a:r>
            <a:endParaRPr/>
          </a:p>
        </p:txBody>
      </p:sp>
      <p:sp>
        <p:nvSpPr>
          <p:cNvPr id="2572" name="Google Shape;2572;p42"/>
          <p:cNvSpPr txBox="1"/>
          <p:nvPr/>
        </p:nvSpPr>
        <p:spPr>
          <a:xfrm>
            <a:off x="533400" y="2590800"/>
            <a:ext cx="1416050" cy="366712"/>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DIFFUSION</a:t>
            </a:r>
            <a:endParaRPr/>
          </a:p>
        </p:txBody>
      </p:sp>
      <p:sp>
        <p:nvSpPr>
          <p:cNvPr id="2573" name="Google Shape;2573;p42"/>
          <p:cNvSpPr txBox="1"/>
          <p:nvPr/>
        </p:nvSpPr>
        <p:spPr>
          <a:xfrm>
            <a:off x="3200400" y="2819400"/>
            <a:ext cx="1250950" cy="366712"/>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OSMOSIS</a:t>
            </a:r>
            <a:endParaRPr/>
          </a:p>
        </p:txBody>
      </p:sp>
      <p:sp>
        <p:nvSpPr>
          <p:cNvPr id="2574" name="Google Shape;2574;p42"/>
          <p:cNvSpPr txBox="1"/>
          <p:nvPr/>
        </p:nvSpPr>
        <p:spPr>
          <a:xfrm>
            <a:off x="0" y="4038600"/>
            <a:ext cx="1682750"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FACILITATED</a:t>
            </a: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DIFFUSION</a:t>
            </a:r>
            <a:endParaRPr/>
          </a:p>
        </p:txBody>
      </p:sp>
      <p:sp>
        <p:nvSpPr>
          <p:cNvPr id="2575" name="Google Shape;2575;p42"/>
          <p:cNvSpPr txBox="1"/>
          <p:nvPr/>
        </p:nvSpPr>
        <p:spPr>
          <a:xfrm>
            <a:off x="2590800" y="3581400"/>
            <a:ext cx="1047750" cy="366712"/>
          </a:xfrm>
          <a:prstGeom prst="rect">
            <a:avLst/>
          </a:prstGeom>
          <a:solidFill>
            <a:srgbClr val="99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HYPER-</a:t>
            </a:r>
            <a:endParaRPr/>
          </a:p>
        </p:txBody>
      </p:sp>
      <p:sp>
        <p:nvSpPr>
          <p:cNvPr id="2576" name="Google Shape;2576;p42"/>
          <p:cNvSpPr txBox="1"/>
          <p:nvPr/>
        </p:nvSpPr>
        <p:spPr>
          <a:xfrm>
            <a:off x="3810000" y="3733800"/>
            <a:ext cx="908050" cy="366712"/>
          </a:xfrm>
          <a:prstGeom prst="rect">
            <a:avLst/>
          </a:prstGeom>
          <a:solidFill>
            <a:srgbClr val="99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HYPO-</a:t>
            </a:r>
            <a:endParaRPr/>
          </a:p>
        </p:txBody>
      </p:sp>
      <p:sp>
        <p:nvSpPr>
          <p:cNvPr id="2577" name="Google Shape;2577;p42"/>
          <p:cNvSpPr txBox="1"/>
          <p:nvPr/>
        </p:nvSpPr>
        <p:spPr>
          <a:xfrm>
            <a:off x="4953000" y="3733800"/>
            <a:ext cx="654050" cy="366712"/>
          </a:xfrm>
          <a:prstGeom prst="rect">
            <a:avLst/>
          </a:prstGeom>
          <a:solidFill>
            <a:srgbClr val="99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ISO-</a:t>
            </a:r>
            <a:endParaRPr/>
          </a:p>
        </p:txBody>
      </p:sp>
      <p:sp>
        <p:nvSpPr>
          <p:cNvPr id="2578" name="Google Shape;2578;p42"/>
          <p:cNvSpPr txBox="1"/>
          <p:nvPr/>
        </p:nvSpPr>
        <p:spPr>
          <a:xfrm>
            <a:off x="5181600" y="2438400"/>
            <a:ext cx="1857375" cy="376237"/>
          </a:xfrm>
          <a:prstGeom prst="rect">
            <a:avLst/>
          </a:prstGeom>
          <a:solidFill>
            <a:srgbClr val="FFCCFF"/>
          </a:solidFill>
          <a:ln cap="flat" cmpd="sng" w="9525">
            <a:solidFill>
              <a:srgbClr val="FFCC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ENDOCYTOSIS</a:t>
            </a:r>
            <a:endParaRPr/>
          </a:p>
        </p:txBody>
      </p:sp>
      <p:sp>
        <p:nvSpPr>
          <p:cNvPr id="2579" name="Google Shape;2579;p42"/>
          <p:cNvSpPr txBox="1"/>
          <p:nvPr/>
        </p:nvSpPr>
        <p:spPr>
          <a:xfrm>
            <a:off x="7239000" y="2438400"/>
            <a:ext cx="1670050" cy="366712"/>
          </a:xfrm>
          <a:prstGeom prst="rect">
            <a:avLst/>
          </a:prstGeom>
          <a:solidFill>
            <a:srgbClr val="FFC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EXOCYTOSIS</a:t>
            </a:r>
            <a:endParaRPr/>
          </a:p>
        </p:txBody>
      </p:sp>
      <p:sp>
        <p:nvSpPr>
          <p:cNvPr id="2580" name="Google Shape;2580;p42"/>
          <p:cNvSpPr txBox="1"/>
          <p:nvPr/>
        </p:nvSpPr>
        <p:spPr>
          <a:xfrm>
            <a:off x="365125" y="3236912"/>
            <a:ext cx="14668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Uses protein</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channels</a:t>
            </a:r>
            <a:endParaRPr/>
          </a:p>
        </p:txBody>
      </p:sp>
      <p:sp>
        <p:nvSpPr>
          <p:cNvPr id="2581" name="Google Shape;2581;p42"/>
          <p:cNvSpPr txBox="1"/>
          <p:nvPr/>
        </p:nvSpPr>
        <p:spPr>
          <a:xfrm>
            <a:off x="1752600" y="5105400"/>
            <a:ext cx="1428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Small &amp; thru</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Lipid bilayer</a:t>
            </a:r>
            <a:endParaRPr/>
          </a:p>
        </p:txBody>
      </p:sp>
      <p:sp>
        <p:nvSpPr>
          <p:cNvPr id="2582" name="Google Shape;2582;p42"/>
          <p:cNvSpPr txBox="1"/>
          <p:nvPr/>
        </p:nvSpPr>
        <p:spPr>
          <a:xfrm>
            <a:off x="2574925" y="6056312"/>
            <a:ext cx="654050" cy="366712"/>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CO2</a:t>
            </a:r>
            <a:endParaRPr/>
          </a:p>
        </p:txBody>
      </p:sp>
      <p:sp>
        <p:nvSpPr>
          <p:cNvPr id="2583" name="Google Shape;2583;p42"/>
          <p:cNvSpPr txBox="1"/>
          <p:nvPr/>
        </p:nvSpPr>
        <p:spPr>
          <a:xfrm>
            <a:off x="3489325" y="5903912"/>
            <a:ext cx="488950" cy="366712"/>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O2</a:t>
            </a:r>
            <a:endParaRPr/>
          </a:p>
        </p:txBody>
      </p:sp>
      <p:cxnSp>
        <p:nvCxnSpPr>
          <p:cNvPr id="2584" name="Google Shape;2584;p42"/>
          <p:cNvCxnSpPr/>
          <p:nvPr/>
        </p:nvCxnSpPr>
        <p:spPr>
          <a:xfrm flipH="1">
            <a:off x="2362200" y="838200"/>
            <a:ext cx="2057400" cy="762000"/>
          </a:xfrm>
          <a:prstGeom prst="straightConnector1">
            <a:avLst/>
          </a:prstGeom>
          <a:noFill/>
          <a:ln cap="flat" cmpd="sng" w="9525">
            <a:solidFill>
              <a:schemeClr val="dk1"/>
            </a:solidFill>
            <a:prstDash val="solid"/>
            <a:miter lim="800000"/>
            <a:headEnd len="med" w="med" type="none"/>
            <a:tailEnd len="med" w="med" type="triangle"/>
          </a:ln>
        </p:spPr>
      </p:cxnSp>
      <p:cxnSp>
        <p:nvCxnSpPr>
          <p:cNvPr id="2585" name="Google Shape;2585;p42"/>
          <p:cNvCxnSpPr/>
          <p:nvPr/>
        </p:nvCxnSpPr>
        <p:spPr>
          <a:xfrm>
            <a:off x="5029200" y="838200"/>
            <a:ext cx="1676400" cy="685800"/>
          </a:xfrm>
          <a:prstGeom prst="straightConnector1">
            <a:avLst/>
          </a:prstGeom>
          <a:noFill/>
          <a:ln cap="flat" cmpd="sng" w="9525">
            <a:solidFill>
              <a:schemeClr val="dk1"/>
            </a:solidFill>
            <a:prstDash val="solid"/>
            <a:miter lim="800000"/>
            <a:headEnd len="med" w="med" type="none"/>
            <a:tailEnd len="med" w="med" type="triangle"/>
          </a:ln>
        </p:spPr>
      </p:cxnSp>
      <p:cxnSp>
        <p:nvCxnSpPr>
          <p:cNvPr id="2586" name="Google Shape;2586;p42"/>
          <p:cNvCxnSpPr/>
          <p:nvPr/>
        </p:nvCxnSpPr>
        <p:spPr>
          <a:xfrm flipH="1">
            <a:off x="6248400" y="1752600"/>
            <a:ext cx="838200" cy="609600"/>
          </a:xfrm>
          <a:prstGeom prst="straightConnector1">
            <a:avLst/>
          </a:prstGeom>
          <a:noFill/>
          <a:ln cap="flat" cmpd="sng" w="9525">
            <a:solidFill>
              <a:schemeClr val="dk1"/>
            </a:solidFill>
            <a:prstDash val="solid"/>
            <a:miter lim="800000"/>
            <a:headEnd len="med" w="med" type="none"/>
            <a:tailEnd len="med" w="med" type="triangle"/>
          </a:ln>
        </p:spPr>
      </p:cxnSp>
      <p:cxnSp>
        <p:nvCxnSpPr>
          <p:cNvPr id="2587" name="Google Shape;2587;p42"/>
          <p:cNvCxnSpPr/>
          <p:nvPr/>
        </p:nvCxnSpPr>
        <p:spPr>
          <a:xfrm>
            <a:off x="7239000" y="1828800"/>
            <a:ext cx="762000" cy="609600"/>
          </a:xfrm>
          <a:prstGeom prst="straightConnector1">
            <a:avLst/>
          </a:prstGeom>
          <a:noFill/>
          <a:ln cap="flat" cmpd="sng" w="9525">
            <a:solidFill>
              <a:schemeClr val="dk1"/>
            </a:solidFill>
            <a:prstDash val="solid"/>
            <a:miter lim="800000"/>
            <a:headEnd len="med" w="med" type="none"/>
            <a:tailEnd len="med" w="med" type="triangle"/>
          </a:ln>
        </p:spPr>
      </p:cxnSp>
      <p:cxnSp>
        <p:nvCxnSpPr>
          <p:cNvPr id="2588" name="Google Shape;2588;p42"/>
          <p:cNvCxnSpPr/>
          <p:nvPr/>
        </p:nvCxnSpPr>
        <p:spPr>
          <a:xfrm flipH="1">
            <a:off x="1371600" y="1981200"/>
            <a:ext cx="762000" cy="533400"/>
          </a:xfrm>
          <a:prstGeom prst="straightConnector1">
            <a:avLst/>
          </a:prstGeom>
          <a:noFill/>
          <a:ln cap="flat" cmpd="sng" w="9525">
            <a:solidFill>
              <a:schemeClr val="dk1"/>
            </a:solidFill>
            <a:prstDash val="solid"/>
            <a:miter lim="800000"/>
            <a:headEnd len="med" w="med" type="none"/>
            <a:tailEnd len="med" w="med" type="triangle"/>
          </a:ln>
        </p:spPr>
      </p:cxnSp>
      <p:cxnSp>
        <p:nvCxnSpPr>
          <p:cNvPr id="2589" name="Google Shape;2589;p42"/>
          <p:cNvCxnSpPr/>
          <p:nvPr/>
        </p:nvCxnSpPr>
        <p:spPr>
          <a:xfrm>
            <a:off x="2362200" y="1905000"/>
            <a:ext cx="1219200" cy="838200"/>
          </a:xfrm>
          <a:prstGeom prst="straightConnector1">
            <a:avLst/>
          </a:prstGeom>
          <a:noFill/>
          <a:ln cap="flat" cmpd="sng" w="9525">
            <a:solidFill>
              <a:schemeClr val="dk1"/>
            </a:solidFill>
            <a:prstDash val="solid"/>
            <a:miter lim="800000"/>
            <a:headEnd len="med" w="med" type="none"/>
            <a:tailEnd len="med" w="med" type="triangle"/>
          </a:ln>
        </p:spPr>
      </p:cxnSp>
      <p:sp>
        <p:nvSpPr>
          <p:cNvPr id="2590" name="Google Shape;2590;p42"/>
          <p:cNvSpPr txBox="1"/>
          <p:nvPr/>
        </p:nvSpPr>
        <p:spPr>
          <a:xfrm>
            <a:off x="609600" y="1981200"/>
            <a:ext cx="1238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Non-water</a:t>
            </a:r>
            <a:endParaRPr/>
          </a:p>
        </p:txBody>
      </p:sp>
      <p:sp>
        <p:nvSpPr>
          <p:cNvPr id="2591" name="Google Shape;2591;p42"/>
          <p:cNvSpPr txBox="1"/>
          <p:nvPr/>
        </p:nvSpPr>
        <p:spPr>
          <a:xfrm>
            <a:off x="3048000" y="2057400"/>
            <a:ext cx="742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water</a:t>
            </a:r>
            <a:endParaRPr/>
          </a:p>
        </p:txBody>
      </p:sp>
      <p:sp>
        <p:nvSpPr>
          <p:cNvPr id="2592" name="Google Shape;2592;p42"/>
          <p:cNvSpPr txBox="1"/>
          <p:nvPr/>
        </p:nvSpPr>
        <p:spPr>
          <a:xfrm>
            <a:off x="2667000" y="3886200"/>
            <a:ext cx="742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Low</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water</a:t>
            </a:r>
            <a:endParaRPr/>
          </a:p>
        </p:txBody>
      </p:sp>
      <p:sp>
        <p:nvSpPr>
          <p:cNvPr id="2593" name="Google Shape;2593;p42"/>
          <p:cNvSpPr txBox="1"/>
          <p:nvPr/>
        </p:nvSpPr>
        <p:spPr>
          <a:xfrm>
            <a:off x="3886200" y="4114800"/>
            <a:ext cx="742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High</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water</a:t>
            </a:r>
            <a:endParaRPr/>
          </a:p>
        </p:txBody>
      </p:sp>
      <p:sp>
        <p:nvSpPr>
          <p:cNvPr id="2594" name="Google Shape;2594;p42"/>
          <p:cNvSpPr txBox="1"/>
          <p:nvPr/>
        </p:nvSpPr>
        <p:spPr>
          <a:xfrm>
            <a:off x="4953000" y="4191000"/>
            <a:ext cx="93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water</a:t>
            </a:r>
            <a:endParaRPr/>
          </a:p>
        </p:txBody>
      </p:sp>
      <p:cxnSp>
        <p:nvCxnSpPr>
          <p:cNvPr id="2595" name="Google Shape;2595;p42"/>
          <p:cNvCxnSpPr/>
          <p:nvPr/>
        </p:nvCxnSpPr>
        <p:spPr>
          <a:xfrm>
            <a:off x="1447800" y="2971800"/>
            <a:ext cx="1219200" cy="2057400"/>
          </a:xfrm>
          <a:prstGeom prst="straightConnector1">
            <a:avLst/>
          </a:prstGeom>
          <a:noFill/>
          <a:ln cap="flat" cmpd="sng" w="9525">
            <a:solidFill>
              <a:schemeClr val="dk1"/>
            </a:solidFill>
            <a:prstDash val="solid"/>
            <a:miter lim="800000"/>
            <a:headEnd len="med" w="med" type="none"/>
            <a:tailEnd len="med" w="med" type="none"/>
          </a:ln>
        </p:spPr>
      </p:cxnSp>
      <p:cxnSp>
        <p:nvCxnSpPr>
          <p:cNvPr id="2596" name="Google Shape;2596;p42"/>
          <p:cNvCxnSpPr/>
          <p:nvPr/>
        </p:nvCxnSpPr>
        <p:spPr>
          <a:xfrm>
            <a:off x="2819400" y="5715000"/>
            <a:ext cx="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2597" name="Google Shape;2597;p42"/>
          <p:cNvCxnSpPr/>
          <p:nvPr/>
        </p:nvCxnSpPr>
        <p:spPr>
          <a:xfrm>
            <a:off x="3124200" y="5638800"/>
            <a:ext cx="304800" cy="228600"/>
          </a:xfrm>
          <a:prstGeom prst="straightConnector1">
            <a:avLst/>
          </a:prstGeom>
          <a:noFill/>
          <a:ln cap="flat" cmpd="sng" w="9525">
            <a:solidFill>
              <a:schemeClr val="dk1"/>
            </a:solidFill>
            <a:prstDash val="solid"/>
            <a:miter lim="800000"/>
            <a:headEnd len="med" w="med" type="none"/>
            <a:tailEnd len="med" w="med" type="triangle"/>
          </a:ln>
        </p:spPr>
      </p:cxnSp>
      <p:sp>
        <p:nvSpPr>
          <p:cNvPr id="2598" name="Google Shape;2598;p42"/>
          <p:cNvSpPr txBox="1"/>
          <p:nvPr/>
        </p:nvSpPr>
        <p:spPr>
          <a:xfrm>
            <a:off x="441325" y="4989512"/>
            <a:ext cx="1047750" cy="366712"/>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glucose</a:t>
            </a:r>
            <a:endParaRPr/>
          </a:p>
        </p:txBody>
      </p:sp>
      <p:cxnSp>
        <p:nvCxnSpPr>
          <p:cNvPr id="2599" name="Google Shape;2599;p42"/>
          <p:cNvCxnSpPr/>
          <p:nvPr/>
        </p:nvCxnSpPr>
        <p:spPr>
          <a:xfrm flipH="1">
            <a:off x="990600" y="2971800"/>
            <a:ext cx="152400" cy="304800"/>
          </a:xfrm>
          <a:prstGeom prst="straightConnector1">
            <a:avLst/>
          </a:prstGeom>
          <a:noFill/>
          <a:ln cap="flat" cmpd="sng" w="9525">
            <a:solidFill>
              <a:schemeClr val="dk1"/>
            </a:solidFill>
            <a:prstDash val="solid"/>
            <a:miter lim="800000"/>
            <a:headEnd len="med" w="med" type="none"/>
            <a:tailEnd len="med" w="med" type="none"/>
          </a:ln>
        </p:spPr>
      </p:cxnSp>
      <p:cxnSp>
        <p:nvCxnSpPr>
          <p:cNvPr id="2600" name="Google Shape;2600;p42"/>
          <p:cNvCxnSpPr/>
          <p:nvPr/>
        </p:nvCxnSpPr>
        <p:spPr>
          <a:xfrm flipH="1">
            <a:off x="609600" y="3810000"/>
            <a:ext cx="22860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2601" name="Google Shape;2601;p42"/>
          <p:cNvCxnSpPr/>
          <p:nvPr/>
        </p:nvCxnSpPr>
        <p:spPr>
          <a:xfrm>
            <a:off x="685800" y="4648200"/>
            <a:ext cx="76200" cy="304800"/>
          </a:xfrm>
          <a:prstGeom prst="straightConnector1">
            <a:avLst/>
          </a:prstGeom>
          <a:noFill/>
          <a:ln cap="flat" cmpd="sng" w="9525">
            <a:solidFill>
              <a:schemeClr val="dk1"/>
            </a:solidFill>
            <a:prstDash val="solid"/>
            <a:miter lim="800000"/>
            <a:headEnd len="med" w="med" type="none"/>
            <a:tailEnd len="med" w="med" type="triangle"/>
          </a:ln>
        </p:spPr>
      </p:cxnSp>
      <p:sp>
        <p:nvSpPr>
          <p:cNvPr id="2602" name="Google Shape;2602;p42"/>
          <p:cNvSpPr txBox="1"/>
          <p:nvPr/>
        </p:nvSpPr>
        <p:spPr>
          <a:xfrm>
            <a:off x="2819400" y="4495800"/>
            <a:ext cx="920750" cy="641350"/>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Cells</a:t>
            </a: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shrivel</a:t>
            </a:r>
            <a:endParaRPr/>
          </a:p>
        </p:txBody>
      </p:sp>
      <p:sp>
        <p:nvSpPr>
          <p:cNvPr id="2603" name="Google Shape;2603;p42"/>
          <p:cNvSpPr txBox="1"/>
          <p:nvPr/>
        </p:nvSpPr>
        <p:spPr>
          <a:xfrm>
            <a:off x="4022725" y="4684712"/>
            <a:ext cx="742950" cy="641350"/>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Cells</a:t>
            </a: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swell</a:t>
            </a:r>
            <a:endParaRPr/>
          </a:p>
        </p:txBody>
      </p:sp>
      <p:sp>
        <p:nvSpPr>
          <p:cNvPr id="2604" name="Google Shape;2604;p42"/>
          <p:cNvSpPr txBox="1"/>
          <p:nvPr/>
        </p:nvSpPr>
        <p:spPr>
          <a:xfrm>
            <a:off x="5013325" y="4608512"/>
            <a:ext cx="1250950" cy="641350"/>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Cells stay</a:t>
            </a: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The same</a:t>
            </a:r>
            <a:endParaRPr/>
          </a:p>
        </p:txBody>
      </p:sp>
      <p:sp>
        <p:nvSpPr>
          <p:cNvPr id="2605" name="Google Shape;2605;p42"/>
          <p:cNvSpPr txBox="1"/>
          <p:nvPr/>
        </p:nvSpPr>
        <p:spPr>
          <a:xfrm>
            <a:off x="5927725" y="2932112"/>
            <a:ext cx="552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into</a:t>
            </a:r>
            <a:endParaRPr/>
          </a:p>
        </p:txBody>
      </p:sp>
      <p:sp>
        <p:nvSpPr>
          <p:cNvPr id="2606" name="Google Shape;2606;p42"/>
          <p:cNvSpPr txBox="1"/>
          <p:nvPr/>
        </p:nvSpPr>
        <p:spPr>
          <a:xfrm>
            <a:off x="7756525" y="2932112"/>
            <a:ext cx="806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Out of</a:t>
            </a:r>
            <a:endParaRPr/>
          </a:p>
        </p:txBody>
      </p:sp>
      <p:cxnSp>
        <p:nvCxnSpPr>
          <p:cNvPr id="2607" name="Google Shape;2607;p42"/>
          <p:cNvCxnSpPr/>
          <p:nvPr/>
        </p:nvCxnSpPr>
        <p:spPr>
          <a:xfrm flipH="1">
            <a:off x="3124200" y="3200400"/>
            <a:ext cx="533400" cy="381000"/>
          </a:xfrm>
          <a:prstGeom prst="straightConnector1">
            <a:avLst/>
          </a:prstGeom>
          <a:noFill/>
          <a:ln cap="flat" cmpd="sng" w="9525">
            <a:solidFill>
              <a:schemeClr val="dk1"/>
            </a:solidFill>
            <a:prstDash val="solid"/>
            <a:miter lim="800000"/>
            <a:headEnd len="med" w="med" type="none"/>
            <a:tailEnd len="med" w="med" type="triangle"/>
          </a:ln>
        </p:spPr>
      </p:cxnSp>
      <p:cxnSp>
        <p:nvCxnSpPr>
          <p:cNvPr id="2608" name="Google Shape;2608;p42"/>
          <p:cNvCxnSpPr/>
          <p:nvPr/>
        </p:nvCxnSpPr>
        <p:spPr>
          <a:xfrm>
            <a:off x="3733800" y="3200400"/>
            <a:ext cx="457200" cy="457200"/>
          </a:xfrm>
          <a:prstGeom prst="straightConnector1">
            <a:avLst/>
          </a:prstGeom>
          <a:noFill/>
          <a:ln cap="flat" cmpd="sng" w="9525">
            <a:solidFill>
              <a:schemeClr val="dk1"/>
            </a:solidFill>
            <a:prstDash val="solid"/>
            <a:miter lim="800000"/>
            <a:headEnd len="med" w="med" type="none"/>
            <a:tailEnd len="med" w="med" type="triangle"/>
          </a:ln>
        </p:spPr>
      </p:cxnSp>
      <p:cxnSp>
        <p:nvCxnSpPr>
          <p:cNvPr id="2609" name="Google Shape;2609;p42"/>
          <p:cNvCxnSpPr/>
          <p:nvPr/>
        </p:nvCxnSpPr>
        <p:spPr>
          <a:xfrm>
            <a:off x="3810000" y="3200400"/>
            <a:ext cx="1371600" cy="4572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7" name="Shape 2227"/>
        <p:cNvGrpSpPr/>
        <p:nvPr/>
      </p:nvGrpSpPr>
      <p:grpSpPr>
        <a:xfrm>
          <a:off x="0" y="0"/>
          <a:ext cx="0" cy="0"/>
          <a:chOff x="0" y="0"/>
          <a:chExt cx="0" cy="0"/>
        </a:xfrm>
      </p:grpSpPr>
      <p:sp>
        <p:nvSpPr>
          <p:cNvPr id="2228" name="Google Shape;2228;p7"/>
          <p:cNvSpPr txBox="1"/>
          <p:nvPr/>
        </p:nvSpPr>
        <p:spPr>
          <a:xfrm>
            <a:off x="0" y="233362"/>
            <a:ext cx="8942387" cy="61880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4000"/>
              <a:buFont typeface="Comic Sans MS"/>
              <a:buNone/>
            </a:pPr>
            <a:r>
              <a:rPr b="1" i="0" lang="en-US" sz="4000" u="sng" cap="none" strike="noStrike">
                <a:solidFill>
                  <a:schemeClr val="dk1"/>
                </a:solidFill>
                <a:latin typeface="Comic Sans MS"/>
                <a:ea typeface="Comic Sans MS"/>
                <a:cs typeface="Comic Sans MS"/>
                <a:sym typeface="Comic Sans MS"/>
              </a:rPr>
              <a:t>REVIEW MATCHING</a:t>
            </a:r>
            <a:r>
              <a:rPr b="1" i="0" lang="en-US" sz="4000" u="sng" cap="none" strike="noStrike">
                <a:solidFill>
                  <a:schemeClr val="lt1"/>
                </a:solidFill>
                <a:latin typeface="Comic Sans MS"/>
                <a:ea typeface="Comic Sans MS"/>
                <a:cs typeface="Comic Sans MS"/>
                <a:sym typeface="Comic Sans MS"/>
              </a:rPr>
              <a:t>)</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1. Zoology		a. plants</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2. Genetics		b. animals</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3. Anatomy		c. heredity</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4. Botany		d. organisms &amp; </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					  their </a:t>
            </a:r>
            <a:r>
              <a:rPr b="0" i="0" lang="en-US" sz="3600" u="none" cap="none" strike="noStrike">
                <a:solidFill>
                  <a:schemeClr val="dk1"/>
                </a:solidFill>
                <a:latin typeface="Comic Sans MS"/>
                <a:ea typeface="Comic Sans MS"/>
                <a:cs typeface="Comic Sans MS"/>
                <a:sym typeface="Comic Sans MS"/>
              </a:rPr>
              <a:t>environment</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5. Ecology		e. structure of </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						  organisms </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6. Taxonomy    f. Change over time</a:t>
            </a:r>
            <a:endParaRPr/>
          </a:p>
          <a:p>
            <a:pPr indent="-457200" lvl="0" marL="457200" marR="0" rtl="0" algn="l">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7. Evolution      g. Classification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14" name="Shape 2614"/>
        <p:cNvGrpSpPr/>
        <p:nvPr/>
      </p:nvGrpSpPr>
      <p:grpSpPr>
        <a:xfrm>
          <a:off x="0" y="0"/>
          <a:ext cx="0" cy="0"/>
          <a:chOff x="0" y="0"/>
          <a:chExt cx="0" cy="0"/>
        </a:xfrm>
      </p:grpSpPr>
      <p:sp>
        <p:nvSpPr>
          <p:cNvPr id="2615" name="Google Shape;2615;p43"/>
          <p:cNvSpPr txBox="1"/>
          <p:nvPr>
            <p:ph type="ctrTitle"/>
          </p:nvPr>
        </p:nvSpPr>
        <p:spPr>
          <a:xfrm>
            <a:off x="685800" y="2130425"/>
            <a:ext cx="7772400" cy="1470025"/>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CELL ENERGY</a:t>
            </a:r>
            <a:endParaRPr/>
          </a:p>
        </p:txBody>
      </p:sp>
      <p:sp>
        <p:nvSpPr>
          <p:cNvPr id="2616" name="Google Shape;2616;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21" name="Shape 2621"/>
        <p:cNvGrpSpPr/>
        <p:nvPr/>
      </p:nvGrpSpPr>
      <p:grpSpPr>
        <a:xfrm>
          <a:off x="0" y="0"/>
          <a:ext cx="0" cy="0"/>
          <a:chOff x="0" y="0"/>
          <a:chExt cx="0" cy="0"/>
        </a:xfrm>
      </p:grpSpPr>
      <p:sp>
        <p:nvSpPr>
          <p:cNvPr id="2622" name="Google Shape;2622;p44"/>
          <p:cNvSpPr txBox="1"/>
          <p:nvPr>
            <p:ph type="title"/>
          </p:nvPr>
        </p:nvSpPr>
        <p:spPr>
          <a:xfrm>
            <a:off x="457200" y="274637"/>
            <a:ext cx="8229600" cy="11430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ATP = ENERGY STORAGE COMPOUND IN CELLS</a:t>
            </a:r>
            <a:endParaRPr/>
          </a:p>
        </p:txBody>
      </p:sp>
      <p:pic>
        <p:nvPicPr>
          <p:cNvPr descr="atp" id="2623" name="Google Shape;2623;p44"/>
          <p:cNvPicPr preferRelativeResize="0"/>
          <p:nvPr/>
        </p:nvPicPr>
        <p:blipFill rotWithShape="1">
          <a:blip r:embed="rId3">
            <a:alphaModFix/>
          </a:blip>
          <a:srcRect b="0" l="0" r="0" t="0"/>
          <a:stretch/>
        </p:blipFill>
        <p:spPr>
          <a:xfrm>
            <a:off x="1295400" y="1676400"/>
            <a:ext cx="6477000" cy="4381500"/>
          </a:xfrm>
          <a:prstGeom prst="rect">
            <a:avLst/>
          </a:prstGeom>
          <a:noFill/>
          <a:ln>
            <a:noFill/>
          </a:ln>
        </p:spPr>
      </p:pic>
      <p:sp>
        <p:nvSpPr>
          <p:cNvPr id="2624" name="Google Shape;2624;p44"/>
          <p:cNvSpPr txBox="1"/>
          <p:nvPr/>
        </p:nvSpPr>
        <p:spPr>
          <a:xfrm>
            <a:off x="2651125" y="5522912"/>
            <a:ext cx="2165350"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LIKE A CHARGED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BATTERY</a:t>
            </a:r>
            <a:endParaRPr/>
          </a:p>
        </p:txBody>
      </p:sp>
      <p:sp>
        <p:nvSpPr>
          <p:cNvPr id="2625" name="Google Shape;2625;p44"/>
          <p:cNvSpPr txBox="1"/>
          <p:nvPr/>
        </p:nvSpPr>
        <p:spPr>
          <a:xfrm>
            <a:off x="1676400" y="3429000"/>
            <a:ext cx="2597150" cy="64135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LIKE AN UNCHARGED</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BATTERY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30" name="Shape 2630"/>
        <p:cNvGrpSpPr/>
        <p:nvPr/>
      </p:nvGrpSpPr>
      <p:grpSpPr>
        <a:xfrm>
          <a:off x="0" y="0"/>
          <a:ext cx="0" cy="0"/>
          <a:chOff x="0" y="0"/>
          <a:chExt cx="0" cy="0"/>
        </a:xfrm>
      </p:grpSpPr>
      <p:sp>
        <p:nvSpPr>
          <p:cNvPr id="2631" name="Google Shape;2631;p45"/>
          <p:cNvSpPr txBox="1"/>
          <p:nvPr>
            <p:ph type="title"/>
          </p:nvPr>
        </p:nvSpPr>
        <p:spPr>
          <a:xfrm>
            <a:off x="457200" y="274637"/>
            <a:ext cx="8229600" cy="1020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i="0" lang="en-US" sz="2800" u="none">
                <a:solidFill>
                  <a:schemeClr val="dk2"/>
                </a:solidFill>
                <a:latin typeface="Arial"/>
                <a:ea typeface="Arial"/>
                <a:cs typeface="Arial"/>
                <a:sym typeface="Arial"/>
              </a:rPr>
              <a:t>WHY DO PHOTOSYNTHESIS &amp; RESPIRATION DEPEND ON EACH OTHER?</a:t>
            </a:r>
            <a:endParaRPr/>
          </a:p>
        </p:txBody>
      </p:sp>
      <p:pic>
        <p:nvPicPr>
          <p:cNvPr descr="modautovshetero" id="2632" name="Google Shape;2632;p45"/>
          <p:cNvPicPr preferRelativeResize="0"/>
          <p:nvPr/>
        </p:nvPicPr>
        <p:blipFill rotWithShape="1">
          <a:blip r:embed="rId3">
            <a:alphaModFix/>
          </a:blip>
          <a:srcRect b="0" l="0" r="0" t="0"/>
          <a:stretch/>
        </p:blipFill>
        <p:spPr>
          <a:xfrm>
            <a:off x="1447800" y="1600200"/>
            <a:ext cx="5638800" cy="5006975"/>
          </a:xfrm>
          <a:prstGeom prst="rect">
            <a:avLst/>
          </a:prstGeom>
          <a:noFill/>
          <a:ln>
            <a:noFill/>
          </a:ln>
        </p:spPr>
      </p:pic>
      <p:sp>
        <p:nvSpPr>
          <p:cNvPr id="2633" name="Google Shape;2633;p45"/>
          <p:cNvSpPr txBox="1"/>
          <p:nvPr/>
        </p:nvSpPr>
        <p:spPr>
          <a:xfrm>
            <a:off x="3276600" y="2438400"/>
            <a:ext cx="22098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GLUCOSE</a:t>
            </a:r>
            <a:endParaRPr/>
          </a:p>
        </p:txBody>
      </p:sp>
      <p:sp>
        <p:nvSpPr>
          <p:cNvPr id="2634" name="Google Shape;2634;p45"/>
          <p:cNvSpPr txBox="1"/>
          <p:nvPr/>
        </p:nvSpPr>
        <p:spPr>
          <a:xfrm>
            <a:off x="4876800" y="5257800"/>
            <a:ext cx="7540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baseline="-25000" i="0" lang="en-US" sz="2400" u="none">
                <a:solidFill>
                  <a:schemeClr val="dk1"/>
                </a:solidFill>
                <a:latin typeface="Arial"/>
                <a:ea typeface="Arial"/>
                <a:cs typeface="Arial"/>
                <a:sym typeface="Arial"/>
              </a:rPr>
              <a:t>+ ATP</a:t>
            </a:r>
            <a:endParaRPr/>
          </a:p>
        </p:txBody>
      </p:sp>
      <p:sp>
        <p:nvSpPr>
          <p:cNvPr id="2635" name="Google Shape;2635;p45"/>
          <p:cNvSpPr/>
          <p:nvPr/>
        </p:nvSpPr>
        <p:spPr>
          <a:xfrm>
            <a:off x="6367462" y="2249487"/>
            <a:ext cx="1587" cy="1587"/>
          </a:xfrm>
          <a:custGeom>
            <a:rect b="b" l="l" r="r" t="t"/>
            <a:pathLst>
              <a:path extrusionOk="0" h="1" w="2647">
                <a:moveTo>
                  <a:pt x="0" y="0"/>
                </a:moveTo>
                <a:lnTo>
                  <a:pt x="2646"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46"/>
          <p:cNvSpPr txBox="1"/>
          <p:nvPr>
            <p:ph type="title"/>
          </p:nvPr>
        </p:nvSpPr>
        <p:spPr>
          <a:xfrm>
            <a:off x="228600" y="274637"/>
            <a:ext cx="84582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0" i="0" lang="en-US" sz="3200" u="none">
                <a:solidFill>
                  <a:schemeClr val="dk2"/>
                </a:solidFill>
                <a:latin typeface="Arial"/>
                <a:ea typeface="Arial"/>
                <a:cs typeface="Arial"/>
                <a:sym typeface="Arial"/>
              </a:rPr>
              <a:t>Comparing Photosynthesis &amp; Cell Respiration</a:t>
            </a:r>
            <a:endParaRPr/>
          </a:p>
        </p:txBody>
      </p:sp>
      <p:graphicFrame>
        <p:nvGraphicFramePr>
          <p:cNvPr id="2642" name="Google Shape;2642;p46"/>
          <p:cNvGraphicFramePr/>
          <p:nvPr/>
        </p:nvGraphicFramePr>
        <p:xfrm>
          <a:off x="304800" y="1600200"/>
          <a:ext cx="3000000" cy="3000000"/>
        </p:xfrm>
        <a:graphic>
          <a:graphicData uri="http://schemas.openxmlformats.org/drawingml/2006/table">
            <a:tbl>
              <a:tblPr>
                <a:noFill/>
                <a:tableStyleId>{1CFF6C20-B936-429A-A096-E3364E0C6664}</a:tableStyleId>
              </a:tblPr>
              <a:tblGrid>
                <a:gridCol w="2212975"/>
                <a:gridCol w="2054225"/>
                <a:gridCol w="2133600"/>
                <a:gridCol w="2133600"/>
              </a:tblGrid>
              <a:tr h="517525">
                <a:tc>
                  <a:txBody>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Process</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Reactants</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Products</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Energy</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371600">
                <a:tc>
                  <a:txBody>
                    <a:bodyPr/>
                    <a:lstStyle/>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Photosyn-thesis</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70C0"/>
                        </a:buClr>
                        <a:buSzPts val="2800"/>
                        <a:buFont typeface="Arial"/>
                        <a:buNone/>
                      </a:pPr>
                      <a:r>
                        <a:rPr b="1" i="0" lang="en-US" sz="2800" u="none">
                          <a:solidFill>
                            <a:srgbClr val="0070C0"/>
                          </a:solidFill>
                          <a:latin typeface="Arial"/>
                          <a:ea typeface="Arial"/>
                          <a:cs typeface="Arial"/>
                          <a:sym typeface="Arial"/>
                        </a:rPr>
                        <a:t>Carbon dioxide</a:t>
                      </a:r>
                      <a:endParaRPr/>
                    </a:p>
                    <a:p>
                      <a:pPr indent="0" lvl="0" marL="0" marR="0" rtl="0" algn="l">
                        <a:lnSpc>
                          <a:spcPct val="100000"/>
                        </a:lnSpc>
                        <a:spcBef>
                          <a:spcPts val="0"/>
                        </a:spcBef>
                        <a:spcAft>
                          <a:spcPts val="0"/>
                        </a:spcAft>
                        <a:buClr>
                          <a:srgbClr val="0070C0"/>
                        </a:buClr>
                        <a:buSzPts val="2800"/>
                        <a:buFont typeface="Arial"/>
                        <a:buNone/>
                      </a:pPr>
                      <a:r>
                        <a:rPr b="1" i="0" lang="en-US" sz="2800" u="none">
                          <a:solidFill>
                            <a:srgbClr val="0070C0"/>
                          </a:solidFill>
                          <a:latin typeface="Arial"/>
                          <a:ea typeface="Arial"/>
                          <a:cs typeface="Arial"/>
                          <a:sym typeface="Arial"/>
                        </a:rPr>
                        <a:t>Water</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Glucose</a:t>
                      </a:r>
                      <a:endParaRPr/>
                    </a:p>
                    <a:p>
                      <a:pPr indent="0" lvl="0" marL="0" marR="0" rtl="0" algn="l">
                        <a:lnSpc>
                          <a:spcPct val="10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Oxygen</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8000"/>
                        </a:buClr>
                        <a:buSzPts val="2800"/>
                        <a:buFont typeface="Arial"/>
                        <a:buNone/>
                      </a:pPr>
                      <a:r>
                        <a:rPr b="0" i="0" lang="en-US" sz="2800" u="none">
                          <a:solidFill>
                            <a:srgbClr val="008000"/>
                          </a:solidFill>
                          <a:latin typeface="Arial"/>
                          <a:ea typeface="Arial"/>
                          <a:cs typeface="Arial"/>
                          <a:sym typeface="Arial"/>
                        </a:rPr>
                        <a:t>Requires input of light energy</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1798625">
                <a:tc>
                  <a:txBody>
                    <a:bodyPr/>
                    <a:lstStyle/>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Cellular Respiration</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Glucose</a:t>
                      </a:r>
                      <a:endParaRPr/>
                    </a:p>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Oxygen</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70C0"/>
                        </a:buClr>
                        <a:buSzPts val="2800"/>
                        <a:buFont typeface="Arial"/>
                        <a:buNone/>
                      </a:pPr>
                      <a:r>
                        <a:rPr b="1" i="0" lang="en-US" sz="2800" u="none">
                          <a:solidFill>
                            <a:srgbClr val="0070C0"/>
                          </a:solidFill>
                          <a:latin typeface="Arial"/>
                          <a:ea typeface="Arial"/>
                          <a:cs typeface="Arial"/>
                          <a:sym typeface="Arial"/>
                        </a:rPr>
                        <a:t>Carbon dioxide</a:t>
                      </a:r>
                      <a:endParaRPr/>
                    </a:p>
                    <a:p>
                      <a:pPr indent="0" lvl="0" marL="0" marR="0" rtl="0" algn="l">
                        <a:lnSpc>
                          <a:spcPct val="100000"/>
                        </a:lnSpc>
                        <a:spcBef>
                          <a:spcPts val="0"/>
                        </a:spcBef>
                        <a:spcAft>
                          <a:spcPts val="0"/>
                        </a:spcAft>
                        <a:buClr>
                          <a:srgbClr val="0070C0"/>
                        </a:buClr>
                        <a:buSzPts val="2800"/>
                        <a:buFont typeface="Arial"/>
                        <a:buNone/>
                      </a:pPr>
                      <a:r>
                        <a:rPr b="1" i="0" lang="en-US" sz="2800" u="none">
                          <a:solidFill>
                            <a:srgbClr val="0070C0"/>
                          </a:solidFill>
                          <a:latin typeface="Arial"/>
                          <a:ea typeface="Arial"/>
                          <a:cs typeface="Arial"/>
                          <a:sym typeface="Arial"/>
                        </a:rPr>
                        <a:t>Water</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8000"/>
                        </a:buClr>
                        <a:buSzPts val="2800"/>
                        <a:buFont typeface="Arial"/>
                        <a:buNone/>
                      </a:pPr>
                      <a:r>
                        <a:rPr b="0" i="0" lang="en-US" sz="2800" u="none">
                          <a:solidFill>
                            <a:srgbClr val="008000"/>
                          </a:solidFill>
                          <a:latin typeface="Arial"/>
                          <a:ea typeface="Arial"/>
                          <a:cs typeface="Arial"/>
                          <a:sym typeface="Arial"/>
                        </a:rPr>
                        <a:t>Releases chemical energy as ATP</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47" name="Shape 2647"/>
        <p:cNvGrpSpPr/>
        <p:nvPr/>
      </p:nvGrpSpPr>
      <p:grpSpPr>
        <a:xfrm>
          <a:off x="0" y="0"/>
          <a:ext cx="0" cy="0"/>
          <a:chOff x="0" y="0"/>
          <a:chExt cx="0" cy="0"/>
        </a:xfrm>
      </p:grpSpPr>
      <p:sp>
        <p:nvSpPr>
          <p:cNvPr id="2648" name="Google Shape;2648;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WHICH IS PHOTOSYNTHESIS &amp; WHICH IS CELL RESPIRATION?</a:t>
            </a:r>
            <a:endParaRPr/>
          </a:p>
        </p:txBody>
      </p:sp>
      <p:sp>
        <p:nvSpPr>
          <p:cNvPr id="2649" name="Google Shape;2649;p47"/>
          <p:cNvSpPr txBox="1"/>
          <p:nvPr>
            <p:ph idx="1" type="body"/>
          </p:nvPr>
        </p:nvSpPr>
        <p:spPr>
          <a:xfrm>
            <a:off x="457200" y="1600200"/>
            <a:ext cx="8458200" cy="1219200"/>
          </a:xfrm>
          <a:prstGeom prst="rect">
            <a:avLst/>
          </a:prstGeom>
          <a:solidFill>
            <a:srgbClr val="FFFF66"/>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C</a:t>
            </a:r>
            <a:r>
              <a:rPr b="1" baseline="-25000" i="0" lang="en-US" sz="3600" u="none">
                <a:solidFill>
                  <a:schemeClr val="dk1"/>
                </a:solidFill>
                <a:latin typeface="Arial"/>
                <a:ea typeface="Arial"/>
                <a:cs typeface="Arial"/>
                <a:sym typeface="Arial"/>
              </a:rPr>
              <a:t>6</a:t>
            </a:r>
            <a:r>
              <a:rPr b="1" i="0" lang="en-US" sz="3600" u="none">
                <a:solidFill>
                  <a:schemeClr val="dk1"/>
                </a:solidFill>
                <a:latin typeface="Arial"/>
                <a:ea typeface="Arial"/>
                <a:cs typeface="Arial"/>
                <a:sym typeface="Arial"/>
              </a:rPr>
              <a:t>H</a:t>
            </a:r>
            <a:r>
              <a:rPr b="1" baseline="-25000" i="0" lang="en-US" sz="3600" u="none">
                <a:solidFill>
                  <a:schemeClr val="dk1"/>
                </a:solidFill>
                <a:latin typeface="Arial"/>
                <a:ea typeface="Arial"/>
                <a:cs typeface="Arial"/>
                <a:sym typeface="Arial"/>
              </a:rPr>
              <a:t>12</a:t>
            </a:r>
            <a:r>
              <a:rPr b="1" i="0" lang="en-US" sz="3600" u="none">
                <a:solidFill>
                  <a:schemeClr val="dk1"/>
                </a:solidFill>
                <a:latin typeface="Arial"/>
                <a:ea typeface="Arial"/>
                <a:cs typeface="Arial"/>
                <a:sym typeface="Arial"/>
              </a:rPr>
              <a:t>0</a:t>
            </a:r>
            <a:r>
              <a:rPr b="1" baseline="-25000" i="0" lang="en-US" sz="3600" u="none">
                <a:solidFill>
                  <a:schemeClr val="dk1"/>
                </a:solidFill>
                <a:latin typeface="Arial"/>
                <a:ea typeface="Arial"/>
                <a:cs typeface="Arial"/>
                <a:sym typeface="Arial"/>
              </a:rPr>
              <a:t>6</a:t>
            </a:r>
            <a:r>
              <a:rPr b="1" i="0" lang="en-US" sz="3600" u="none">
                <a:solidFill>
                  <a:schemeClr val="dk1"/>
                </a:solidFill>
                <a:latin typeface="Arial"/>
                <a:ea typeface="Arial"/>
                <a:cs typeface="Arial"/>
                <a:sym typeface="Arial"/>
              </a:rPr>
              <a:t> + O</a:t>
            </a:r>
            <a:r>
              <a:rPr b="1" baseline="-25000" i="0" lang="en-US" sz="3600" u="none">
                <a:solidFill>
                  <a:schemeClr val="dk1"/>
                </a:solidFill>
                <a:latin typeface="Arial"/>
                <a:ea typeface="Arial"/>
                <a:cs typeface="Arial"/>
                <a:sym typeface="Arial"/>
              </a:rPr>
              <a:t>2</a:t>
            </a:r>
            <a:r>
              <a:rPr b="1" i="0" lang="en-US" sz="3600" u="none">
                <a:solidFill>
                  <a:schemeClr val="dk1"/>
                </a:solidFill>
                <a:latin typeface="Arial"/>
                <a:ea typeface="Arial"/>
                <a:cs typeface="Arial"/>
                <a:sym typeface="Arial"/>
              </a:rPr>
              <a:t> → 6CO</a:t>
            </a:r>
            <a:r>
              <a:rPr b="1" baseline="-25000" i="0" lang="en-US" sz="3600" u="none">
                <a:solidFill>
                  <a:schemeClr val="dk1"/>
                </a:solidFill>
                <a:latin typeface="Arial"/>
                <a:ea typeface="Arial"/>
                <a:cs typeface="Arial"/>
                <a:sym typeface="Arial"/>
              </a:rPr>
              <a:t>2</a:t>
            </a:r>
            <a:r>
              <a:rPr b="1" i="0" lang="en-US" sz="3600" u="none">
                <a:solidFill>
                  <a:schemeClr val="dk1"/>
                </a:solidFill>
                <a:latin typeface="Arial"/>
                <a:ea typeface="Arial"/>
                <a:cs typeface="Arial"/>
                <a:sym typeface="Arial"/>
              </a:rPr>
              <a:t> + 6H</a:t>
            </a:r>
            <a:r>
              <a:rPr b="1" baseline="-25000" i="0" lang="en-US" sz="3600" u="none">
                <a:solidFill>
                  <a:schemeClr val="dk1"/>
                </a:solidFill>
                <a:latin typeface="Arial"/>
                <a:ea typeface="Arial"/>
                <a:cs typeface="Arial"/>
                <a:sym typeface="Arial"/>
              </a:rPr>
              <a:t>2</a:t>
            </a:r>
            <a:r>
              <a:rPr b="1" i="0" lang="en-US" sz="3600" u="none">
                <a:solidFill>
                  <a:schemeClr val="dk1"/>
                </a:solidFill>
                <a:latin typeface="Arial"/>
                <a:ea typeface="Arial"/>
                <a:cs typeface="Arial"/>
                <a:sym typeface="Arial"/>
              </a:rPr>
              <a:t>O + 38 ATP</a:t>
            </a:r>
            <a:endParaRPr/>
          </a:p>
          <a:p>
            <a:pPr indent="-342900" lvl="0" marL="342900" rtl="0" algn="ctr">
              <a:lnSpc>
                <a:spcPct val="90000"/>
              </a:lnSpc>
              <a:spcBef>
                <a:spcPts val="720"/>
              </a:spcBef>
              <a:spcAft>
                <a:spcPts val="0"/>
              </a:spcAft>
              <a:buClr>
                <a:schemeClr val="dk1"/>
              </a:buClr>
              <a:buSzPts val="3600"/>
              <a:buFont typeface="Arial"/>
              <a:buNone/>
            </a:pPr>
            <a:r>
              <a:rPr b="1" i="1" lang="en-US" sz="3600" u="none">
                <a:solidFill>
                  <a:schemeClr val="dk1"/>
                </a:solidFill>
                <a:latin typeface="Arial"/>
                <a:ea typeface="Arial"/>
                <a:cs typeface="Arial"/>
                <a:sym typeface="Arial"/>
              </a:rPr>
              <a:t>In mitochondria</a:t>
            </a:r>
            <a:endParaRPr/>
          </a:p>
        </p:txBody>
      </p:sp>
      <p:sp>
        <p:nvSpPr>
          <p:cNvPr id="2650" name="Google Shape;2650;p47"/>
          <p:cNvSpPr txBox="1"/>
          <p:nvPr/>
        </p:nvSpPr>
        <p:spPr>
          <a:xfrm>
            <a:off x="441325" y="4049712"/>
            <a:ext cx="8397875" cy="1849437"/>
          </a:xfrm>
          <a:prstGeom prst="rect">
            <a:avLst/>
          </a:prstGeom>
          <a:solidFill>
            <a:srgbClr val="99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6CO</a:t>
            </a:r>
            <a:r>
              <a:rPr b="1" baseline="-25000" i="0" lang="en-US" sz="3600" u="none">
                <a:solidFill>
                  <a:schemeClr val="dk1"/>
                </a:solidFill>
                <a:latin typeface="Arial"/>
                <a:ea typeface="Arial"/>
                <a:cs typeface="Arial"/>
                <a:sym typeface="Arial"/>
              </a:rPr>
              <a:t>2</a:t>
            </a:r>
            <a:r>
              <a:rPr b="1" i="0" lang="en-US" sz="3600" u="none">
                <a:solidFill>
                  <a:schemeClr val="dk1"/>
                </a:solidFill>
                <a:latin typeface="Arial"/>
                <a:ea typeface="Arial"/>
                <a:cs typeface="Arial"/>
                <a:sym typeface="Arial"/>
              </a:rPr>
              <a:t> + 6H</a:t>
            </a:r>
            <a:r>
              <a:rPr b="1" baseline="-25000" i="0" lang="en-US" sz="3600" u="none">
                <a:solidFill>
                  <a:schemeClr val="dk1"/>
                </a:solidFill>
                <a:latin typeface="Arial"/>
                <a:ea typeface="Arial"/>
                <a:cs typeface="Arial"/>
                <a:sym typeface="Arial"/>
              </a:rPr>
              <a:t>2</a:t>
            </a:r>
            <a:r>
              <a:rPr b="1" i="0" lang="en-US" sz="3600" u="none">
                <a:solidFill>
                  <a:schemeClr val="dk1"/>
                </a:solidFill>
                <a:latin typeface="Arial"/>
                <a:ea typeface="Arial"/>
                <a:cs typeface="Arial"/>
                <a:sym typeface="Arial"/>
              </a:rPr>
              <a:t>O + LIGHT → C</a:t>
            </a:r>
            <a:r>
              <a:rPr b="1" baseline="-25000" i="0" lang="en-US" sz="3600" u="none">
                <a:solidFill>
                  <a:schemeClr val="dk1"/>
                </a:solidFill>
                <a:latin typeface="Arial"/>
                <a:ea typeface="Arial"/>
                <a:cs typeface="Arial"/>
                <a:sym typeface="Arial"/>
              </a:rPr>
              <a:t>6</a:t>
            </a:r>
            <a:r>
              <a:rPr b="1" i="0" lang="en-US" sz="3600" u="none">
                <a:solidFill>
                  <a:schemeClr val="dk1"/>
                </a:solidFill>
                <a:latin typeface="Arial"/>
                <a:ea typeface="Arial"/>
                <a:cs typeface="Arial"/>
                <a:sym typeface="Arial"/>
              </a:rPr>
              <a:t>H</a:t>
            </a:r>
            <a:r>
              <a:rPr b="1" baseline="-25000" i="0" lang="en-US" sz="3600" u="none">
                <a:solidFill>
                  <a:schemeClr val="dk1"/>
                </a:solidFill>
                <a:latin typeface="Arial"/>
                <a:ea typeface="Arial"/>
                <a:cs typeface="Arial"/>
                <a:sym typeface="Arial"/>
              </a:rPr>
              <a:t>12</a:t>
            </a:r>
            <a:r>
              <a:rPr b="1" i="0" lang="en-US" sz="3600" u="none">
                <a:solidFill>
                  <a:schemeClr val="dk1"/>
                </a:solidFill>
                <a:latin typeface="Arial"/>
                <a:ea typeface="Arial"/>
                <a:cs typeface="Arial"/>
                <a:sym typeface="Arial"/>
              </a:rPr>
              <a:t>0</a:t>
            </a:r>
            <a:r>
              <a:rPr b="1" baseline="-25000" i="0" lang="en-US" sz="3600" u="none">
                <a:solidFill>
                  <a:schemeClr val="dk1"/>
                </a:solidFill>
                <a:latin typeface="Arial"/>
                <a:ea typeface="Arial"/>
                <a:cs typeface="Arial"/>
                <a:sym typeface="Arial"/>
              </a:rPr>
              <a:t>6</a:t>
            </a:r>
            <a:r>
              <a:rPr b="1" i="0" lang="en-US" sz="3600" u="none">
                <a:solidFill>
                  <a:schemeClr val="dk1"/>
                </a:solidFill>
                <a:latin typeface="Arial"/>
                <a:ea typeface="Arial"/>
                <a:cs typeface="Arial"/>
                <a:sym typeface="Arial"/>
              </a:rPr>
              <a:t> + O</a:t>
            </a:r>
            <a:r>
              <a:rPr b="1" baseline="-25000" i="0" lang="en-US" sz="3600" u="none">
                <a:solidFill>
                  <a:schemeClr val="dk1"/>
                </a:solidFill>
                <a:latin typeface="Arial"/>
                <a:ea typeface="Arial"/>
                <a:cs typeface="Arial"/>
                <a:sym typeface="Arial"/>
              </a:rPr>
              <a:t>2</a:t>
            </a:r>
            <a:endParaRPr/>
          </a:p>
          <a:p>
            <a:pPr indent="0" lvl="0" marL="0" marR="0" rtl="0" algn="ctr">
              <a:lnSpc>
                <a:spcPct val="100000"/>
              </a:lnSpc>
              <a:spcBef>
                <a:spcPts val="720"/>
              </a:spcBef>
              <a:spcAft>
                <a:spcPts val="0"/>
              </a:spcAft>
              <a:buClr>
                <a:schemeClr val="dk1"/>
              </a:buClr>
              <a:buSzPts val="3600"/>
              <a:buFont typeface="Arial"/>
              <a:buNone/>
            </a:pPr>
            <a:r>
              <a:rPr b="1" baseline="-25000" i="1" lang="en-US" sz="3600" u="none">
                <a:solidFill>
                  <a:schemeClr val="dk1"/>
                </a:solidFill>
                <a:latin typeface="Arial"/>
                <a:ea typeface="Arial"/>
                <a:cs typeface="Arial"/>
                <a:sym typeface="Arial"/>
              </a:rPr>
              <a:t>                 In chloroplasts</a:t>
            </a:r>
            <a:r>
              <a:rPr b="1" i="0" lang="en-US" sz="3600" u="none">
                <a:solidFill>
                  <a:schemeClr val="dk1"/>
                </a:solidFill>
                <a:latin typeface="Arial"/>
                <a:ea typeface="Arial"/>
                <a:cs typeface="Arial"/>
                <a:sym typeface="Arial"/>
              </a:rPr>
              <a:t> </a:t>
            </a:r>
            <a:endParaRPr b="1" i="0" sz="3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600" u="none">
              <a:solidFill>
                <a:schemeClr val="dk1"/>
              </a:solidFill>
              <a:latin typeface="Arial"/>
              <a:ea typeface="Arial"/>
              <a:cs typeface="Arial"/>
              <a:sym typeface="Arial"/>
            </a:endParaRPr>
          </a:p>
        </p:txBody>
      </p:sp>
      <p:sp>
        <p:nvSpPr>
          <p:cNvPr id="2651" name="Google Shape;2651;p47"/>
          <p:cNvSpPr txBox="1"/>
          <p:nvPr/>
        </p:nvSpPr>
        <p:spPr>
          <a:xfrm>
            <a:off x="685800" y="2971800"/>
            <a:ext cx="7767637" cy="457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PLANTS &amp; ANIMALS DO THIS TO RELEASE ENERGY</a:t>
            </a:r>
            <a:endParaRPr/>
          </a:p>
        </p:txBody>
      </p:sp>
      <p:cxnSp>
        <p:nvCxnSpPr>
          <p:cNvPr id="2652" name="Google Shape;2652;p47"/>
          <p:cNvCxnSpPr/>
          <p:nvPr/>
        </p:nvCxnSpPr>
        <p:spPr>
          <a:xfrm rot="10800000">
            <a:off x="4038600" y="2819400"/>
            <a:ext cx="0" cy="152400"/>
          </a:xfrm>
          <a:prstGeom prst="straightConnector1">
            <a:avLst/>
          </a:prstGeom>
          <a:noFill/>
          <a:ln cap="flat" cmpd="sng" w="9525">
            <a:solidFill>
              <a:schemeClr val="dk1"/>
            </a:solidFill>
            <a:prstDash val="solid"/>
            <a:miter lim="800000"/>
            <a:headEnd len="med" w="med" type="none"/>
            <a:tailEnd len="med" w="med" type="triangle"/>
          </a:ln>
        </p:spPr>
      </p:cxnSp>
      <p:sp>
        <p:nvSpPr>
          <p:cNvPr id="2653" name="Google Shape;2653;p47"/>
          <p:cNvSpPr txBox="1"/>
          <p:nvPr/>
        </p:nvSpPr>
        <p:spPr>
          <a:xfrm>
            <a:off x="1524000" y="5562600"/>
            <a:ext cx="6615112" cy="457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ONLY PLANTS DO THIS TO STORE ENERGY</a:t>
            </a:r>
            <a:endParaRPr/>
          </a:p>
        </p:txBody>
      </p:sp>
      <p:cxnSp>
        <p:nvCxnSpPr>
          <p:cNvPr id="2654" name="Google Shape;2654;p47"/>
          <p:cNvCxnSpPr/>
          <p:nvPr/>
        </p:nvCxnSpPr>
        <p:spPr>
          <a:xfrm rot="10800000">
            <a:off x="4038600" y="5029200"/>
            <a:ext cx="0" cy="5334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9" name="Shape 2659"/>
        <p:cNvGrpSpPr/>
        <p:nvPr/>
      </p:nvGrpSpPr>
      <p:grpSpPr>
        <a:xfrm>
          <a:off x="0" y="0"/>
          <a:ext cx="0" cy="0"/>
          <a:chOff x="0" y="0"/>
          <a:chExt cx="0" cy="0"/>
        </a:xfrm>
      </p:grpSpPr>
      <p:sp>
        <p:nvSpPr>
          <p:cNvPr id="2660" name="Google Shape;2660;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Tuesday, May 1</a:t>
            </a:r>
            <a:endParaRPr/>
          </a:p>
        </p:txBody>
      </p:sp>
      <p:sp>
        <p:nvSpPr>
          <p:cNvPr id="2661" name="Google Shape;2661;p4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Get your BIOJOURNALS!!!</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Get out your EOCT Review packet that you received on Friday.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sp>
        <p:nvSpPr>
          <p:cNvPr id="2667" name="Google Shape;2667;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 REVIEW QUESTIONS</a:t>
            </a:r>
            <a:endParaRPr/>
          </a:p>
        </p:txBody>
      </p:sp>
      <p:sp>
        <p:nvSpPr>
          <p:cNvPr id="2668" name="Google Shape;2668;p4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NUMBER FROM 1-11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3" name="Shape 2673"/>
        <p:cNvGrpSpPr/>
        <p:nvPr/>
      </p:nvGrpSpPr>
      <p:grpSpPr>
        <a:xfrm>
          <a:off x="0" y="0"/>
          <a:ext cx="0" cy="0"/>
          <a:chOff x="0" y="0"/>
          <a:chExt cx="0" cy="0"/>
        </a:xfrm>
      </p:grpSpPr>
      <p:sp>
        <p:nvSpPr>
          <p:cNvPr id="2674" name="Google Shape;2674;p50"/>
          <p:cNvSpPr txBox="1"/>
          <p:nvPr>
            <p:ph type="title"/>
          </p:nvPr>
        </p:nvSpPr>
        <p:spPr>
          <a:xfrm>
            <a:off x="0" y="0"/>
            <a:ext cx="9144000" cy="914400"/>
          </a:xfrm>
          <a:prstGeom prst="rect">
            <a:avLst/>
          </a:prstGeom>
          <a:solidFill>
            <a:schemeClr val="accent2"/>
          </a:solidFill>
          <a:ln cap="flat" cmpd="sng" w="9525">
            <a:solidFill>
              <a:schemeClr val="lt1"/>
            </a:solidFill>
            <a:prstDash val="solid"/>
            <a:miter lim="524288"/>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Arial"/>
              <a:buNone/>
            </a:pPr>
            <a:r>
              <a:rPr b="1" i="0" lang="en-US" sz="4400" u="sng">
                <a:solidFill>
                  <a:schemeClr val="lt1"/>
                </a:solidFill>
                <a:latin typeface="Arial"/>
                <a:ea typeface="Arial"/>
                <a:cs typeface="Arial"/>
                <a:sym typeface="Arial"/>
              </a:rPr>
              <a:t>REVIEW MATCHING</a:t>
            </a:r>
            <a:r>
              <a:rPr b="0" i="0" lang="en-US" sz="4400" u="none">
                <a:solidFill>
                  <a:schemeClr val="dk2"/>
                </a:solidFill>
                <a:latin typeface="Arial"/>
                <a:ea typeface="Arial"/>
                <a:cs typeface="Arial"/>
                <a:sym typeface="Arial"/>
              </a:rPr>
              <a:t>  </a:t>
            </a:r>
            <a:endParaRPr/>
          </a:p>
        </p:txBody>
      </p:sp>
      <p:sp>
        <p:nvSpPr>
          <p:cNvPr id="2675" name="Google Shape;2675;p50"/>
          <p:cNvSpPr txBox="1"/>
          <p:nvPr>
            <p:ph idx="1" type="body"/>
          </p:nvPr>
        </p:nvSpPr>
        <p:spPr>
          <a:xfrm>
            <a:off x="0" y="838200"/>
            <a:ext cx="5029200" cy="6019800"/>
          </a:xfrm>
          <a:prstGeom prst="rect">
            <a:avLst/>
          </a:prstGeom>
          <a:no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OCCURS IN PLANT CELLS</a:t>
            </a:r>
            <a:endParaRPr/>
          </a:p>
          <a:p>
            <a:pPr indent="-533400" lvl="0" marL="533400" rtl="0" algn="l">
              <a:lnSpc>
                <a:spcPct val="100000"/>
              </a:lnSpc>
              <a:spcBef>
                <a:spcPts val="56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OCCURS IN ANIMAL CELLS</a:t>
            </a:r>
            <a:endParaRPr/>
          </a:p>
          <a:p>
            <a:pPr indent="-533400" lvl="0" marL="533400" rtl="0" algn="l">
              <a:lnSpc>
                <a:spcPct val="100000"/>
              </a:lnSpc>
              <a:spcBef>
                <a:spcPts val="56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OCCURS IN THE CHLOROPLAST</a:t>
            </a:r>
            <a:endParaRPr/>
          </a:p>
          <a:p>
            <a:pPr indent="-533400" lvl="0" marL="533400" rtl="0" algn="l">
              <a:lnSpc>
                <a:spcPct val="100000"/>
              </a:lnSpc>
              <a:spcBef>
                <a:spcPts val="56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OCCURS IN THE MITOCHONDRIA</a:t>
            </a:r>
            <a:endParaRPr/>
          </a:p>
          <a:p>
            <a:pPr indent="-533400" lvl="0" marL="533400" rtl="0" algn="l">
              <a:lnSpc>
                <a:spcPct val="100000"/>
              </a:lnSpc>
              <a:spcBef>
                <a:spcPts val="56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6CO2 + 6 H20 + LIGHT 🡪 GLUCOSE +6 O2</a:t>
            </a:r>
            <a:endParaRPr/>
          </a:p>
          <a:p>
            <a:pPr indent="-533400" lvl="0" marL="533400" rtl="0" algn="l">
              <a:lnSpc>
                <a:spcPct val="100000"/>
              </a:lnSpc>
              <a:spcBef>
                <a:spcPts val="560"/>
              </a:spcBef>
              <a:spcAft>
                <a:spcPts val="0"/>
              </a:spcAft>
              <a:buClr>
                <a:schemeClr val="dk1"/>
              </a:buClr>
              <a:buSzPts val="2800"/>
              <a:buFont typeface="Arial"/>
              <a:buAutoNum type="arabicPeriod"/>
            </a:pPr>
            <a:r>
              <a:rPr b="1" i="0" lang="en-US" sz="2800" u="none">
                <a:solidFill>
                  <a:schemeClr val="dk1"/>
                </a:solidFill>
                <a:latin typeface="Arial"/>
                <a:ea typeface="Arial"/>
                <a:cs typeface="Arial"/>
                <a:sym typeface="Arial"/>
              </a:rPr>
              <a:t>GLUCOSE + 6 O2 🡪 6 CO2 + 6 H2O + ATP</a:t>
            </a:r>
            <a:endParaRPr b="1" i="0" sz="2800" u="none">
              <a:solidFill>
                <a:schemeClr val="dk1"/>
              </a:solidFill>
              <a:latin typeface="Arial"/>
              <a:ea typeface="Arial"/>
              <a:cs typeface="Arial"/>
              <a:sym typeface="Arial"/>
            </a:endParaRPr>
          </a:p>
          <a:p>
            <a:pPr indent="-165100" lvl="0" marL="342900" rtl="0" algn="l">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p:txBody>
      </p:sp>
      <p:sp>
        <p:nvSpPr>
          <p:cNvPr id="2676" name="Google Shape;2676;p50"/>
          <p:cNvSpPr txBox="1"/>
          <p:nvPr>
            <p:ph idx="1" type="body"/>
          </p:nvPr>
        </p:nvSpPr>
        <p:spPr>
          <a:xfrm>
            <a:off x="5105400" y="838200"/>
            <a:ext cx="4038600" cy="6019800"/>
          </a:xfrm>
          <a:prstGeom prst="rect">
            <a:avLst/>
          </a:prstGeom>
          <a:solidFill>
            <a:srgbClr val="FF99CC"/>
          </a:solid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dk1"/>
              </a:buClr>
              <a:buSzPts val="2800"/>
              <a:buFont typeface="Arial"/>
              <a:buAutoNum type="alphaUcPeriod"/>
            </a:pPr>
            <a:r>
              <a:rPr b="1" i="0" lang="en-US" sz="2800" u="none">
                <a:solidFill>
                  <a:schemeClr val="dk1"/>
                </a:solidFill>
                <a:latin typeface="Arial"/>
                <a:ea typeface="Arial"/>
                <a:cs typeface="Arial"/>
                <a:sym typeface="Arial"/>
              </a:rPr>
              <a:t>PHOTOSYNTHESIS</a:t>
            </a:r>
            <a:endParaRPr/>
          </a:p>
          <a:p>
            <a:pPr indent="-355600" lvl="0" marL="53340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533400" lvl="0" marL="533400" rtl="0" algn="l">
              <a:lnSpc>
                <a:spcPct val="100000"/>
              </a:lnSpc>
              <a:spcBef>
                <a:spcPts val="560"/>
              </a:spcBef>
              <a:spcAft>
                <a:spcPts val="0"/>
              </a:spcAft>
              <a:buClr>
                <a:schemeClr val="dk1"/>
              </a:buClr>
              <a:buSzPts val="2800"/>
              <a:buFont typeface="Arial"/>
              <a:buAutoNum type="alphaUcPeriod"/>
            </a:pPr>
            <a:r>
              <a:rPr b="1" i="0" lang="en-US" sz="2800" u="none">
                <a:solidFill>
                  <a:schemeClr val="dk1"/>
                </a:solidFill>
                <a:latin typeface="Arial"/>
                <a:ea typeface="Arial"/>
                <a:cs typeface="Arial"/>
                <a:sym typeface="Arial"/>
              </a:rPr>
              <a:t>CELLULAR RESPIRATION</a:t>
            </a:r>
            <a:endParaRPr/>
          </a:p>
          <a:p>
            <a:pPr indent="-355600" lvl="0" marL="53340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533400" lvl="0" marL="533400" rtl="0" algn="l">
              <a:lnSpc>
                <a:spcPct val="100000"/>
              </a:lnSpc>
              <a:spcBef>
                <a:spcPts val="560"/>
              </a:spcBef>
              <a:spcAft>
                <a:spcPts val="0"/>
              </a:spcAft>
              <a:buClr>
                <a:schemeClr val="dk1"/>
              </a:buClr>
              <a:buSzPts val="2800"/>
              <a:buFont typeface="Arial"/>
              <a:buAutoNum type="alphaUcPeriod"/>
            </a:pPr>
            <a:r>
              <a:rPr b="1" i="0" lang="en-US" sz="2800" u="none">
                <a:solidFill>
                  <a:schemeClr val="dk1"/>
                </a:solidFill>
                <a:latin typeface="Arial"/>
                <a:ea typeface="Arial"/>
                <a:cs typeface="Arial"/>
                <a:sym typeface="Arial"/>
              </a:rPr>
              <a:t>BOTH</a:t>
            </a:r>
            <a:endParaRPr/>
          </a:p>
          <a:p>
            <a:pPr indent="-165100" lvl="0" marL="342900" rtl="0" algn="l">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1" name="Shape 2681"/>
        <p:cNvGrpSpPr/>
        <p:nvPr/>
      </p:nvGrpSpPr>
      <p:grpSpPr>
        <a:xfrm>
          <a:off x="0" y="0"/>
          <a:ext cx="0" cy="0"/>
          <a:chOff x="0" y="0"/>
          <a:chExt cx="0" cy="0"/>
        </a:xfrm>
      </p:grpSpPr>
      <p:sp>
        <p:nvSpPr>
          <p:cNvPr id="2682" name="Google Shape;2682;p51"/>
          <p:cNvSpPr txBox="1"/>
          <p:nvPr>
            <p:ph idx="1" type="body"/>
          </p:nvPr>
        </p:nvSpPr>
        <p:spPr>
          <a:xfrm>
            <a:off x="0" y="0"/>
            <a:ext cx="9144000" cy="6858000"/>
          </a:xfrm>
          <a:prstGeom prst="rect">
            <a:avLst/>
          </a:prstGeom>
          <a:solidFill>
            <a:srgbClr val="CCFF99"/>
          </a:solidFill>
          <a:ln>
            <a:noFill/>
          </a:ln>
        </p:spPr>
        <p:txBody>
          <a:bodyPr anchorCtr="0" anchor="t" bIns="45700" lIns="91425" spcFirstLastPara="1" rIns="91425" wrap="square" tIns="45700">
            <a:noAutofit/>
          </a:bodyPr>
          <a:lstStyle/>
          <a:p>
            <a:pPr indent="-381000" lvl="0" marL="381000" rtl="0" algn="l">
              <a:lnSpc>
                <a:spcPct val="8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  The organelle that is the site of protein synthesis is:</a:t>
            </a:r>
            <a:endParaRPr b="0" i="0" sz="2800" u="none">
              <a:solidFill>
                <a:schemeClr val="dk1"/>
              </a:solidFill>
              <a:latin typeface="Arial"/>
              <a:ea typeface="Arial"/>
              <a:cs typeface="Arial"/>
              <a:sym typeface="Arial"/>
            </a:endParaRPr>
          </a:p>
          <a:p>
            <a:pPr indent="-381000" lvl="0" marL="381000" rtl="0" algn="l">
              <a:lnSpc>
                <a:spcPct val="80000"/>
              </a:lnSpc>
              <a:spcBef>
                <a:spcPts val="560"/>
              </a:spcBef>
              <a:spcAft>
                <a:spcPts val="0"/>
              </a:spcAft>
              <a:buClr>
                <a:schemeClr val="dk1"/>
              </a:buClr>
              <a:buSzPts val="2800"/>
              <a:buFont typeface="Arial"/>
              <a:buAutoNum type="alphaUcParenBoth"/>
            </a:pPr>
            <a:r>
              <a:rPr b="0" i="0" lang="en-US" sz="2800" u="none">
                <a:solidFill>
                  <a:schemeClr val="dk1"/>
                </a:solidFill>
                <a:latin typeface="Arial"/>
                <a:ea typeface="Arial"/>
                <a:cs typeface="Arial"/>
                <a:sym typeface="Arial"/>
              </a:rPr>
              <a:t>Ribosome   (B) Golgi Body    (C) Nucleus    (D) Cell Membrane</a:t>
            </a:r>
            <a:endParaRPr/>
          </a:p>
          <a:p>
            <a:pPr indent="-203200" lvl="0" marL="3810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81000" lvl="0" marL="3810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 If a cell is placed in a solution with a high concentration of glucose, water will: </a:t>
            </a:r>
            <a:endParaRPr/>
          </a:p>
          <a:p>
            <a:pPr indent="-381000" lvl="0" marL="3810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Enter the cell by osmosis       (B) Exit the cell by osmosis        (C) Exit the cell by active transport </a:t>
            </a:r>
            <a:endParaRPr/>
          </a:p>
          <a:p>
            <a:pPr indent="-381000" lvl="0" marL="3810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(D) Enter the cell by facilitated diffusion</a:t>
            </a:r>
            <a:endParaRPr/>
          </a:p>
          <a:p>
            <a:pPr indent="-381000" lvl="0" marL="3810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81000" lvl="0" marL="3810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3. What will happen to an animal cell if it is left in a solution of distilled water overnight?</a:t>
            </a:r>
            <a:r>
              <a:rPr b="0" i="0" lang="en-US" sz="2800" u="none">
                <a:solidFill>
                  <a:schemeClr val="dk1"/>
                </a:solidFill>
                <a:latin typeface="Arial"/>
                <a:ea typeface="Arial"/>
                <a:cs typeface="Arial"/>
                <a:sym typeface="Arial"/>
              </a:rPr>
              <a:t> (A) It will shrivel  (B) It will swell and burst  (C) It will remain at equilibrium  (D) It will undergo photosynthesis</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7" name="Shape 2687"/>
        <p:cNvGrpSpPr/>
        <p:nvPr/>
      </p:nvGrpSpPr>
      <p:grpSpPr>
        <a:xfrm>
          <a:off x="0" y="0"/>
          <a:ext cx="0" cy="0"/>
          <a:chOff x="0" y="0"/>
          <a:chExt cx="0" cy="0"/>
        </a:xfrm>
      </p:grpSpPr>
      <p:sp>
        <p:nvSpPr>
          <p:cNvPr id="2688" name="Google Shape;2688;p52"/>
          <p:cNvSpPr txBox="1"/>
          <p:nvPr/>
        </p:nvSpPr>
        <p:spPr>
          <a:xfrm>
            <a:off x="381000" y="990600"/>
            <a:ext cx="8763000" cy="54356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4. </a:t>
            </a:r>
            <a:r>
              <a:rPr b="1" i="0" lang="en-US" sz="2800" u="none">
                <a:solidFill>
                  <a:schemeClr val="dk1"/>
                </a:solidFill>
                <a:latin typeface="Arial"/>
                <a:ea typeface="Arial"/>
                <a:cs typeface="Arial"/>
                <a:sym typeface="Arial"/>
              </a:rPr>
              <a:t>The macromolecules which serve as stored energy reserves, have the greatest variety of functions, and are the main component of Cell Membranes are: </a:t>
            </a:r>
            <a:endParaRPr/>
          </a:p>
          <a:p>
            <a:pPr indent="-177800" lvl="0" marL="0" marR="0" rtl="0" algn="l">
              <a:lnSpc>
                <a:spcPct val="80000"/>
              </a:lnSpc>
              <a:spcBef>
                <a:spcPts val="560"/>
              </a:spcBef>
              <a:spcAft>
                <a:spcPts val="0"/>
              </a:spcAft>
              <a:buClr>
                <a:schemeClr val="dk1"/>
              </a:buClr>
              <a:buSzPts val="2800"/>
              <a:buFont typeface="Arial"/>
              <a:buAutoNum type="alphaUcParenBoth"/>
            </a:pPr>
            <a:r>
              <a:rPr b="0" i="0" lang="en-US" sz="2800" u="none">
                <a:solidFill>
                  <a:schemeClr val="dk1"/>
                </a:solidFill>
                <a:latin typeface="Arial"/>
                <a:ea typeface="Arial"/>
                <a:cs typeface="Arial"/>
                <a:sym typeface="Arial"/>
              </a:rPr>
              <a:t>Lipids  		 	(B) Carbohydrates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Nucleic Acids    	(D) Proteins</a:t>
            </a:r>
            <a:endParaRPr/>
          </a:p>
          <a:p>
            <a:pPr indent="0" lvl="0" marL="0" marR="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5. In all reptiles, birds, and mammals, the processes of excretion, water and salt balance, and the regulation of pH in body fluids are controlled by the kidneys. This is an example of the organism maintaining  </a:t>
            </a:r>
            <a:endParaRPr/>
          </a:p>
          <a:p>
            <a:pPr indent="-177800" lvl="0" marL="0" marR="0" rtl="0" algn="l">
              <a:lnSpc>
                <a:spcPct val="80000"/>
              </a:lnSpc>
              <a:spcBef>
                <a:spcPts val="560"/>
              </a:spcBef>
              <a:spcAft>
                <a:spcPts val="0"/>
              </a:spcAft>
              <a:buClr>
                <a:schemeClr val="dk1"/>
              </a:buClr>
              <a:buSzPts val="2800"/>
              <a:buFont typeface="Arial"/>
              <a:buAutoNum type="alphaUcParenBoth"/>
            </a:pPr>
            <a:r>
              <a:rPr b="0" i="0" lang="en-US" sz="2800" u="none">
                <a:solidFill>
                  <a:schemeClr val="dk1"/>
                </a:solidFill>
                <a:latin typeface="Arial"/>
                <a:ea typeface="Arial"/>
                <a:cs typeface="Arial"/>
                <a:sym typeface="Arial"/>
              </a:rPr>
              <a:t>reabsorption  		(B) homeostasis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insulation  		(D) hibernation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8"/>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CHARACTERISTICS OF LIFE</a:t>
            </a:r>
            <a:endParaRPr/>
          </a:p>
        </p:txBody>
      </p:sp>
      <p:sp>
        <p:nvSpPr>
          <p:cNvPr id="2236" name="Google Shape;2236;p8"/>
          <p:cNvSpPr txBox="1"/>
          <p:nvPr>
            <p:ph idx="4294967295" type="body"/>
          </p:nvPr>
        </p:nvSpPr>
        <p:spPr>
          <a:xfrm>
            <a:off x="838200" y="1752600"/>
            <a:ext cx="8007350" cy="434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Made of CELLS</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GROW  </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REPRODUCE</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GET &amp; USE ENERGY (METABOLISM)</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Maintain HOMEOSTASIS (stable internal balance)</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RESPONDS TO STIMULI (sensitivity)</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EVOLVES over time (Adaptations occur slowly over many generations to suit environment)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3" name="Shape 2693"/>
        <p:cNvGrpSpPr/>
        <p:nvPr/>
      </p:nvGrpSpPr>
      <p:grpSpPr>
        <a:xfrm>
          <a:off x="0" y="0"/>
          <a:ext cx="0" cy="0"/>
          <a:chOff x="0" y="0"/>
          <a:chExt cx="0" cy="0"/>
        </a:xfrm>
      </p:grpSpPr>
      <p:sp>
        <p:nvSpPr>
          <p:cNvPr id="2694" name="Google Shape;2694;p53"/>
          <p:cNvSpPr txBox="1"/>
          <p:nvPr/>
        </p:nvSpPr>
        <p:spPr>
          <a:xfrm>
            <a:off x="457200" y="0"/>
            <a:ext cx="8077200" cy="64976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6. An egg that was left in a solution overnight was shriveled the next day. The solution was</a:t>
            </a:r>
            <a:r>
              <a:rPr b="0" i="0" lang="en-US" sz="2800" u="none">
                <a:solidFill>
                  <a:schemeClr val="dk1"/>
                </a:solidFill>
                <a:latin typeface="Arial"/>
                <a:ea typeface="Arial"/>
                <a:cs typeface="Arial"/>
                <a:sym typeface="Arial"/>
              </a:rPr>
              <a:t>: (A) Hypertonic  (B) Hypotonic  (C) Isotonic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Salty</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7. Which of the following molecules provides the greatest amount of energy per gram of mass when metabolized?  </a:t>
            </a:r>
            <a:r>
              <a:rPr b="0" i="0" lang="en-US" sz="2800" u="none">
                <a:solidFill>
                  <a:schemeClr val="dk1"/>
                </a:solidFill>
                <a:latin typeface="Arial"/>
                <a:ea typeface="Arial"/>
                <a:cs typeface="Arial"/>
                <a:sym typeface="Arial"/>
              </a:rPr>
              <a:t>(A) carbohydrate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nucleic acid   (C) protein   (D) lipid</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8. What best describes the Cell Theory? </a:t>
            </a:r>
            <a:r>
              <a:rPr b="0" i="0" lang="en-US" sz="2800" u="none">
                <a:solidFill>
                  <a:schemeClr val="dk1"/>
                </a:solidFill>
                <a:latin typeface="Arial"/>
                <a:ea typeface="Arial"/>
                <a:cs typeface="Arial"/>
                <a:sym typeface="Arial"/>
              </a:rPr>
              <a:t>(A) All living things are made of cells  (B) Cells come from pre-existing cells (C) Cells are the basic unit of all life  (D) All of the above  (E) None of the above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9" name="Shape 2699"/>
        <p:cNvGrpSpPr/>
        <p:nvPr/>
      </p:nvGrpSpPr>
      <p:grpSpPr>
        <a:xfrm>
          <a:off x="0" y="0"/>
          <a:ext cx="0" cy="0"/>
          <a:chOff x="0" y="0"/>
          <a:chExt cx="0" cy="0"/>
        </a:xfrm>
      </p:grpSpPr>
      <p:sp>
        <p:nvSpPr>
          <p:cNvPr id="2700" name="Google Shape;2700;p54"/>
          <p:cNvSpPr txBox="1"/>
          <p:nvPr/>
        </p:nvSpPr>
        <p:spPr>
          <a:xfrm>
            <a:off x="0" y="533400"/>
            <a:ext cx="9144000" cy="5984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9. Which of the following environmental changes can cause an increase in the rates of chemical reactions in cells?  </a:t>
            </a:r>
            <a:r>
              <a:rPr b="0" i="0" lang="en-US" sz="2800" u="none">
                <a:solidFill>
                  <a:schemeClr val="dk1"/>
                </a:solidFill>
                <a:latin typeface="Arial"/>
                <a:ea typeface="Arial"/>
                <a:cs typeface="Arial"/>
                <a:sym typeface="Arial"/>
              </a:rPr>
              <a:t>(A) increased temperature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decreased enzyme concentrations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increased activation energy requirement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decreased diffusion rates</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10. Cellular respiration is to _________ as photosynthesis is to __________.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Mitochondria, Chloroplast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Photosynthesis, Mitochondria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Nucleus, Cell Membrane </a:t>
            </a:r>
            <a:endParaRPr/>
          </a:p>
          <a:p>
            <a:pPr indent="0" lvl="0" marL="0" marR="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Golgi bodies, Endoplasmic reticulum</a:t>
            </a:r>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5" name="Shape 2705"/>
        <p:cNvGrpSpPr/>
        <p:nvPr/>
      </p:nvGrpSpPr>
      <p:grpSpPr>
        <a:xfrm>
          <a:off x="0" y="0"/>
          <a:ext cx="0" cy="0"/>
          <a:chOff x="0" y="0"/>
          <a:chExt cx="0" cy="0"/>
        </a:xfrm>
      </p:grpSpPr>
      <p:sp>
        <p:nvSpPr>
          <p:cNvPr id="2706" name="Google Shape;2706;p55"/>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11. Which of the statements is </a:t>
            </a:r>
            <a:r>
              <a:rPr b="1" i="0" lang="en-US" sz="3200" u="sng">
                <a:solidFill>
                  <a:schemeClr val="dk1"/>
                </a:solidFill>
                <a:latin typeface="Arial"/>
                <a:ea typeface="Arial"/>
                <a:cs typeface="Arial"/>
                <a:sym typeface="Arial"/>
              </a:rPr>
              <a:t>NOT</a:t>
            </a:r>
            <a:r>
              <a:rPr b="1" i="0" lang="en-US" sz="3200" u="none">
                <a:solidFill>
                  <a:schemeClr val="dk1"/>
                </a:solidFill>
                <a:latin typeface="Arial"/>
                <a:ea typeface="Arial"/>
                <a:cs typeface="Arial"/>
                <a:sym typeface="Arial"/>
              </a:rPr>
              <a:t> true concerning the following reactions? </a:t>
            </a:r>
            <a:endParaRPr/>
          </a:p>
          <a:p>
            <a:pPr indent="-342900" lvl="0" marL="342900" rtl="0" algn="l">
              <a:lnSpc>
                <a:spcPct val="8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 6CO</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+ 6 H</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O + light energy 🡪 Glucose + 6 O</a:t>
            </a:r>
            <a:r>
              <a:rPr b="0" baseline="-25000" i="0" lang="en-US" sz="3200" u="none">
                <a:solidFill>
                  <a:schemeClr val="dk1"/>
                </a:solidFill>
                <a:latin typeface="Arial"/>
                <a:ea typeface="Arial"/>
                <a:cs typeface="Arial"/>
                <a:sym typeface="Arial"/>
              </a:rPr>
              <a:t>2</a:t>
            </a:r>
            <a:endParaRPr/>
          </a:p>
          <a:p>
            <a:pPr indent="-342900" lvl="0" marL="342900" rtl="0" algn="l">
              <a:lnSpc>
                <a:spcPct val="8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2. Glucose + 6 O</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 🡪 6 H</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O + 6CO</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 + energy</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Chemical energy is converted to cellular energy in photosynthesis, and light energy is changed into chemical energy in respiration</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Photosynthesis requires energy while respiration releases energy</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Respiration is an ectothermic reaction while photosynthesis is endothermic</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Oxygen is a reactant in respiration and product of photosynthesis</a:t>
            </a:r>
            <a:endParaRPr/>
          </a:p>
          <a:p>
            <a:pPr indent="-342900" lvl="0" marL="3429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 The 1st formula represents photosynthesis while the 2nd represents respiration.</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11" name="Shape 2711"/>
        <p:cNvGrpSpPr/>
        <p:nvPr/>
      </p:nvGrpSpPr>
      <p:grpSpPr>
        <a:xfrm>
          <a:off x="0" y="0"/>
          <a:ext cx="0" cy="0"/>
          <a:chOff x="0" y="0"/>
          <a:chExt cx="0" cy="0"/>
        </a:xfrm>
      </p:grpSpPr>
      <p:sp>
        <p:nvSpPr>
          <p:cNvPr id="2712" name="Google Shape;2712;p56"/>
          <p:cNvSpPr txBox="1"/>
          <p:nvPr>
            <p:ph type="title"/>
          </p:nvPr>
        </p:nvSpPr>
        <p:spPr>
          <a:xfrm>
            <a:off x="609600" y="2057400"/>
            <a:ext cx="8229600" cy="11430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CELL REPRODUCTION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57"/>
          <p:cNvSpPr txBox="1"/>
          <p:nvPr>
            <p:ph type="title"/>
          </p:nvPr>
        </p:nvSpPr>
        <p:spPr>
          <a:xfrm>
            <a:off x="0" y="0"/>
            <a:ext cx="9144000" cy="838200"/>
          </a:xfrm>
          <a:prstGeom prst="rect">
            <a:avLst/>
          </a:prstGeom>
          <a:solidFill>
            <a:srgbClr val="FFCC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6300"/>
              <a:buFont typeface="Arial"/>
              <a:buNone/>
            </a:pPr>
            <a:r>
              <a:rPr b="0" i="0" lang="en-US" sz="6300" u="none">
                <a:solidFill>
                  <a:schemeClr val="dk2"/>
                </a:solidFill>
                <a:latin typeface="Arial"/>
                <a:ea typeface="Arial"/>
                <a:cs typeface="Arial"/>
                <a:sym typeface="Arial"/>
              </a:rPr>
              <a:t>	</a:t>
            </a:r>
            <a:r>
              <a:rPr b="0" i="0" lang="en-US" sz="4000" u="none">
                <a:solidFill>
                  <a:schemeClr val="dk2"/>
                </a:solidFill>
                <a:latin typeface="Comic Sans MS"/>
                <a:ea typeface="Comic Sans MS"/>
                <a:cs typeface="Comic Sans MS"/>
                <a:sym typeface="Comic Sans MS"/>
              </a:rPr>
              <a:t>CELLS DIVIDE because:</a:t>
            </a:r>
            <a:endParaRPr/>
          </a:p>
        </p:txBody>
      </p:sp>
      <p:sp>
        <p:nvSpPr>
          <p:cNvPr id="2719" name="Google Shape;2719;p57"/>
          <p:cNvSpPr txBox="1"/>
          <p:nvPr>
            <p:ph idx="1" type="body"/>
          </p:nvPr>
        </p:nvSpPr>
        <p:spPr>
          <a:xfrm>
            <a:off x="0" y="914400"/>
            <a:ext cx="9144000" cy="5943600"/>
          </a:xfrm>
          <a:prstGeom prst="rect">
            <a:avLst/>
          </a:prstGeom>
          <a:solidFill>
            <a:srgbClr val="FFFFCC"/>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They get </a:t>
            </a:r>
            <a:r>
              <a:rPr b="1" i="0" lang="en-US" sz="3200" u="sng">
                <a:solidFill>
                  <a:schemeClr val="dk1"/>
                </a:solidFill>
                <a:latin typeface="Comic Sans MS"/>
                <a:ea typeface="Comic Sans MS"/>
                <a:cs typeface="Comic Sans MS"/>
                <a:sym typeface="Comic Sans MS"/>
              </a:rPr>
              <a:t>too big</a:t>
            </a:r>
            <a:endParaRPr/>
          </a:p>
          <a:p>
            <a:pPr indent="-342900" lvl="0" marL="342900" rtl="0" algn="l">
              <a:lnSpc>
                <a:spcPct val="100000"/>
              </a:lnSpc>
              <a:spcBef>
                <a:spcPts val="64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It gets </a:t>
            </a:r>
            <a:r>
              <a:rPr b="1" i="0" lang="en-US" sz="3200" u="sng">
                <a:solidFill>
                  <a:schemeClr val="dk1"/>
                </a:solidFill>
                <a:latin typeface="Comic Sans MS"/>
                <a:ea typeface="Comic Sans MS"/>
                <a:cs typeface="Comic Sans MS"/>
                <a:sym typeface="Comic Sans MS"/>
              </a:rPr>
              <a:t>too hard to diffuse</a:t>
            </a:r>
            <a:r>
              <a:rPr b="0" i="0" lang="en-US" sz="3200" u="none">
                <a:solidFill>
                  <a:schemeClr val="dk1"/>
                </a:solidFill>
                <a:latin typeface="Comic Sans MS"/>
                <a:ea typeface="Comic Sans MS"/>
                <a:cs typeface="Comic Sans MS"/>
                <a:sym typeface="Comic Sans MS"/>
              </a:rPr>
              <a:t> nutrients in and wastes out through the cell membrane</a:t>
            </a:r>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a:p>
            <a:pPr indent="-342900" lvl="0" marL="342900" rtl="0" algn="l">
              <a:lnSpc>
                <a:spcPct val="100000"/>
              </a:lnSpc>
              <a:spcBef>
                <a:spcPts val="640"/>
              </a:spcBef>
              <a:spcAft>
                <a:spcPts val="0"/>
              </a:spcAft>
              <a:buClr>
                <a:schemeClr val="dk1"/>
              </a:buClr>
              <a:buSzPts val="3200"/>
              <a:buFont typeface="Comic Sans MS"/>
              <a:buNone/>
            </a:pPr>
            <a:r>
              <a:rPr b="0" i="0" lang="en-US" sz="3200" u="none">
                <a:solidFill>
                  <a:schemeClr val="dk1"/>
                </a:solidFill>
                <a:latin typeface="Comic Sans MS"/>
                <a:ea typeface="Comic Sans MS"/>
                <a:cs typeface="Comic Sans MS"/>
                <a:sym typeface="Comic Sans MS"/>
              </a:rPr>
              <a:t>CELL DIVISION:</a:t>
            </a:r>
            <a:endParaRPr/>
          </a:p>
          <a:p>
            <a:pPr indent="-342900" lvl="0" marL="342900" rtl="0" algn="l">
              <a:lnSpc>
                <a:spcPct val="100000"/>
              </a:lnSpc>
              <a:spcBef>
                <a:spcPts val="64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Causes organisms to </a:t>
            </a:r>
            <a:r>
              <a:rPr b="1" i="0" lang="en-US" sz="3200" u="sng">
                <a:solidFill>
                  <a:schemeClr val="dk1"/>
                </a:solidFill>
                <a:latin typeface="Comic Sans MS"/>
                <a:ea typeface="Comic Sans MS"/>
                <a:cs typeface="Comic Sans MS"/>
                <a:sym typeface="Comic Sans MS"/>
              </a:rPr>
              <a:t>grow</a:t>
            </a:r>
            <a:endParaRPr/>
          </a:p>
          <a:p>
            <a:pPr indent="-342900" lvl="0" marL="342900" rtl="0" algn="l">
              <a:lnSpc>
                <a:spcPct val="100000"/>
              </a:lnSpc>
              <a:spcBef>
                <a:spcPts val="640"/>
              </a:spcBef>
              <a:spcAft>
                <a:spcPts val="0"/>
              </a:spcAft>
              <a:buClr>
                <a:schemeClr val="dk1"/>
              </a:buClr>
              <a:buSzPts val="3200"/>
              <a:buFont typeface="Comic Sans MS"/>
              <a:buChar char="•"/>
            </a:pPr>
            <a:r>
              <a:rPr b="1" i="0" lang="en-US" sz="3200" u="sng">
                <a:solidFill>
                  <a:schemeClr val="dk1"/>
                </a:solidFill>
                <a:latin typeface="Comic Sans MS"/>
                <a:ea typeface="Comic Sans MS"/>
                <a:cs typeface="Comic Sans MS"/>
                <a:sym typeface="Comic Sans MS"/>
              </a:rPr>
              <a:t>Replaces</a:t>
            </a:r>
            <a:r>
              <a:rPr b="0" i="0" lang="en-US" sz="3200" u="none">
                <a:solidFill>
                  <a:schemeClr val="dk1"/>
                </a:solidFill>
                <a:latin typeface="Comic Sans MS"/>
                <a:ea typeface="Comic Sans MS"/>
                <a:cs typeface="Comic Sans MS"/>
                <a:sym typeface="Comic Sans MS"/>
              </a:rPr>
              <a:t> worn-out or damaged cells</a:t>
            </a:r>
            <a:endParaRPr/>
          </a:p>
          <a:p>
            <a:pPr indent="-342900" lvl="0" marL="342900" rtl="0" algn="l">
              <a:lnSpc>
                <a:spcPct val="100000"/>
              </a:lnSpc>
              <a:spcBef>
                <a:spcPts val="64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Causes reproduction in </a:t>
            </a:r>
            <a:r>
              <a:rPr b="1" i="0" lang="en-US" sz="3200" u="sng">
                <a:solidFill>
                  <a:schemeClr val="dk1"/>
                </a:solidFill>
                <a:latin typeface="Comic Sans MS"/>
                <a:ea typeface="Comic Sans MS"/>
                <a:cs typeface="Comic Sans MS"/>
                <a:sym typeface="Comic Sans MS"/>
              </a:rPr>
              <a:t>unicellular</a:t>
            </a:r>
            <a:r>
              <a:rPr b="0" i="0" lang="en-US" sz="3200" u="none">
                <a:solidFill>
                  <a:schemeClr val="dk1"/>
                </a:solidFill>
                <a:latin typeface="Comic Sans MS"/>
                <a:ea typeface="Comic Sans MS"/>
                <a:cs typeface="Comic Sans MS"/>
                <a:sym typeface="Comic Sans MS"/>
              </a:rPr>
              <a:t> organisms </a:t>
            </a:r>
            <a:endParaRPr b="1" i="0" sz="3200" u="sng">
              <a:solidFill>
                <a:schemeClr val="dk1"/>
              </a:solidFill>
              <a:latin typeface="Comic Sans MS"/>
              <a:ea typeface="Comic Sans MS"/>
              <a:cs typeface="Comic Sans MS"/>
              <a:sym typeface="Comic Sans MS"/>
            </a:endParaRPr>
          </a:p>
          <a:p>
            <a:pPr indent="-285750" lvl="1" marL="742950" rtl="0" algn="l">
              <a:lnSpc>
                <a:spcPct val="100000"/>
              </a:lnSpc>
              <a:spcBef>
                <a:spcPts val="560"/>
              </a:spcBef>
              <a:spcAft>
                <a:spcPts val="0"/>
              </a:spcAft>
              <a:buClr>
                <a:schemeClr val="dk1"/>
              </a:buClr>
              <a:buSzPts val="2800"/>
              <a:buFont typeface="Comic Sans MS"/>
              <a:buChar char="–"/>
            </a:pPr>
            <a:r>
              <a:rPr b="1" i="0" lang="en-US" sz="2800" u="sng">
                <a:solidFill>
                  <a:schemeClr val="dk1"/>
                </a:solidFill>
                <a:latin typeface="Comic Sans MS"/>
                <a:ea typeface="Comic Sans MS"/>
                <a:cs typeface="Comic Sans MS"/>
                <a:sym typeface="Comic Sans MS"/>
              </a:rPr>
              <a:t>Binary fission</a:t>
            </a:r>
            <a:r>
              <a:rPr b="0" i="0" lang="en-US" sz="2800" u="none">
                <a:solidFill>
                  <a:schemeClr val="dk1"/>
                </a:solidFill>
                <a:latin typeface="Comic Sans MS"/>
                <a:ea typeface="Comic Sans MS"/>
                <a:cs typeface="Comic Sans MS"/>
                <a:sym typeface="Comic Sans MS"/>
              </a:rPr>
              <a:t> - Bacteria splits &amp; becomes 2 identical organisms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4" name="Shape 2724"/>
        <p:cNvGrpSpPr/>
        <p:nvPr/>
      </p:nvGrpSpPr>
      <p:grpSpPr>
        <a:xfrm>
          <a:off x="0" y="0"/>
          <a:ext cx="0" cy="0"/>
          <a:chOff x="0" y="0"/>
          <a:chExt cx="0" cy="0"/>
        </a:xfrm>
      </p:grpSpPr>
      <p:sp>
        <p:nvSpPr>
          <p:cNvPr id="2725" name="Google Shape;2725;p58"/>
          <p:cNvSpPr txBox="1"/>
          <p:nvPr>
            <p:ph type="title"/>
          </p:nvPr>
        </p:nvSpPr>
        <p:spPr>
          <a:xfrm>
            <a:off x="457200" y="381000"/>
            <a:ext cx="8229600" cy="1143000"/>
          </a:xfrm>
          <a:prstGeom prst="rect">
            <a:avLst/>
          </a:prstGeom>
          <a:noFill/>
          <a:ln>
            <a:noFill/>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chemeClr val="dk2"/>
              </a:buClr>
              <a:buSzPts val="8000"/>
              <a:buFont typeface="Comic Sans MS"/>
              <a:buNone/>
            </a:pPr>
            <a:r>
              <a:rPr b="1" i="0" lang="en-US" sz="8000" u="none">
                <a:solidFill>
                  <a:schemeClr val="dk2"/>
                </a:solidFill>
                <a:latin typeface="Comic Sans MS"/>
                <a:ea typeface="Comic Sans MS"/>
                <a:cs typeface="Comic Sans MS"/>
                <a:sym typeface="Comic Sans MS"/>
              </a:rPr>
              <a:t>The Cell Cycle</a:t>
            </a:r>
            <a:endParaRPr/>
          </a:p>
        </p:txBody>
      </p:sp>
      <p:sp>
        <p:nvSpPr>
          <p:cNvPr id="2726" name="Google Shape;2726;p58"/>
          <p:cNvSpPr txBox="1"/>
          <p:nvPr>
            <p:ph idx="4294967295" type="subTitle"/>
          </p:nvPr>
        </p:nvSpPr>
        <p:spPr>
          <a:xfrm>
            <a:off x="0" y="3886200"/>
            <a:ext cx="6400800" cy="1752600"/>
          </a:xfrm>
          <a:prstGeom prst="rect">
            <a:avLst/>
          </a:prstGeom>
          <a:noFill/>
          <a:ln>
            <a:noFill/>
          </a:ln>
        </p:spPr>
        <p:txBody>
          <a:bodyPr anchorCtr="0" anchor="t" bIns="44450" lIns="90475" spcFirstLastPara="1" rIns="90475" wrap="square" tIns="44450">
            <a:noAutofit/>
          </a:bodyPr>
          <a:lstStyle/>
          <a:p>
            <a:pPr indent="-342900" lvl="0" marL="342900" marR="0" rtl="0" algn="ctr">
              <a:lnSpc>
                <a:spcPct val="100000"/>
              </a:lnSpc>
              <a:spcBef>
                <a:spcPts val="0"/>
              </a:spcBef>
              <a:spcAft>
                <a:spcPts val="0"/>
              </a:spcAft>
              <a:buClr>
                <a:schemeClr val="dk2"/>
              </a:buClr>
              <a:buSzPts val="4800"/>
              <a:buFont typeface="Arial"/>
              <a:buNone/>
            </a:pPr>
            <a:r>
              <a:rPr b="0" i="0" lang="en-US" sz="4800" u="none">
                <a:solidFill>
                  <a:schemeClr val="dk2"/>
                </a:solidFill>
                <a:latin typeface="Arial"/>
                <a:ea typeface="Arial"/>
                <a:cs typeface="Arial"/>
                <a:sym typeface="Arial"/>
              </a:rPr>
              <a:t>  </a:t>
            </a:r>
            <a:endParaRPr/>
          </a:p>
        </p:txBody>
      </p:sp>
      <p:sp>
        <p:nvSpPr>
          <p:cNvPr id="2727" name="Google Shape;2727;p58"/>
          <p:cNvSpPr txBox="1"/>
          <p:nvPr/>
        </p:nvSpPr>
        <p:spPr>
          <a:xfrm>
            <a:off x="533400" y="1752600"/>
            <a:ext cx="3352800" cy="3935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mic Sans MS"/>
              <a:buNone/>
            </a:pPr>
            <a:r>
              <a:rPr b="1" i="0" lang="en-US" sz="2800" u="sng">
                <a:solidFill>
                  <a:schemeClr val="dk1"/>
                </a:solidFill>
                <a:latin typeface="Comic Sans MS"/>
                <a:ea typeface="Comic Sans MS"/>
                <a:cs typeface="Comic Sans MS"/>
                <a:sym typeface="Comic Sans MS"/>
              </a:rPr>
              <a:t>THE SERIES OF EVENTS IN WHICH THE CELL GROWS AND MAKES PROTEINS, COPIES DNA, AND DIVIDES</a:t>
            </a:r>
            <a:endParaRPr/>
          </a:p>
          <a:p>
            <a:pPr indent="0" lvl="0" marL="0" marR="0" rtl="0" algn="l">
              <a:lnSpc>
                <a:spcPct val="100000"/>
              </a:lnSpc>
              <a:spcBef>
                <a:spcPts val="0"/>
              </a:spcBef>
              <a:spcAft>
                <a:spcPts val="0"/>
              </a:spcAft>
              <a:buNone/>
            </a:pPr>
            <a:r>
              <a:t/>
            </a:r>
            <a:endParaRPr b="1" i="0" sz="2800" u="sng">
              <a:solidFill>
                <a:schemeClr val="dk1"/>
              </a:solidFill>
              <a:latin typeface="Comic Sans MS"/>
              <a:ea typeface="Comic Sans MS"/>
              <a:cs typeface="Comic Sans MS"/>
              <a:sym typeface="Comic Sans MS"/>
            </a:endParaRPr>
          </a:p>
        </p:txBody>
      </p:sp>
      <p:pic>
        <p:nvPicPr>
          <p:cNvPr descr="11_09" id="2728" name="Google Shape;2728;p58"/>
          <p:cNvPicPr preferRelativeResize="0"/>
          <p:nvPr/>
        </p:nvPicPr>
        <p:blipFill rotWithShape="1">
          <a:blip r:embed="rId3">
            <a:alphaModFix/>
          </a:blip>
          <a:srcRect b="0" l="3749" r="3750" t="3333"/>
          <a:stretch/>
        </p:blipFill>
        <p:spPr>
          <a:xfrm>
            <a:off x="4191000" y="1752600"/>
            <a:ext cx="4632325" cy="3630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26">
                                            <p:txEl>
                                              <p:pRg end="0" st="0"/>
                                            </p:txEl>
                                          </p:spTgt>
                                        </p:tgtEl>
                                        <p:attrNameLst>
                                          <p:attrName>style.visibility</p:attrName>
                                        </p:attrNameLst>
                                      </p:cBhvr>
                                      <p:to>
                                        <p:strVal val="visible"/>
                                      </p:to>
                                    </p:set>
                                    <p:anim calcmode="lin" valueType="num">
                                      <p:cBhvr additive="base">
                                        <p:cTn dur="500"/>
                                        <p:tgtEl>
                                          <p:spTgt spid="272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8"/>
                                        </p:tgtEl>
                                        <p:attrNameLst>
                                          <p:attrName>style.visibility</p:attrName>
                                        </p:attrNameLst>
                                      </p:cBhvr>
                                      <p:to>
                                        <p:strVal val="visible"/>
                                      </p:to>
                                    </p:set>
                                    <p:animEffect filter="fade" transition="in">
                                      <p:cBhvr>
                                        <p:cTn dur="500"/>
                                        <p:tgtEl>
                                          <p:spTgt spid="2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33" name="Shape 2733"/>
        <p:cNvGrpSpPr/>
        <p:nvPr/>
      </p:nvGrpSpPr>
      <p:grpSpPr>
        <a:xfrm>
          <a:off x="0" y="0"/>
          <a:ext cx="0" cy="0"/>
          <a:chOff x="0" y="0"/>
          <a:chExt cx="0" cy="0"/>
        </a:xfrm>
      </p:grpSpPr>
      <p:sp>
        <p:nvSpPr>
          <p:cNvPr id="2734" name="Google Shape;2734;p59"/>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0" i="0" lang="en-US" sz="2800" u="none">
                <a:solidFill>
                  <a:schemeClr val="dk2"/>
                </a:solidFill>
                <a:latin typeface="Arial"/>
                <a:ea typeface="Arial"/>
                <a:cs typeface="Arial"/>
                <a:sym typeface="Arial"/>
              </a:rPr>
              <a:t>STAGES OF MITOSIS – cell division to make organisms grow &amp; repair themselves</a:t>
            </a:r>
            <a:endParaRPr/>
          </a:p>
        </p:txBody>
      </p:sp>
      <p:pic>
        <p:nvPicPr>
          <p:cNvPr descr="mitosis_stages" id="2735" name="Google Shape;2735;p59"/>
          <p:cNvPicPr preferRelativeResize="0"/>
          <p:nvPr/>
        </p:nvPicPr>
        <p:blipFill rotWithShape="1">
          <a:blip r:embed="rId3">
            <a:alphaModFix/>
          </a:blip>
          <a:srcRect b="0" l="0" r="0" t="0"/>
          <a:stretch/>
        </p:blipFill>
        <p:spPr>
          <a:xfrm>
            <a:off x="3581400" y="1311275"/>
            <a:ext cx="5562600" cy="5546725"/>
          </a:xfrm>
          <a:prstGeom prst="rect">
            <a:avLst/>
          </a:prstGeom>
          <a:noFill/>
          <a:ln>
            <a:noFill/>
          </a:ln>
        </p:spPr>
      </p:pic>
      <p:sp>
        <p:nvSpPr>
          <p:cNvPr id="2736" name="Google Shape;2736;p59"/>
          <p:cNvSpPr txBox="1"/>
          <p:nvPr/>
        </p:nvSpPr>
        <p:spPr>
          <a:xfrm>
            <a:off x="517525" y="2133600"/>
            <a:ext cx="2416175" cy="3081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PMAT = </a:t>
            </a:r>
            <a:endParaRPr/>
          </a:p>
          <a:p>
            <a:pPr indent="0" lvl="0" marL="0" marR="0" rtl="0" algn="l">
              <a:lnSpc>
                <a:spcPct val="100000"/>
              </a:lnSpc>
              <a:spcBef>
                <a:spcPts val="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P</a:t>
            </a:r>
            <a:r>
              <a:rPr b="1" i="0" lang="en-US" sz="2800" u="none">
                <a:solidFill>
                  <a:schemeClr val="dk1"/>
                </a:solidFill>
                <a:latin typeface="Arial"/>
                <a:ea typeface="Arial"/>
                <a:cs typeface="Arial"/>
                <a:sym typeface="Arial"/>
              </a:rPr>
              <a:t>ROPHASE</a:t>
            </a:r>
            <a:endParaRPr/>
          </a:p>
          <a:p>
            <a:pPr indent="0" lvl="0" marL="0" marR="0" rtl="0" algn="l">
              <a:lnSpc>
                <a:spcPct val="100000"/>
              </a:lnSpc>
              <a:spcBef>
                <a:spcPts val="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M</a:t>
            </a:r>
            <a:r>
              <a:rPr b="1" i="0" lang="en-US" sz="2800" u="none">
                <a:solidFill>
                  <a:schemeClr val="dk1"/>
                </a:solidFill>
                <a:latin typeface="Arial"/>
                <a:ea typeface="Arial"/>
                <a:cs typeface="Arial"/>
                <a:sym typeface="Arial"/>
              </a:rPr>
              <a:t>ETAPHASE</a:t>
            </a:r>
            <a:endParaRPr/>
          </a:p>
          <a:p>
            <a:pPr indent="0" lvl="0" marL="0" marR="0" rtl="0" algn="l">
              <a:lnSpc>
                <a:spcPct val="100000"/>
              </a:lnSpc>
              <a:spcBef>
                <a:spcPts val="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A</a:t>
            </a:r>
            <a:r>
              <a:rPr b="1" i="0" lang="en-US" sz="2800" u="none">
                <a:solidFill>
                  <a:schemeClr val="dk1"/>
                </a:solidFill>
                <a:latin typeface="Arial"/>
                <a:ea typeface="Arial"/>
                <a:cs typeface="Arial"/>
                <a:sym typeface="Arial"/>
              </a:rPr>
              <a:t>NAPHASE</a:t>
            </a:r>
            <a:endParaRPr/>
          </a:p>
          <a:p>
            <a:pPr indent="0" lvl="0" marL="0" marR="0" rtl="0" algn="l">
              <a:lnSpc>
                <a:spcPct val="100000"/>
              </a:lnSpc>
              <a:spcBef>
                <a:spcPts val="0"/>
              </a:spcBef>
              <a:spcAft>
                <a:spcPts val="0"/>
              </a:spcAft>
              <a:buClr>
                <a:schemeClr val="dk1"/>
              </a:buClr>
              <a:buSzPts val="2800"/>
              <a:buFont typeface="Arial"/>
              <a:buNone/>
            </a:pPr>
            <a:r>
              <a:rPr b="1" i="0" lang="en-US" sz="2800" u="sng">
                <a:solidFill>
                  <a:schemeClr val="dk1"/>
                </a:solidFill>
                <a:latin typeface="Arial"/>
                <a:ea typeface="Arial"/>
                <a:cs typeface="Arial"/>
                <a:sym typeface="Arial"/>
              </a:rPr>
              <a:t>T</a:t>
            </a:r>
            <a:r>
              <a:rPr b="1" i="0" lang="en-US" sz="2800" u="none">
                <a:solidFill>
                  <a:schemeClr val="dk1"/>
                </a:solidFill>
                <a:latin typeface="Arial"/>
                <a:ea typeface="Arial"/>
                <a:cs typeface="Arial"/>
                <a:sym typeface="Arial"/>
              </a:rPr>
              <a:t>ELOPHASE</a:t>
            </a:r>
            <a:endParaRPr/>
          </a:p>
          <a:p>
            <a:pPr indent="0" lvl="0" marL="0" marR="0" rtl="0" algn="l">
              <a:lnSpc>
                <a:spcPct val="100000"/>
              </a:lnSpc>
              <a:spcBef>
                <a:spcPts val="0"/>
              </a:spcBef>
              <a:spcAft>
                <a:spcPts val="0"/>
              </a:spcAft>
              <a:buNone/>
            </a:pPr>
            <a:r>
              <a:t/>
            </a:r>
            <a:endParaRPr b="1" i="0" sz="2800" u="none">
              <a:solidFill>
                <a:schemeClr val="dk1"/>
              </a:solidFill>
              <a:latin typeface="Arial"/>
              <a:ea typeface="Arial"/>
              <a:cs typeface="Arial"/>
              <a:sym typeface="Arial"/>
            </a:endParaRPr>
          </a:p>
        </p:txBody>
      </p:sp>
      <p:sp>
        <p:nvSpPr>
          <p:cNvPr id="2737" name="Google Shape;2737;p59"/>
          <p:cNvSpPr txBox="1"/>
          <p:nvPr/>
        </p:nvSpPr>
        <p:spPr>
          <a:xfrm>
            <a:off x="228600" y="1219200"/>
            <a:ext cx="3168650" cy="6413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INTERPHASE = PERIOD</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BETWEEN CELL DIVISIONS</a:t>
            </a:r>
            <a:endParaRPr/>
          </a:p>
        </p:txBody>
      </p:sp>
      <p:sp>
        <p:nvSpPr>
          <p:cNvPr id="2738" name="Google Shape;2738;p59"/>
          <p:cNvSpPr txBox="1"/>
          <p:nvPr/>
        </p:nvSpPr>
        <p:spPr>
          <a:xfrm>
            <a:off x="288925" y="5522912"/>
            <a:ext cx="3365500" cy="6413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CYTOKINESIS = DIVISION OF</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CYTOPLASM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43" name="Shape 2743"/>
        <p:cNvGrpSpPr/>
        <p:nvPr/>
      </p:nvGrpSpPr>
      <p:grpSpPr>
        <a:xfrm>
          <a:off x="0" y="0"/>
          <a:ext cx="0" cy="0"/>
          <a:chOff x="0" y="0"/>
          <a:chExt cx="0" cy="0"/>
        </a:xfrm>
      </p:grpSpPr>
      <p:sp>
        <p:nvSpPr>
          <p:cNvPr id="2744" name="Google Shape;2744;p60"/>
          <p:cNvSpPr txBox="1"/>
          <p:nvPr>
            <p:ph type="title"/>
          </p:nvPr>
        </p:nvSpPr>
        <p:spPr>
          <a:xfrm>
            <a:off x="457200" y="0"/>
            <a:ext cx="8229600" cy="1447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1" i="0" lang="en-US" sz="3200" u="none">
                <a:solidFill>
                  <a:schemeClr val="dk2"/>
                </a:solidFill>
                <a:latin typeface="Arial"/>
                <a:ea typeface="Arial"/>
                <a:cs typeface="Arial"/>
                <a:sym typeface="Arial"/>
              </a:rPr>
              <a:t>MITOSIS</a:t>
            </a:r>
            <a:r>
              <a:rPr b="0" i="0" lang="en-US" sz="3200" u="none">
                <a:solidFill>
                  <a:schemeClr val="dk2"/>
                </a:solidFill>
                <a:latin typeface="Arial"/>
                <a:ea typeface="Arial"/>
                <a:cs typeface="Arial"/>
                <a:sym typeface="Arial"/>
              </a:rPr>
              <a:t> – makes 2 identical cells with same DNA – happens in all forms of </a:t>
            </a:r>
            <a:r>
              <a:rPr b="1" i="0" lang="en-US" sz="3200" u="none">
                <a:solidFill>
                  <a:schemeClr val="dk2"/>
                </a:solidFill>
                <a:latin typeface="Arial"/>
                <a:ea typeface="Arial"/>
                <a:cs typeface="Arial"/>
                <a:sym typeface="Arial"/>
              </a:rPr>
              <a:t>ASEXUAL REPRODUCTION</a:t>
            </a:r>
            <a:endParaRPr/>
          </a:p>
        </p:txBody>
      </p:sp>
      <p:pic>
        <p:nvPicPr>
          <p:cNvPr descr="mitosis" id="2745" name="Google Shape;2745;p60"/>
          <p:cNvPicPr preferRelativeResize="0"/>
          <p:nvPr/>
        </p:nvPicPr>
        <p:blipFill rotWithShape="1">
          <a:blip r:embed="rId3">
            <a:alphaModFix/>
          </a:blip>
          <a:srcRect b="0" l="0" r="0" t="0"/>
          <a:stretch/>
        </p:blipFill>
        <p:spPr>
          <a:xfrm>
            <a:off x="0" y="1600200"/>
            <a:ext cx="5257800" cy="5257800"/>
          </a:xfrm>
          <a:prstGeom prst="rect">
            <a:avLst/>
          </a:prstGeom>
          <a:noFill/>
          <a:ln>
            <a:noFill/>
          </a:ln>
        </p:spPr>
      </p:pic>
      <p:sp>
        <p:nvSpPr>
          <p:cNvPr id="2746" name="Google Shape;2746;p60"/>
          <p:cNvSpPr txBox="1"/>
          <p:nvPr/>
        </p:nvSpPr>
        <p:spPr>
          <a:xfrm>
            <a:off x="6232525" y="2246312"/>
            <a:ext cx="2711450" cy="641350"/>
          </a:xfrm>
          <a:prstGeom prst="rect">
            <a:avLst/>
          </a:prstGeom>
          <a:solidFill>
            <a:srgbClr val="FFCC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PARENT CELL WITH 46</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CHROMOSOMES</a:t>
            </a:r>
            <a:endParaRPr/>
          </a:p>
        </p:txBody>
      </p:sp>
      <p:sp>
        <p:nvSpPr>
          <p:cNvPr id="2747" name="Google Shape;2747;p60"/>
          <p:cNvSpPr/>
          <p:nvPr/>
        </p:nvSpPr>
        <p:spPr>
          <a:xfrm>
            <a:off x="7010400" y="3276600"/>
            <a:ext cx="914400" cy="914400"/>
          </a:xfrm>
          <a:prstGeom prst="ellipse">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46</a:t>
            </a:r>
            <a:endParaRPr/>
          </a:p>
        </p:txBody>
      </p:sp>
      <p:sp>
        <p:nvSpPr>
          <p:cNvPr id="2748" name="Google Shape;2748;p60"/>
          <p:cNvSpPr/>
          <p:nvPr/>
        </p:nvSpPr>
        <p:spPr>
          <a:xfrm>
            <a:off x="6400800" y="4800600"/>
            <a:ext cx="762000" cy="7620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46</a:t>
            </a:r>
            <a:endParaRPr/>
          </a:p>
        </p:txBody>
      </p:sp>
      <p:sp>
        <p:nvSpPr>
          <p:cNvPr id="2749" name="Google Shape;2749;p60"/>
          <p:cNvSpPr/>
          <p:nvPr/>
        </p:nvSpPr>
        <p:spPr>
          <a:xfrm>
            <a:off x="7772400" y="4800600"/>
            <a:ext cx="762000" cy="7620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46</a:t>
            </a:r>
            <a:endParaRPr/>
          </a:p>
        </p:txBody>
      </p:sp>
      <p:cxnSp>
        <p:nvCxnSpPr>
          <p:cNvPr id="2750" name="Google Shape;2750;p60"/>
          <p:cNvCxnSpPr/>
          <p:nvPr/>
        </p:nvCxnSpPr>
        <p:spPr>
          <a:xfrm flipH="1">
            <a:off x="6934200" y="4191000"/>
            <a:ext cx="457200" cy="533400"/>
          </a:xfrm>
          <a:prstGeom prst="straightConnector1">
            <a:avLst/>
          </a:prstGeom>
          <a:noFill/>
          <a:ln cap="flat" cmpd="sng" w="9525">
            <a:solidFill>
              <a:schemeClr val="dk1"/>
            </a:solidFill>
            <a:prstDash val="solid"/>
            <a:miter lim="800000"/>
            <a:headEnd len="med" w="med" type="none"/>
            <a:tailEnd len="med" w="med" type="triangle"/>
          </a:ln>
        </p:spPr>
      </p:cxnSp>
      <p:cxnSp>
        <p:nvCxnSpPr>
          <p:cNvPr id="2751" name="Google Shape;2751;p60"/>
          <p:cNvCxnSpPr/>
          <p:nvPr/>
        </p:nvCxnSpPr>
        <p:spPr>
          <a:xfrm>
            <a:off x="7467600" y="4191000"/>
            <a:ext cx="533400" cy="609600"/>
          </a:xfrm>
          <a:prstGeom prst="straightConnector1">
            <a:avLst/>
          </a:prstGeom>
          <a:noFill/>
          <a:ln cap="flat" cmpd="sng" w="9525">
            <a:solidFill>
              <a:schemeClr val="dk1"/>
            </a:solidFill>
            <a:prstDash val="solid"/>
            <a:miter lim="800000"/>
            <a:headEnd len="med" w="med" type="none"/>
            <a:tailEnd len="med" w="med" type="triangle"/>
          </a:ln>
        </p:spPr>
      </p:cxnSp>
      <p:sp>
        <p:nvSpPr>
          <p:cNvPr id="2752" name="Google Shape;2752;p60"/>
          <p:cNvSpPr txBox="1"/>
          <p:nvPr/>
        </p:nvSpPr>
        <p:spPr>
          <a:xfrm>
            <a:off x="5638800" y="5867400"/>
            <a:ext cx="3257550" cy="641350"/>
          </a:xfrm>
          <a:prstGeom prst="rect">
            <a:avLst/>
          </a:prstGeom>
          <a:solidFill>
            <a:srgbClr val="FFCC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DAUGHTER CELLS HAVE 46</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CHROMOSOMES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57" name="Shape 2757"/>
        <p:cNvGrpSpPr/>
        <p:nvPr/>
      </p:nvGrpSpPr>
      <p:grpSpPr>
        <a:xfrm>
          <a:off x="0" y="0"/>
          <a:ext cx="0" cy="0"/>
          <a:chOff x="0" y="0"/>
          <a:chExt cx="0" cy="0"/>
        </a:xfrm>
      </p:grpSpPr>
      <p:sp>
        <p:nvSpPr>
          <p:cNvPr id="2758" name="Google Shape;2758;p61"/>
          <p:cNvSpPr txBox="1"/>
          <p:nvPr>
            <p:ph type="title"/>
          </p:nvPr>
        </p:nvSpPr>
        <p:spPr>
          <a:xfrm>
            <a:off x="457200" y="0"/>
            <a:ext cx="8229600" cy="20574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i="0" lang="en-US" sz="4000" u="sng">
                <a:solidFill>
                  <a:schemeClr val="dk2"/>
                </a:solidFill>
                <a:latin typeface="Arial"/>
                <a:ea typeface="Arial"/>
                <a:cs typeface="Arial"/>
                <a:sym typeface="Arial"/>
              </a:rPr>
              <a:t>MEIOSIS</a:t>
            </a:r>
            <a:r>
              <a:rPr b="0" i="0" lang="en-US" sz="4000" u="none">
                <a:solidFill>
                  <a:schemeClr val="dk2"/>
                </a:solidFill>
                <a:latin typeface="Arial"/>
                <a:ea typeface="Arial"/>
                <a:cs typeface="Arial"/>
                <a:sym typeface="Arial"/>
              </a:rPr>
              <a:t> = cell division in ovaries &amp; testes to produce gametes (eggs &amp; sperm)</a:t>
            </a:r>
            <a:endParaRPr/>
          </a:p>
        </p:txBody>
      </p:sp>
      <p:sp>
        <p:nvSpPr>
          <p:cNvPr id="2759" name="Google Shape;2759;p61"/>
          <p:cNvSpPr/>
          <p:nvPr/>
        </p:nvSpPr>
        <p:spPr>
          <a:xfrm>
            <a:off x="990600" y="3733800"/>
            <a:ext cx="914400" cy="9144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46</a:t>
            </a:r>
            <a:endParaRPr/>
          </a:p>
        </p:txBody>
      </p:sp>
      <p:sp>
        <p:nvSpPr>
          <p:cNvPr id="2760" name="Google Shape;2760;p61"/>
          <p:cNvSpPr/>
          <p:nvPr/>
        </p:nvSpPr>
        <p:spPr>
          <a:xfrm>
            <a:off x="2819400" y="3352800"/>
            <a:ext cx="685800" cy="685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sp>
        <p:nvSpPr>
          <p:cNvPr id="2761" name="Google Shape;2761;p61"/>
          <p:cNvSpPr/>
          <p:nvPr/>
        </p:nvSpPr>
        <p:spPr>
          <a:xfrm>
            <a:off x="2743200" y="4648200"/>
            <a:ext cx="762000" cy="7620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cxnSp>
        <p:nvCxnSpPr>
          <p:cNvPr id="2762" name="Google Shape;2762;p61"/>
          <p:cNvCxnSpPr/>
          <p:nvPr/>
        </p:nvCxnSpPr>
        <p:spPr>
          <a:xfrm flipH="1" rot="10800000">
            <a:off x="1981200" y="3886200"/>
            <a:ext cx="838200" cy="228600"/>
          </a:xfrm>
          <a:prstGeom prst="straightConnector1">
            <a:avLst/>
          </a:prstGeom>
          <a:noFill/>
          <a:ln cap="flat" cmpd="sng" w="9525">
            <a:solidFill>
              <a:schemeClr val="dk1"/>
            </a:solidFill>
            <a:prstDash val="solid"/>
            <a:miter lim="800000"/>
            <a:headEnd len="med" w="med" type="none"/>
            <a:tailEnd len="med" w="med" type="triangle"/>
          </a:ln>
        </p:spPr>
      </p:cxnSp>
      <p:cxnSp>
        <p:nvCxnSpPr>
          <p:cNvPr id="2763" name="Google Shape;2763;p61"/>
          <p:cNvCxnSpPr/>
          <p:nvPr/>
        </p:nvCxnSpPr>
        <p:spPr>
          <a:xfrm>
            <a:off x="1905000" y="4343400"/>
            <a:ext cx="914400" cy="381000"/>
          </a:xfrm>
          <a:prstGeom prst="straightConnector1">
            <a:avLst/>
          </a:prstGeom>
          <a:noFill/>
          <a:ln cap="flat" cmpd="sng" w="9525">
            <a:solidFill>
              <a:schemeClr val="dk1"/>
            </a:solidFill>
            <a:prstDash val="solid"/>
            <a:miter lim="800000"/>
            <a:headEnd len="med" w="med" type="none"/>
            <a:tailEnd len="med" w="med" type="triangle"/>
          </a:ln>
        </p:spPr>
      </p:cxnSp>
      <p:sp>
        <p:nvSpPr>
          <p:cNvPr id="2764" name="Google Shape;2764;p61"/>
          <p:cNvSpPr/>
          <p:nvPr/>
        </p:nvSpPr>
        <p:spPr>
          <a:xfrm>
            <a:off x="4267200" y="2743200"/>
            <a:ext cx="685800" cy="685800"/>
          </a:xfrm>
          <a:prstGeom prst="ellipse">
            <a:avLst/>
          </a:prstGeom>
          <a:solidFill>
            <a:srgbClr val="FF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sp>
        <p:nvSpPr>
          <p:cNvPr id="2765" name="Google Shape;2765;p61"/>
          <p:cNvSpPr/>
          <p:nvPr/>
        </p:nvSpPr>
        <p:spPr>
          <a:xfrm>
            <a:off x="4267200" y="3657600"/>
            <a:ext cx="685800" cy="685800"/>
          </a:xfrm>
          <a:prstGeom prst="ellipse">
            <a:avLst/>
          </a:prstGeom>
          <a:solidFill>
            <a:srgbClr val="FF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sp>
        <p:nvSpPr>
          <p:cNvPr id="2766" name="Google Shape;2766;p61"/>
          <p:cNvSpPr/>
          <p:nvPr/>
        </p:nvSpPr>
        <p:spPr>
          <a:xfrm>
            <a:off x="4267200" y="4495800"/>
            <a:ext cx="609600" cy="609600"/>
          </a:xfrm>
          <a:prstGeom prst="ellipse">
            <a:avLst/>
          </a:prstGeom>
          <a:solidFill>
            <a:srgbClr val="FF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sp>
        <p:nvSpPr>
          <p:cNvPr id="2767" name="Google Shape;2767;p61"/>
          <p:cNvSpPr/>
          <p:nvPr/>
        </p:nvSpPr>
        <p:spPr>
          <a:xfrm>
            <a:off x="4267200" y="5334000"/>
            <a:ext cx="609600" cy="609600"/>
          </a:xfrm>
          <a:prstGeom prst="ellipse">
            <a:avLst/>
          </a:prstGeom>
          <a:solidFill>
            <a:srgbClr val="FF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23</a:t>
            </a:r>
            <a:endParaRPr/>
          </a:p>
        </p:txBody>
      </p:sp>
      <p:cxnSp>
        <p:nvCxnSpPr>
          <p:cNvPr id="2768" name="Google Shape;2768;p61"/>
          <p:cNvCxnSpPr/>
          <p:nvPr/>
        </p:nvCxnSpPr>
        <p:spPr>
          <a:xfrm flipH="1" rot="10800000">
            <a:off x="3505200" y="3200400"/>
            <a:ext cx="7620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2769" name="Google Shape;2769;p61"/>
          <p:cNvCxnSpPr/>
          <p:nvPr/>
        </p:nvCxnSpPr>
        <p:spPr>
          <a:xfrm>
            <a:off x="3505200" y="3810000"/>
            <a:ext cx="685800" cy="152400"/>
          </a:xfrm>
          <a:prstGeom prst="straightConnector1">
            <a:avLst/>
          </a:prstGeom>
          <a:noFill/>
          <a:ln cap="flat" cmpd="sng" w="9525">
            <a:solidFill>
              <a:schemeClr val="dk1"/>
            </a:solidFill>
            <a:prstDash val="solid"/>
            <a:miter lim="800000"/>
            <a:headEnd len="med" w="med" type="none"/>
            <a:tailEnd len="med" w="med" type="triangle"/>
          </a:ln>
        </p:spPr>
      </p:cxnSp>
      <p:cxnSp>
        <p:nvCxnSpPr>
          <p:cNvPr id="2770" name="Google Shape;2770;p61"/>
          <p:cNvCxnSpPr/>
          <p:nvPr/>
        </p:nvCxnSpPr>
        <p:spPr>
          <a:xfrm flipH="1" rot="10800000">
            <a:off x="3581400" y="4800600"/>
            <a:ext cx="762000" cy="152400"/>
          </a:xfrm>
          <a:prstGeom prst="straightConnector1">
            <a:avLst/>
          </a:prstGeom>
          <a:noFill/>
          <a:ln cap="flat" cmpd="sng" w="9525">
            <a:solidFill>
              <a:schemeClr val="dk1"/>
            </a:solidFill>
            <a:prstDash val="solid"/>
            <a:miter lim="800000"/>
            <a:headEnd len="med" w="med" type="none"/>
            <a:tailEnd len="med" w="med" type="triangle"/>
          </a:ln>
        </p:spPr>
      </p:cxnSp>
      <p:cxnSp>
        <p:nvCxnSpPr>
          <p:cNvPr id="2771" name="Google Shape;2771;p61"/>
          <p:cNvCxnSpPr/>
          <p:nvPr/>
        </p:nvCxnSpPr>
        <p:spPr>
          <a:xfrm>
            <a:off x="3505200" y="5181600"/>
            <a:ext cx="762000" cy="304800"/>
          </a:xfrm>
          <a:prstGeom prst="straightConnector1">
            <a:avLst/>
          </a:prstGeom>
          <a:noFill/>
          <a:ln cap="flat" cmpd="sng" w="9525">
            <a:solidFill>
              <a:schemeClr val="dk1"/>
            </a:solidFill>
            <a:prstDash val="solid"/>
            <a:miter lim="800000"/>
            <a:headEnd len="med" w="med" type="none"/>
            <a:tailEnd len="med" w="med" type="triangle"/>
          </a:ln>
        </p:spPr>
      </p:cxnSp>
      <p:sp>
        <p:nvSpPr>
          <p:cNvPr id="2772" name="Google Shape;2772;p61"/>
          <p:cNvSpPr txBox="1"/>
          <p:nvPr/>
        </p:nvSpPr>
        <p:spPr>
          <a:xfrm>
            <a:off x="5334000" y="2667000"/>
            <a:ext cx="3429000" cy="3081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Human ovary or testis cell starts with 46 chromosomes.  After meiosis, the eggs &amp; sperm only have 23 chromosomes.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sp>
        <p:nvSpPr>
          <p:cNvPr id="2778" name="Google Shape;2778;p62"/>
          <p:cNvSpPr txBox="1"/>
          <p:nvPr/>
        </p:nvSpPr>
        <p:spPr>
          <a:xfrm>
            <a:off x="441325" y="5257800"/>
            <a:ext cx="8702675" cy="15541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3200"/>
              <a:buFont typeface="Comic Sans MS"/>
              <a:buNone/>
            </a:pPr>
            <a:r>
              <a:rPr b="1" i="0" lang="en-US" sz="3200" u="none">
                <a:solidFill>
                  <a:srgbClr val="CC3300"/>
                </a:solidFill>
                <a:latin typeface="Comic Sans MS"/>
                <a:ea typeface="Comic Sans MS"/>
                <a:cs typeface="Comic Sans MS"/>
                <a:sym typeface="Comic Sans MS"/>
              </a:rPr>
              <a:t>Crossing-over multiplies the already huge number of different gamete types produced by independent assortment</a:t>
            </a:r>
            <a:endParaRPr/>
          </a:p>
        </p:txBody>
      </p:sp>
      <p:pic>
        <p:nvPicPr>
          <p:cNvPr descr="FG10_02b" id="2779" name="Google Shape;2779;p62"/>
          <p:cNvPicPr preferRelativeResize="0"/>
          <p:nvPr/>
        </p:nvPicPr>
        <p:blipFill rotWithShape="1">
          <a:blip r:embed="rId3">
            <a:alphaModFix/>
          </a:blip>
          <a:srcRect b="15190" l="0" r="2254" t="27616"/>
          <a:stretch/>
        </p:blipFill>
        <p:spPr>
          <a:xfrm>
            <a:off x="228600" y="1066800"/>
            <a:ext cx="8534400" cy="4038600"/>
          </a:xfrm>
          <a:prstGeom prst="rect">
            <a:avLst/>
          </a:prstGeom>
          <a:noFill/>
          <a:ln>
            <a:noFill/>
          </a:ln>
        </p:spPr>
      </p:pic>
      <p:sp>
        <p:nvSpPr>
          <p:cNvPr id="2780" name="Google Shape;2780;p6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800"/>
              <a:buFont typeface="Comic Sans MS"/>
              <a:buNone/>
            </a:pPr>
            <a:r>
              <a:rPr b="1" i="0" lang="en-US" sz="4800" u="none">
                <a:solidFill>
                  <a:schemeClr val="dk2"/>
                </a:solidFill>
                <a:latin typeface="Comic Sans MS"/>
                <a:ea typeface="Comic Sans MS"/>
                <a:cs typeface="Comic Sans MS"/>
                <a:sym typeface="Comic Sans MS"/>
              </a:rPr>
              <a:t>Crossing-Over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1" name="Shape 2241"/>
        <p:cNvGrpSpPr/>
        <p:nvPr/>
      </p:nvGrpSpPr>
      <p:grpSpPr>
        <a:xfrm>
          <a:off x="0" y="0"/>
          <a:ext cx="0" cy="0"/>
          <a:chOff x="0" y="0"/>
          <a:chExt cx="0" cy="0"/>
        </a:xfrm>
      </p:grpSpPr>
      <p:sp>
        <p:nvSpPr>
          <p:cNvPr id="2242" name="Google Shape;2242;p9"/>
          <p:cNvSpPr txBox="1"/>
          <p:nvPr>
            <p:ph type="title"/>
          </p:nvPr>
        </p:nvSpPr>
        <p:spPr>
          <a:xfrm>
            <a:off x="0" y="0"/>
            <a:ext cx="8839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MATCH THE FOLLOWING TERMS</a:t>
            </a:r>
            <a:endParaRPr/>
          </a:p>
        </p:txBody>
      </p:sp>
      <p:sp>
        <p:nvSpPr>
          <p:cNvPr id="2243" name="Google Shape;2243;p9"/>
          <p:cNvSpPr txBox="1"/>
          <p:nvPr>
            <p:ph idx="1" type="body"/>
          </p:nvPr>
        </p:nvSpPr>
        <p:spPr>
          <a:xfrm>
            <a:off x="0" y="1524000"/>
            <a:ext cx="4495800" cy="5334000"/>
          </a:xfrm>
          <a:prstGeom prst="rect">
            <a:avLst/>
          </a:prstGeom>
          <a:no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 HOMEOSTASIS</a:t>
            </a:r>
            <a:endParaRPr/>
          </a:p>
          <a:p>
            <a:pPr indent="-533400" lvl="0" marL="5334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9. METABOLISM</a:t>
            </a:r>
            <a:endParaRPr/>
          </a:p>
          <a:p>
            <a:pPr indent="-533400" lvl="0" marL="5334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10. INFERENCE</a:t>
            </a:r>
            <a:endParaRPr/>
          </a:p>
          <a:p>
            <a:pPr indent="-533400" lvl="0" marL="5334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11. THEORY</a:t>
            </a:r>
            <a:endParaRPr/>
          </a:p>
          <a:p>
            <a:pPr indent="-533400" lvl="0" marL="5334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12. HYPOTHESIS</a:t>
            </a:r>
            <a:endParaRPr/>
          </a:p>
          <a:p>
            <a:pPr indent="-533400" lvl="0" marL="5334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13. BIOGENESIS</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
        <p:nvSpPr>
          <p:cNvPr id="2244" name="Google Shape;2244;p9"/>
          <p:cNvSpPr txBox="1"/>
          <p:nvPr>
            <p:ph idx="1" type="body"/>
          </p:nvPr>
        </p:nvSpPr>
        <p:spPr>
          <a:xfrm>
            <a:off x="3352800" y="1524000"/>
            <a:ext cx="5791200" cy="5334000"/>
          </a:xfrm>
          <a:prstGeom prst="rect">
            <a:avLst/>
          </a:prstGeom>
          <a:no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LIFE COMES FROM OTHER LIFE</a:t>
            </a:r>
            <a:endParaRPr/>
          </a:p>
          <a:p>
            <a:pPr indent="-533400" lvl="0" marL="5334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AN INTERPRETATION OF OBSERVATIONS</a:t>
            </a:r>
            <a:endParaRPr/>
          </a:p>
          <a:p>
            <a:pPr indent="-533400" lvl="0" marL="5334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A STATEMENT SUMMARIZING MANY WELL SUPPORTED HYPOTHESES </a:t>
            </a:r>
            <a:endParaRPr/>
          </a:p>
          <a:p>
            <a:pPr indent="-533400" lvl="0" marL="5334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ALL CHEMICAL REACTIONS IN A CELL</a:t>
            </a:r>
            <a:endParaRPr/>
          </a:p>
          <a:p>
            <a:pPr indent="-533400" lvl="0" marL="5334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MAINTAINING STABLE INTERNAL CONDITIONS</a:t>
            </a:r>
            <a:endParaRPr/>
          </a:p>
          <a:p>
            <a:pPr indent="-533400" lvl="0" marL="5334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A TESTABLE STATEMENT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85" name="Shape 2785"/>
        <p:cNvGrpSpPr/>
        <p:nvPr/>
      </p:nvGrpSpPr>
      <p:grpSpPr>
        <a:xfrm>
          <a:off x="0" y="0"/>
          <a:ext cx="0" cy="0"/>
          <a:chOff x="0" y="0"/>
          <a:chExt cx="0" cy="0"/>
        </a:xfrm>
      </p:grpSpPr>
      <p:sp>
        <p:nvSpPr>
          <p:cNvPr id="2786" name="Google Shape;2786;p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i="0" lang="en-US" sz="2800" u="none">
                <a:solidFill>
                  <a:schemeClr val="dk2"/>
                </a:solidFill>
                <a:latin typeface="Arial"/>
                <a:ea typeface="Arial"/>
                <a:cs typeface="Arial"/>
                <a:sym typeface="Arial"/>
              </a:rPr>
              <a:t>SEXUAL REPRODUCTION – involves 2 sex cells (gametes) ⇒ offspring will be a combination of the 2 parents</a:t>
            </a:r>
            <a:endParaRPr/>
          </a:p>
        </p:txBody>
      </p:sp>
      <p:sp>
        <p:nvSpPr>
          <p:cNvPr id="2787" name="Google Shape;2787;p63"/>
          <p:cNvSpPr/>
          <p:nvPr/>
        </p:nvSpPr>
        <p:spPr>
          <a:xfrm>
            <a:off x="1676400" y="2819400"/>
            <a:ext cx="1600200" cy="1447800"/>
          </a:xfrm>
          <a:prstGeom prst="ellipse">
            <a:avLst/>
          </a:prstGeom>
          <a:solidFill>
            <a:srgbClr val="FF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EGG</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(23)</a:t>
            </a:r>
            <a:endParaRPr/>
          </a:p>
        </p:txBody>
      </p:sp>
      <p:sp>
        <p:nvSpPr>
          <p:cNvPr id="2788" name="Google Shape;2788;p63"/>
          <p:cNvSpPr txBox="1"/>
          <p:nvPr/>
        </p:nvSpPr>
        <p:spPr>
          <a:xfrm>
            <a:off x="3717925" y="2906712"/>
            <a:ext cx="331787"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t>
            </a:r>
            <a:endParaRPr/>
          </a:p>
        </p:txBody>
      </p:sp>
      <p:sp>
        <p:nvSpPr>
          <p:cNvPr id="2789" name="Google Shape;2789;p63"/>
          <p:cNvSpPr/>
          <p:nvPr/>
        </p:nvSpPr>
        <p:spPr>
          <a:xfrm>
            <a:off x="4495800" y="2971800"/>
            <a:ext cx="2133600" cy="1066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SPERM</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(23)</a:t>
            </a:r>
            <a:endParaRPr/>
          </a:p>
        </p:txBody>
      </p:sp>
      <p:sp>
        <p:nvSpPr>
          <p:cNvPr id="2790" name="Google Shape;2790;p63"/>
          <p:cNvSpPr/>
          <p:nvPr/>
        </p:nvSpPr>
        <p:spPr>
          <a:xfrm>
            <a:off x="2743200" y="4800600"/>
            <a:ext cx="2667000" cy="1600200"/>
          </a:xfrm>
          <a:prstGeom prst="ellipse">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ZYGOTE</a:t>
            </a:r>
            <a:endParaRPr/>
          </a:p>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(46)</a:t>
            </a:r>
            <a:endParaRPr/>
          </a:p>
        </p:txBody>
      </p:sp>
      <p:cxnSp>
        <p:nvCxnSpPr>
          <p:cNvPr id="2791" name="Google Shape;2791;p63"/>
          <p:cNvCxnSpPr/>
          <p:nvPr/>
        </p:nvCxnSpPr>
        <p:spPr>
          <a:xfrm>
            <a:off x="2819400" y="4191000"/>
            <a:ext cx="685800" cy="609600"/>
          </a:xfrm>
          <a:prstGeom prst="straightConnector1">
            <a:avLst/>
          </a:prstGeom>
          <a:noFill/>
          <a:ln cap="flat" cmpd="sng" w="9525">
            <a:solidFill>
              <a:schemeClr val="dk1"/>
            </a:solidFill>
            <a:prstDash val="solid"/>
            <a:miter lim="800000"/>
            <a:headEnd len="med" w="med" type="none"/>
            <a:tailEnd len="med" w="med" type="triangle"/>
          </a:ln>
        </p:spPr>
      </p:cxnSp>
      <p:cxnSp>
        <p:nvCxnSpPr>
          <p:cNvPr id="2792" name="Google Shape;2792;p63"/>
          <p:cNvCxnSpPr/>
          <p:nvPr/>
        </p:nvCxnSpPr>
        <p:spPr>
          <a:xfrm flipH="1">
            <a:off x="4343400" y="4038600"/>
            <a:ext cx="838200" cy="762000"/>
          </a:xfrm>
          <a:prstGeom prst="straightConnector1">
            <a:avLst/>
          </a:prstGeom>
          <a:noFill/>
          <a:ln cap="flat" cmpd="sng" w="9525">
            <a:solidFill>
              <a:schemeClr val="dk1"/>
            </a:solidFill>
            <a:prstDash val="solid"/>
            <a:miter lim="800000"/>
            <a:headEnd len="med" w="med" type="none"/>
            <a:tailEnd len="med" w="med" type="triangle"/>
          </a:ln>
        </p:spPr>
      </p:cxnSp>
      <p:sp>
        <p:nvSpPr>
          <p:cNvPr id="2793" name="Google Shape;2793;p63"/>
          <p:cNvSpPr txBox="1"/>
          <p:nvPr/>
        </p:nvSpPr>
        <p:spPr>
          <a:xfrm>
            <a:off x="1965325" y="2322512"/>
            <a:ext cx="1187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HAPLOID</a:t>
            </a:r>
            <a:endParaRPr/>
          </a:p>
        </p:txBody>
      </p:sp>
      <p:sp>
        <p:nvSpPr>
          <p:cNvPr id="2794" name="Google Shape;2794;p63"/>
          <p:cNvSpPr txBox="1"/>
          <p:nvPr/>
        </p:nvSpPr>
        <p:spPr>
          <a:xfrm>
            <a:off x="5181600" y="2362200"/>
            <a:ext cx="1187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HAPLOID</a:t>
            </a:r>
            <a:endParaRPr/>
          </a:p>
        </p:txBody>
      </p:sp>
      <p:sp>
        <p:nvSpPr>
          <p:cNvPr id="2795" name="Google Shape;2795;p63"/>
          <p:cNvSpPr txBox="1"/>
          <p:nvPr/>
        </p:nvSpPr>
        <p:spPr>
          <a:xfrm>
            <a:off x="3581400" y="6491287"/>
            <a:ext cx="10985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DIPLOID</a:t>
            </a:r>
            <a:endParaRPr/>
          </a:p>
        </p:txBody>
      </p:sp>
      <p:sp>
        <p:nvSpPr>
          <p:cNvPr id="2796" name="Google Shape;2796;p63"/>
          <p:cNvSpPr txBox="1"/>
          <p:nvPr/>
        </p:nvSpPr>
        <p:spPr>
          <a:xfrm>
            <a:off x="3124200" y="3962400"/>
            <a:ext cx="18684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FERTILIZATION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801" name="Shape 2801"/>
        <p:cNvGrpSpPr/>
        <p:nvPr/>
      </p:nvGrpSpPr>
      <p:grpSpPr>
        <a:xfrm>
          <a:off x="0" y="0"/>
          <a:ext cx="0" cy="0"/>
          <a:chOff x="0" y="0"/>
          <a:chExt cx="0" cy="0"/>
        </a:xfrm>
      </p:grpSpPr>
      <p:sp>
        <p:nvSpPr>
          <p:cNvPr id="2802" name="Google Shape;2802;p64"/>
          <p:cNvSpPr txBox="1"/>
          <p:nvPr>
            <p:ph type="title"/>
          </p:nvPr>
        </p:nvSpPr>
        <p:spPr>
          <a:xfrm>
            <a:off x="457200" y="274637"/>
            <a:ext cx="8229600" cy="639762"/>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0" i="0" lang="en-US" sz="3200" u="none">
                <a:solidFill>
                  <a:schemeClr val="dk2"/>
                </a:solidFill>
                <a:latin typeface="Arial"/>
                <a:ea typeface="Arial"/>
                <a:cs typeface="Arial"/>
                <a:sym typeface="Arial"/>
              </a:rPr>
              <a:t>Comparing Mitosis and Meiosis</a:t>
            </a:r>
            <a:endParaRPr/>
          </a:p>
        </p:txBody>
      </p:sp>
      <p:sp>
        <p:nvSpPr>
          <p:cNvPr id="2803" name="Google Shape;2803;p64"/>
          <p:cNvSpPr txBox="1"/>
          <p:nvPr>
            <p:ph idx="1" type="body"/>
          </p:nvPr>
        </p:nvSpPr>
        <p:spPr>
          <a:xfrm>
            <a:off x="0" y="1219200"/>
            <a:ext cx="4495800" cy="5638800"/>
          </a:xfrm>
          <a:prstGeom prst="rect">
            <a:avLst/>
          </a:prstGeom>
          <a:solidFill>
            <a:srgbClr val="99FF99"/>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800"/>
              <a:buFont typeface="Arial"/>
              <a:buChar char="•"/>
            </a:pPr>
            <a:r>
              <a:rPr b="1" i="0" lang="en-US" sz="3800" u="sng">
                <a:solidFill>
                  <a:schemeClr val="dk1"/>
                </a:solidFill>
                <a:latin typeface="Arial"/>
                <a:ea typeface="Arial"/>
                <a:cs typeface="Arial"/>
                <a:sym typeface="Arial"/>
              </a:rPr>
              <a:t>Mitosis</a:t>
            </a:r>
            <a:endParaRPr/>
          </a:p>
          <a:p>
            <a:pPr indent="-285750" lvl="1" marL="742950" rtl="0" algn="l">
              <a:lnSpc>
                <a:spcPct val="100000"/>
              </a:lnSpc>
              <a:spcBef>
                <a:spcPts val="700"/>
              </a:spcBef>
              <a:spcAft>
                <a:spcPts val="0"/>
              </a:spcAft>
              <a:buClr>
                <a:schemeClr val="dk1"/>
              </a:buClr>
              <a:buSzPts val="3500"/>
              <a:buFont typeface="Arial"/>
              <a:buChar char="–"/>
            </a:pPr>
            <a:r>
              <a:rPr b="1" i="0" lang="en-US" sz="3500" u="sng">
                <a:solidFill>
                  <a:schemeClr val="dk1"/>
                </a:solidFill>
                <a:latin typeface="Arial"/>
                <a:ea typeface="Arial"/>
                <a:cs typeface="Arial"/>
                <a:sym typeface="Arial"/>
              </a:rPr>
              <a:t>2</a:t>
            </a:r>
            <a:r>
              <a:rPr b="0" i="0" lang="en-US" sz="3500" u="none">
                <a:solidFill>
                  <a:schemeClr val="dk1"/>
                </a:solidFill>
                <a:latin typeface="Arial"/>
                <a:ea typeface="Arial"/>
                <a:cs typeface="Arial"/>
                <a:sym typeface="Arial"/>
              </a:rPr>
              <a:t> cells formed</a:t>
            </a:r>
            <a:endParaRPr/>
          </a:p>
          <a:p>
            <a:pPr indent="-285750" lvl="1" marL="742950" rtl="0" algn="l">
              <a:lnSpc>
                <a:spcPct val="100000"/>
              </a:lnSpc>
              <a:spcBef>
                <a:spcPts val="70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Cells are </a:t>
            </a:r>
            <a:r>
              <a:rPr b="1" i="0" lang="en-US" sz="3500" u="sng">
                <a:solidFill>
                  <a:schemeClr val="dk1"/>
                </a:solidFill>
                <a:latin typeface="Arial"/>
                <a:ea typeface="Arial"/>
                <a:cs typeface="Arial"/>
                <a:sym typeface="Arial"/>
              </a:rPr>
              <a:t>diploid </a:t>
            </a:r>
            <a:r>
              <a:rPr b="1" i="0" lang="en-US" sz="2000" u="sng">
                <a:solidFill>
                  <a:schemeClr val="dk1"/>
                </a:solidFill>
                <a:latin typeface="Arial"/>
                <a:ea typeface="Arial"/>
                <a:cs typeface="Arial"/>
                <a:sym typeface="Arial"/>
              </a:rPr>
              <a:t>(full set of chromosomes)</a:t>
            </a:r>
            <a:endParaRPr/>
          </a:p>
          <a:p>
            <a:pPr indent="-285750" lvl="1" marL="742950" rtl="0" algn="l">
              <a:lnSpc>
                <a:spcPct val="100000"/>
              </a:lnSpc>
              <a:spcBef>
                <a:spcPts val="70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Cells are identical to “parent” cell</a:t>
            </a:r>
            <a:endParaRPr/>
          </a:p>
          <a:p>
            <a:pPr indent="-285750" lvl="1" marL="742950" rtl="0" algn="l">
              <a:lnSpc>
                <a:spcPct val="100000"/>
              </a:lnSpc>
              <a:spcBef>
                <a:spcPts val="700"/>
              </a:spcBef>
              <a:spcAft>
                <a:spcPts val="0"/>
              </a:spcAft>
              <a:buClr>
                <a:schemeClr val="dk1"/>
              </a:buClr>
              <a:buSzPts val="3500"/>
              <a:buFont typeface="Arial"/>
              <a:buChar char="–"/>
            </a:pPr>
            <a:r>
              <a:rPr b="1" i="0" lang="en-US" sz="3500" u="sng">
                <a:solidFill>
                  <a:schemeClr val="dk1"/>
                </a:solidFill>
                <a:latin typeface="Arial"/>
                <a:ea typeface="Arial"/>
                <a:cs typeface="Arial"/>
                <a:sym typeface="Arial"/>
              </a:rPr>
              <a:t>Forms all cells besides sex cells</a:t>
            </a:r>
            <a:endParaRPr/>
          </a:p>
        </p:txBody>
      </p:sp>
      <p:sp>
        <p:nvSpPr>
          <p:cNvPr id="2804" name="Google Shape;2804;p64"/>
          <p:cNvSpPr txBox="1"/>
          <p:nvPr>
            <p:ph idx="1" type="body"/>
          </p:nvPr>
        </p:nvSpPr>
        <p:spPr>
          <a:xfrm>
            <a:off x="4648200" y="1219200"/>
            <a:ext cx="4495800" cy="5638800"/>
          </a:xfrm>
          <a:prstGeom prst="rect">
            <a:avLst/>
          </a:prstGeom>
          <a:solidFill>
            <a:srgbClr val="FFFF66"/>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800"/>
              <a:buFont typeface="Arial"/>
              <a:buChar char="•"/>
            </a:pPr>
            <a:r>
              <a:rPr b="1" i="0" lang="en-US" sz="3800" u="sng">
                <a:solidFill>
                  <a:schemeClr val="dk1"/>
                </a:solidFill>
                <a:latin typeface="Arial"/>
                <a:ea typeface="Arial"/>
                <a:cs typeface="Arial"/>
                <a:sym typeface="Arial"/>
              </a:rPr>
              <a:t>Meiosis</a:t>
            </a:r>
            <a:endParaRPr/>
          </a:p>
          <a:p>
            <a:pPr indent="-285750" lvl="1" marL="742950" rtl="0" algn="l">
              <a:lnSpc>
                <a:spcPct val="100000"/>
              </a:lnSpc>
              <a:spcBef>
                <a:spcPts val="700"/>
              </a:spcBef>
              <a:spcAft>
                <a:spcPts val="0"/>
              </a:spcAft>
              <a:buClr>
                <a:schemeClr val="dk1"/>
              </a:buClr>
              <a:buSzPts val="3500"/>
              <a:buFont typeface="Arial"/>
              <a:buChar char="–"/>
            </a:pPr>
            <a:r>
              <a:rPr b="1" i="0" lang="en-US" sz="3500" u="sng">
                <a:solidFill>
                  <a:schemeClr val="dk1"/>
                </a:solidFill>
                <a:latin typeface="Arial"/>
                <a:ea typeface="Arial"/>
                <a:cs typeface="Arial"/>
                <a:sym typeface="Arial"/>
              </a:rPr>
              <a:t>4</a:t>
            </a:r>
            <a:r>
              <a:rPr b="0" i="0" lang="en-US" sz="3500" u="none">
                <a:solidFill>
                  <a:schemeClr val="dk1"/>
                </a:solidFill>
                <a:latin typeface="Arial"/>
                <a:ea typeface="Arial"/>
                <a:cs typeface="Arial"/>
                <a:sym typeface="Arial"/>
              </a:rPr>
              <a:t> cells formed</a:t>
            </a:r>
            <a:endParaRPr/>
          </a:p>
          <a:p>
            <a:pPr indent="-285750" lvl="1" marL="742950" rtl="0" algn="l">
              <a:lnSpc>
                <a:spcPct val="100000"/>
              </a:lnSpc>
              <a:spcBef>
                <a:spcPts val="70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Cells are </a:t>
            </a:r>
            <a:r>
              <a:rPr b="1" i="0" lang="en-US" sz="3500" u="sng">
                <a:solidFill>
                  <a:schemeClr val="dk1"/>
                </a:solidFill>
                <a:latin typeface="Arial"/>
                <a:ea typeface="Arial"/>
                <a:cs typeface="Arial"/>
                <a:sym typeface="Arial"/>
              </a:rPr>
              <a:t>haploid</a:t>
            </a:r>
            <a:endParaRPr/>
          </a:p>
          <a:p>
            <a:pPr indent="-285750" lvl="1" marL="742950" rtl="0" algn="l">
              <a:lnSpc>
                <a:spcPct val="100000"/>
              </a:lnSpc>
              <a:spcBef>
                <a:spcPts val="400"/>
              </a:spcBef>
              <a:spcAft>
                <a:spcPts val="0"/>
              </a:spcAft>
              <a:buClr>
                <a:schemeClr val="dk1"/>
              </a:buClr>
              <a:buSzPts val="2000"/>
              <a:buFont typeface="Arial"/>
              <a:buChar char="–"/>
            </a:pPr>
            <a:r>
              <a:rPr b="1" i="0" lang="en-US" sz="2000" u="sng">
                <a:solidFill>
                  <a:schemeClr val="dk1"/>
                </a:solidFill>
                <a:latin typeface="Arial"/>
                <a:ea typeface="Arial"/>
                <a:cs typeface="Arial"/>
                <a:sym typeface="Arial"/>
              </a:rPr>
              <a:t>(half set of chromosomes)</a:t>
            </a:r>
            <a:endParaRPr/>
          </a:p>
          <a:p>
            <a:pPr indent="-285750" lvl="1" marL="742950" rtl="0" algn="l">
              <a:lnSpc>
                <a:spcPct val="100000"/>
              </a:lnSpc>
              <a:spcBef>
                <a:spcPts val="70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Cells vary from “parent” cells</a:t>
            </a:r>
            <a:endParaRPr/>
          </a:p>
          <a:p>
            <a:pPr indent="-285750" lvl="1" marL="742950" rtl="0" algn="l">
              <a:lnSpc>
                <a:spcPct val="100000"/>
              </a:lnSpc>
              <a:spcBef>
                <a:spcPts val="700"/>
              </a:spcBef>
              <a:spcAft>
                <a:spcPts val="0"/>
              </a:spcAft>
              <a:buClr>
                <a:schemeClr val="dk1"/>
              </a:buClr>
              <a:buSzPts val="3500"/>
              <a:buFont typeface="Arial"/>
              <a:buChar char="–"/>
            </a:pPr>
            <a:r>
              <a:rPr b="1" i="0" lang="en-US" sz="3500" u="sng">
                <a:solidFill>
                  <a:schemeClr val="dk1"/>
                </a:solidFill>
                <a:latin typeface="Arial"/>
                <a:ea typeface="Arial"/>
                <a:cs typeface="Arial"/>
                <a:sym typeface="Arial"/>
              </a:rPr>
              <a:t>Forms sex cells (gametes)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9" name="Shape 2809"/>
        <p:cNvGrpSpPr/>
        <p:nvPr/>
      </p:nvGrpSpPr>
      <p:grpSpPr>
        <a:xfrm>
          <a:off x="0" y="0"/>
          <a:ext cx="0" cy="0"/>
          <a:chOff x="0" y="0"/>
          <a:chExt cx="0" cy="0"/>
        </a:xfrm>
      </p:grpSpPr>
      <p:sp>
        <p:nvSpPr>
          <p:cNvPr id="2810" name="Google Shape;2810;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REPRODUCTION</a:t>
            </a:r>
            <a:endParaRPr/>
          </a:p>
        </p:txBody>
      </p:sp>
      <p:sp>
        <p:nvSpPr>
          <p:cNvPr id="2811" name="Google Shape;2811;p65"/>
          <p:cNvSpPr txBox="1"/>
          <p:nvPr>
            <p:ph idx="1" type="body"/>
          </p:nvPr>
        </p:nvSpPr>
        <p:spPr>
          <a:xfrm>
            <a:off x="1066800" y="1600200"/>
            <a:ext cx="2209800" cy="639762"/>
          </a:xfrm>
          <a:prstGeom prst="rect">
            <a:avLst/>
          </a:prstGeom>
          <a:solidFill>
            <a:srgbClr val="CCFFCC"/>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ASEXUAL</a:t>
            </a:r>
            <a:endParaRPr/>
          </a:p>
        </p:txBody>
      </p:sp>
      <p:sp>
        <p:nvSpPr>
          <p:cNvPr id="2812" name="Google Shape;2812;p65"/>
          <p:cNvSpPr txBox="1"/>
          <p:nvPr>
            <p:ph idx="1" type="body"/>
          </p:nvPr>
        </p:nvSpPr>
        <p:spPr>
          <a:xfrm>
            <a:off x="381000" y="2514600"/>
            <a:ext cx="4040187" cy="3951287"/>
          </a:xfrm>
          <a:prstGeom prst="rect">
            <a:avLst/>
          </a:prstGeom>
          <a:solidFill>
            <a:srgbClr val="CCFFCC"/>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1 PARENT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OFFSPRING  = IDENTICAL TO PARENT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Involves MITOSIS</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Can happen faster</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2813" name="Google Shape;2813;p65"/>
          <p:cNvSpPr txBox="1"/>
          <p:nvPr>
            <p:ph idx="1" type="body"/>
          </p:nvPr>
        </p:nvSpPr>
        <p:spPr>
          <a:xfrm>
            <a:off x="5410200" y="1676400"/>
            <a:ext cx="2133600" cy="639762"/>
          </a:xfrm>
          <a:prstGeom prst="rect">
            <a:avLst/>
          </a:prstGeom>
          <a:solidFill>
            <a:srgbClr val="FFFF00"/>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SEXUAL</a:t>
            </a:r>
            <a:endParaRPr/>
          </a:p>
        </p:txBody>
      </p:sp>
      <p:sp>
        <p:nvSpPr>
          <p:cNvPr id="2814" name="Google Shape;2814;p65"/>
          <p:cNvSpPr txBox="1"/>
          <p:nvPr>
            <p:ph idx="2" type="body"/>
          </p:nvPr>
        </p:nvSpPr>
        <p:spPr>
          <a:xfrm>
            <a:off x="4572000" y="2514600"/>
            <a:ext cx="4041775" cy="3810000"/>
          </a:xfrm>
          <a:prstGeom prst="rect">
            <a:avLst/>
          </a:prstGeom>
          <a:solidFill>
            <a:srgbClr val="FFFF00"/>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2 SEX CELLS (EGG &amp; SPERM)</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OFFSPRING = COMBINATION OF BOTH PARENTS (GENETIC VARIATION)</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Involves MEIOSIS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9" name="Shape 2819"/>
        <p:cNvGrpSpPr/>
        <p:nvPr/>
      </p:nvGrpSpPr>
      <p:grpSpPr>
        <a:xfrm>
          <a:off x="0" y="0"/>
          <a:ext cx="0" cy="0"/>
          <a:chOff x="0" y="0"/>
          <a:chExt cx="0" cy="0"/>
        </a:xfrm>
      </p:grpSpPr>
      <p:sp>
        <p:nvSpPr>
          <p:cNvPr id="2820" name="Google Shape;2820;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QUIZ</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5" name="Shape 2825"/>
        <p:cNvGrpSpPr/>
        <p:nvPr/>
      </p:nvGrpSpPr>
      <p:grpSpPr>
        <a:xfrm>
          <a:off x="0" y="0"/>
          <a:ext cx="0" cy="0"/>
          <a:chOff x="0" y="0"/>
          <a:chExt cx="0" cy="0"/>
        </a:xfrm>
      </p:grpSpPr>
      <p:sp>
        <p:nvSpPr>
          <p:cNvPr id="2826" name="Google Shape;2826;p67"/>
          <p:cNvSpPr txBox="1"/>
          <p:nvPr>
            <p:ph type="title"/>
          </p:nvPr>
        </p:nvSpPr>
        <p:spPr>
          <a:xfrm>
            <a:off x="685800" y="228600"/>
            <a:ext cx="77724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sng">
                <a:solidFill>
                  <a:schemeClr val="dk2"/>
                </a:solidFill>
                <a:latin typeface="Arial"/>
                <a:ea typeface="Arial"/>
                <a:cs typeface="Arial"/>
                <a:sym typeface="Arial"/>
              </a:rPr>
              <a:t>CELL CYCLE REVIEW</a:t>
            </a:r>
            <a:r>
              <a:rPr b="0" i="0" lang="en-US" sz="4400" u="none">
                <a:solidFill>
                  <a:schemeClr val="dk2"/>
                </a:solidFill>
                <a:latin typeface="Arial"/>
                <a:ea typeface="Arial"/>
                <a:cs typeface="Arial"/>
                <a:sym typeface="Arial"/>
              </a:rPr>
              <a:t> </a:t>
            </a:r>
            <a:endParaRPr/>
          </a:p>
        </p:txBody>
      </p:sp>
      <p:sp>
        <p:nvSpPr>
          <p:cNvPr id="2827" name="Google Shape;2827;p67"/>
          <p:cNvSpPr txBox="1"/>
          <p:nvPr>
            <p:ph idx="1" type="body"/>
          </p:nvPr>
        </p:nvSpPr>
        <p:spPr>
          <a:xfrm>
            <a:off x="0" y="990600"/>
            <a:ext cx="6248400" cy="5867400"/>
          </a:xfrm>
          <a:prstGeom prst="rect">
            <a:avLst/>
          </a:prstGeom>
          <a:solidFill>
            <a:srgbClr val="FFFF00"/>
          </a:solid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Cell division resulting in 2, identical, diploid cells 🡪 somatic cells</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Cell division resulting in 4, different haploid cells 🡪 gametes</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Time between cell division where  cell grows, makes proteins, and prepares to divide</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Chromatin condense 🡪 chromosomes; nucleus disappears</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Chromosomes align in the middle of the cell</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Chromatids  are pulled apart by spindle</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Chromatids repair with homolog 🡪 nucleus reforms</a:t>
            </a:r>
            <a:endParaRPr/>
          </a:p>
          <a:p>
            <a:pPr indent="-533400" lvl="0" marL="533400" rtl="0" algn="l">
              <a:lnSpc>
                <a:spcPct val="100000"/>
              </a:lnSpc>
              <a:spcBef>
                <a:spcPts val="440"/>
              </a:spcBef>
              <a:spcAft>
                <a:spcPts val="0"/>
              </a:spcAft>
              <a:buClr>
                <a:schemeClr val="dk1"/>
              </a:buClr>
              <a:buSzPts val="2200"/>
              <a:buFont typeface="Arial"/>
              <a:buAutoNum type="arabicPeriod"/>
            </a:pPr>
            <a:r>
              <a:rPr b="0" i="0" lang="en-US" sz="2200" u="none">
                <a:solidFill>
                  <a:schemeClr val="dk1"/>
                </a:solidFill>
                <a:latin typeface="Arial"/>
                <a:ea typeface="Arial"/>
                <a:cs typeface="Arial"/>
                <a:sym typeface="Arial"/>
              </a:rPr>
              <a:t>Cell splits with cleavage furrow or cell plate</a:t>
            </a:r>
            <a:endParaRPr/>
          </a:p>
        </p:txBody>
      </p:sp>
      <p:sp>
        <p:nvSpPr>
          <p:cNvPr id="2828" name="Google Shape;2828;p67"/>
          <p:cNvSpPr txBox="1"/>
          <p:nvPr>
            <p:ph idx="1" type="body"/>
          </p:nvPr>
        </p:nvSpPr>
        <p:spPr>
          <a:xfrm>
            <a:off x="6324600" y="990600"/>
            <a:ext cx="2819400" cy="5867400"/>
          </a:xfrm>
          <a:prstGeom prst="rect">
            <a:avLst/>
          </a:prstGeom>
          <a:solidFill>
            <a:srgbClr val="CCFFFF"/>
          </a:solid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METAPHASE</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PROPHASE</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MITOSIS</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ANAPHASE</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TELOPHASE</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MEIOSIS</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CYTOKINESIS</a:t>
            </a:r>
            <a:endParaRPr/>
          </a:p>
          <a:p>
            <a:pPr indent="-457200" lvl="0" marL="457200" rtl="0" algn="l">
              <a:lnSpc>
                <a:spcPct val="100000"/>
              </a:lnSpc>
              <a:spcBef>
                <a:spcPts val="480"/>
              </a:spcBef>
              <a:spcAft>
                <a:spcPts val="0"/>
              </a:spcAft>
              <a:buClr>
                <a:schemeClr val="dk1"/>
              </a:buClr>
              <a:buSzPts val="2400"/>
              <a:buFont typeface="Arial"/>
              <a:buAutoNum type="alphaUcPeriod"/>
            </a:pPr>
            <a:r>
              <a:rPr b="0" i="0" lang="en-US" sz="2400" u="none">
                <a:solidFill>
                  <a:schemeClr val="dk1"/>
                </a:solidFill>
                <a:latin typeface="Arial"/>
                <a:ea typeface="Arial"/>
                <a:cs typeface="Arial"/>
                <a:sym typeface="Arial"/>
              </a:rPr>
              <a:t>INTERPHASE</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3" name="Shape 2833"/>
        <p:cNvGrpSpPr/>
        <p:nvPr/>
      </p:nvGrpSpPr>
      <p:grpSpPr>
        <a:xfrm>
          <a:off x="0" y="0"/>
          <a:ext cx="0" cy="0"/>
          <a:chOff x="0" y="0"/>
          <a:chExt cx="0" cy="0"/>
        </a:xfrm>
      </p:grpSpPr>
      <p:sp>
        <p:nvSpPr>
          <p:cNvPr id="2834" name="Google Shape;2834;p68"/>
          <p:cNvSpPr txBox="1"/>
          <p:nvPr>
            <p:ph idx="1" type="body"/>
          </p:nvPr>
        </p:nvSpPr>
        <p:spPr>
          <a:xfrm>
            <a:off x="381000" y="0"/>
            <a:ext cx="8458200" cy="65532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 Put the following stages of Mitosis in order:</a:t>
            </a:r>
            <a:endParaRPr/>
          </a:p>
          <a:p>
            <a:pPr indent="-609600" lvl="0" marL="6096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Prophase, Metaphase, Telophase, Anaphase</a:t>
            </a:r>
            <a:endParaRPr/>
          </a:p>
          <a:p>
            <a:pPr indent="-609600" lvl="0" marL="6096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Metaphase, Prophase, Anaphase, Telophase</a:t>
            </a:r>
            <a:endParaRPr/>
          </a:p>
          <a:p>
            <a:pPr indent="-609600" lvl="0" marL="6096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Prophase, Metaphase, Anaphase, Telophase</a:t>
            </a:r>
            <a:endParaRPr/>
          </a:p>
          <a:p>
            <a:pPr indent="-609600" lvl="0" marL="6096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Telophase, Anaphase, Metaphase, Prophase</a:t>
            </a:r>
            <a:endParaRPr/>
          </a:p>
          <a:p>
            <a:pPr indent="-609600" lvl="0" marL="6096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609600" lvl="0" marL="6096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 In what part of the cell cycle does a cell spend most of its time (growing, making proteins, etc…)?</a:t>
            </a:r>
            <a:endParaRPr/>
          </a:p>
          <a:p>
            <a:pPr indent="-609600" lvl="0" marL="609600" rtl="0" algn="l">
              <a:lnSpc>
                <a:spcPct val="80000"/>
              </a:lnSpc>
              <a:spcBef>
                <a:spcPts val="560"/>
              </a:spcBef>
              <a:spcAft>
                <a:spcPts val="0"/>
              </a:spcAft>
              <a:buClr>
                <a:schemeClr val="dk1"/>
              </a:buClr>
              <a:buSzPts val="2800"/>
              <a:buFont typeface="Arial"/>
              <a:buAutoNum type="alphaUcPeriod"/>
            </a:pPr>
            <a:r>
              <a:rPr b="0" i="0" lang="en-US" sz="2800" u="none">
                <a:solidFill>
                  <a:schemeClr val="dk1"/>
                </a:solidFill>
                <a:latin typeface="Arial"/>
                <a:ea typeface="Arial"/>
                <a:cs typeface="Arial"/>
                <a:sym typeface="Arial"/>
              </a:rPr>
              <a:t>Interphase   B. Prophase   C. Metaphase   D. Anaphase.  E. Telophase</a:t>
            </a:r>
            <a:endParaRPr/>
          </a:p>
          <a:p>
            <a:pPr indent="-431800" lvl="0" marL="6096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609600" lvl="0" marL="609600" rtl="0" algn="l">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3. Chromosomes are pulled towards the middle of a cell during:</a:t>
            </a:r>
            <a:endParaRPr/>
          </a:p>
          <a:p>
            <a:pPr indent="-609600" lvl="0" marL="609600" rtl="0" algn="l">
              <a:lnSpc>
                <a:spcPct val="8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Prophase  B. Metaphase  C. Anaphase  D. Telophase  E. Cytokinesis</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9" name="Shape 2839"/>
        <p:cNvGrpSpPr/>
        <p:nvPr/>
      </p:nvGrpSpPr>
      <p:grpSpPr>
        <a:xfrm>
          <a:off x="0" y="0"/>
          <a:ext cx="0" cy="0"/>
          <a:chOff x="0" y="0"/>
          <a:chExt cx="0" cy="0"/>
        </a:xfrm>
      </p:grpSpPr>
      <p:sp>
        <p:nvSpPr>
          <p:cNvPr id="2840" name="Google Shape;2840;p69"/>
          <p:cNvSpPr txBox="1"/>
          <p:nvPr/>
        </p:nvSpPr>
        <p:spPr>
          <a:xfrm>
            <a:off x="304800" y="304800"/>
            <a:ext cx="8382000" cy="50482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4. What best describes the difference between mitosis and meiosis?</a:t>
            </a:r>
            <a:endParaRPr/>
          </a:p>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 Mitosis produces 2 identical and diploid cells, and meiosis produces 4 different and haploid cells</a:t>
            </a:r>
            <a:endParaRPr/>
          </a:p>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 Mitosis produces 4 different and haploid cells, and meiosis produces 2 identical and diploid cells</a:t>
            </a:r>
            <a:endParaRPr/>
          </a:p>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 Mitosis only produces gametes</a:t>
            </a:r>
            <a:endParaRPr/>
          </a:p>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 Meiosis is used in the repair of body cells</a:t>
            </a:r>
            <a:endParaRPr/>
          </a:p>
          <a:p>
            <a:pPr indent="-342900" lvl="0" marL="34290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4" name="Shape 2844"/>
        <p:cNvGrpSpPr/>
        <p:nvPr/>
      </p:nvGrpSpPr>
      <p:grpSpPr>
        <a:xfrm>
          <a:off x="0" y="0"/>
          <a:ext cx="0" cy="0"/>
          <a:chOff x="0" y="0"/>
          <a:chExt cx="0" cy="0"/>
        </a:xfrm>
      </p:grpSpPr>
      <p:sp>
        <p:nvSpPr>
          <p:cNvPr id="2845" name="Google Shape;2845;p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Wednesday, 5/2/12</a:t>
            </a:r>
            <a:endParaRPr/>
          </a:p>
        </p:txBody>
      </p:sp>
      <p:sp>
        <p:nvSpPr>
          <p:cNvPr id="2846" name="Google Shape;2846;p7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Grab your biojournal again ☺</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Get out your review packet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0" name="Shape 2850"/>
        <p:cNvGrpSpPr/>
        <p:nvPr/>
      </p:nvGrpSpPr>
      <p:grpSpPr>
        <a:xfrm>
          <a:off x="0" y="0"/>
          <a:ext cx="0" cy="0"/>
          <a:chOff x="0" y="0"/>
          <a:chExt cx="0" cy="0"/>
        </a:xfrm>
      </p:grpSpPr>
      <p:sp>
        <p:nvSpPr>
          <p:cNvPr id="2851" name="Google Shape;2851;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Check Plants</a:t>
            </a:r>
            <a:endParaRPr/>
          </a:p>
        </p:txBody>
      </p:sp>
      <p:sp>
        <p:nvSpPr>
          <p:cNvPr id="2852" name="Google Shape;2852;p7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Make observations</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Measure plant </a:t>
            </a:r>
            <a:r>
              <a:rPr b="1" i="0" lang="en-US" sz="3200" u="sng">
                <a:solidFill>
                  <a:schemeClr val="dk1"/>
                </a:solidFill>
                <a:latin typeface="Arial"/>
                <a:ea typeface="Arial"/>
                <a:cs typeface="Arial"/>
                <a:sym typeface="Arial"/>
              </a:rPr>
              <a:t>CAREFULLY</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Pollinate any new flowers</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Water plant</a:t>
            </a:r>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US" sz="3200" u="none">
                <a:solidFill>
                  <a:schemeClr val="dk1"/>
                </a:solidFill>
                <a:latin typeface="Arial"/>
                <a:ea typeface="Arial"/>
                <a:cs typeface="Arial"/>
                <a:sym typeface="Arial"/>
              </a:rPr>
              <a:t>Put back in tray </a:t>
            </a:r>
            <a:r>
              <a:rPr b="1" i="0" lang="en-US" sz="3200" u="sng">
                <a:solidFill>
                  <a:schemeClr val="dk1"/>
                </a:solidFill>
                <a:latin typeface="Arial"/>
                <a:ea typeface="Arial"/>
                <a:cs typeface="Arial"/>
                <a:sym typeface="Arial"/>
              </a:rPr>
              <a:t>CAREFULLY</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857" name="Shape 2857"/>
        <p:cNvGrpSpPr/>
        <p:nvPr/>
      </p:nvGrpSpPr>
      <p:grpSpPr>
        <a:xfrm>
          <a:off x="0" y="0"/>
          <a:ext cx="0" cy="0"/>
          <a:chOff x="0" y="0"/>
          <a:chExt cx="0" cy="0"/>
        </a:xfrm>
      </p:grpSpPr>
      <p:sp>
        <p:nvSpPr>
          <p:cNvPr id="2858" name="Google Shape;2858;p72"/>
          <p:cNvSpPr txBox="1"/>
          <p:nvPr>
            <p:ph type="title"/>
          </p:nvPr>
        </p:nvSpPr>
        <p:spPr>
          <a:xfrm>
            <a:off x="381000" y="2133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DNA, RNA &amp; PROTEIN SYNTHESIS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cxnSp>
        <p:nvCxnSpPr>
          <p:cNvPr id="2250" name="Google Shape;2250;p10"/>
          <p:cNvCxnSpPr/>
          <p:nvPr/>
        </p:nvCxnSpPr>
        <p:spPr>
          <a:xfrm>
            <a:off x="6629400" y="4876800"/>
            <a:ext cx="0" cy="404812"/>
          </a:xfrm>
          <a:prstGeom prst="straightConnector1">
            <a:avLst/>
          </a:prstGeom>
          <a:noFill/>
          <a:ln cap="flat" cmpd="sng" w="9525">
            <a:solidFill>
              <a:schemeClr val="dk1"/>
            </a:solidFill>
            <a:prstDash val="solid"/>
            <a:miter lim="800000"/>
            <a:headEnd len="med" w="med" type="none"/>
            <a:tailEnd len="med" w="med" type="triangle"/>
          </a:ln>
        </p:spPr>
      </p:cxnSp>
      <p:cxnSp>
        <p:nvCxnSpPr>
          <p:cNvPr id="2251" name="Google Shape;2251;p10"/>
          <p:cNvCxnSpPr/>
          <p:nvPr/>
        </p:nvCxnSpPr>
        <p:spPr>
          <a:xfrm>
            <a:off x="2590800" y="4876800"/>
            <a:ext cx="0" cy="404812"/>
          </a:xfrm>
          <a:prstGeom prst="straightConnector1">
            <a:avLst/>
          </a:prstGeom>
          <a:noFill/>
          <a:ln cap="flat" cmpd="sng" w="9525">
            <a:solidFill>
              <a:schemeClr val="dk1"/>
            </a:solidFill>
            <a:prstDash val="solid"/>
            <a:miter lim="800000"/>
            <a:headEnd len="med" w="med" type="none"/>
            <a:tailEnd len="med" w="med" type="triangle"/>
          </a:ln>
        </p:spPr>
      </p:cxnSp>
      <p:cxnSp>
        <p:nvCxnSpPr>
          <p:cNvPr id="2252" name="Google Shape;2252;p10"/>
          <p:cNvCxnSpPr/>
          <p:nvPr/>
        </p:nvCxnSpPr>
        <p:spPr>
          <a:xfrm>
            <a:off x="2555875" y="3113087"/>
            <a:ext cx="0" cy="404812"/>
          </a:xfrm>
          <a:prstGeom prst="straightConnector1">
            <a:avLst/>
          </a:prstGeom>
          <a:noFill/>
          <a:ln cap="flat" cmpd="sng" w="9525">
            <a:solidFill>
              <a:schemeClr val="dk1"/>
            </a:solidFill>
            <a:prstDash val="solid"/>
            <a:miter lim="800000"/>
            <a:headEnd len="med" w="med" type="none"/>
            <a:tailEnd len="med" w="med" type="triangle"/>
          </a:ln>
        </p:spPr>
      </p:cxnSp>
      <p:cxnSp>
        <p:nvCxnSpPr>
          <p:cNvPr id="2253" name="Google Shape;2253;p10"/>
          <p:cNvCxnSpPr/>
          <p:nvPr/>
        </p:nvCxnSpPr>
        <p:spPr>
          <a:xfrm>
            <a:off x="2555875" y="2370137"/>
            <a:ext cx="0" cy="404812"/>
          </a:xfrm>
          <a:prstGeom prst="straightConnector1">
            <a:avLst/>
          </a:prstGeom>
          <a:noFill/>
          <a:ln cap="flat" cmpd="sng" w="9525">
            <a:solidFill>
              <a:schemeClr val="dk1"/>
            </a:solidFill>
            <a:prstDash val="solid"/>
            <a:miter lim="800000"/>
            <a:headEnd len="med" w="med" type="none"/>
            <a:tailEnd len="med" w="med" type="triangle"/>
          </a:ln>
        </p:spPr>
      </p:cxnSp>
      <p:cxnSp>
        <p:nvCxnSpPr>
          <p:cNvPr id="2254" name="Google Shape;2254;p10"/>
          <p:cNvCxnSpPr/>
          <p:nvPr/>
        </p:nvCxnSpPr>
        <p:spPr>
          <a:xfrm>
            <a:off x="6629400" y="2895600"/>
            <a:ext cx="0" cy="1547812"/>
          </a:xfrm>
          <a:prstGeom prst="straightConnector1">
            <a:avLst/>
          </a:prstGeom>
          <a:noFill/>
          <a:ln cap="flat" cmpd="sng" w="9525">
            <a:solidFill>
              <a:schemeClr val="dk1"/>
            </a:solidFill>
            <a:prstDash val="solid"/>
            <a:miter lim="800000"/>
            <a:headEnd len="med" w="med" type="none"/>
            <a:tailEnd len="med" w="med" type="triangle"/>
          </a:ln>
        </p:spPr>
      </p:cxnSp>
      <p:sp>
        <p:nvSpPr>
          <p:cNvPr id="2255" name="Google Shape;2255;p10"/>
          <p:cNvSpPr txBox="1"/>
          <p:nvPr/>
        </p:nvSpPr>
        <p:spPr>
          <a:xfrm>
            <a:off x="1600200" y="685800"/>
            <a:ext cx="6096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sng" cap="none" strike="noStrike">
                <a:solidFill>
                  <a:schemeClr val="dk1"/>
                </a:solidFill>
                <a:latin typeface="Arial"/>
                <a:ea typeface="Arial"/>
                <a:cs typeface="Arial"/>
                <a:sym typeface="Arial"/>
              </a:rPr>
              <a:t>Designing an Experiment</a:t>
            </a:r>
            <a:endParaRPr/>
          </a:p>
        </p:txBody>
      </p:sp>
      <p:sp>
        <p:nvSpPr>
          <p:cNvPr id="2256" name="Google Shape;2256;p10"/>
          <p:cNvSpPr txBox="1"/>
          <p:nvPr/>
        </p:nvSpPr>
        <p:spPr>
          <a:xfrm>
            <a:off x="838200" y="762000"/>
            <a:ext cx="1219200" cy="30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Section 1-2</a:t>
            </a:r>
            <a:endParaRPr/>
          </a:p>
        </p:txBody>
      </p:sp>
      <p:sp>
        <p:nvSpPr>
          <p:cNvPr id="2257" name="Google Shape;2257;p10"/>
          <p:cNvSpPr txBox="1"/>
          <p:nvPr/>
        </p:nvSpPr>
        <p:spPr>
          <a:xfrm>
            <a:off x="2590800" y="136525"/>
            <a:ext cx="5105400" cy="450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Black"/>
              <a:buNone/>
            </a:pPr>
            <a:r>
              <a:rPr b="0" i="0" lang="en-US" sz="2000" u="none" cap="none" strike="noStrike">
                <a:solidFill>
                  <a:schemeClr val="lt1"/>
                </a:solidFill>
                <a:latin typeface="Arial Black"/>
                <a:ea typeface="Arial Black"/>
                <a:cs typeface="Arial Black"/>
                <a:sym typeface="Arial Black"/>
              </a:rPr>
              <a:t>Flowchart</a:t>
            </a:r>
            <a:endParaRPr/>
          </a:p>
        </p:txBody>
      </p:sp>
      <p:sp>
        <p:nvSpPr>
          <p:cNvPr id="2258" name="Google Shape;2258;p10"/>
          <p:cNvSpPr txBox="1"/>
          <p:nvPr/>
        </p:nvSpPr>
        <p:spPr>
          <a:xfrm>
            <a:off x="71437" y="6249987"/>
            <a:ext cx="958850" cy="517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Go to Section:</a:t>
            </a:r>
            <a:endParaRPr/>
          </a:p>
        </p:txBody>
      </p:sp>
      <p:sp>
        <p:nvSpPr>
          <p:cNvPr id="2259" name="Google Shape;2259;p10"/>
          <p:cNvSpPr txBox="1"/>
          <p:nvPr/>
        </p:nvSpPr>
        <p:spPr>
          <a:xfrm>
            <a:off x="1012825" y="2032000"/>
            <a:ext cx="3124200" cy="4572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0" name="Google Shape;2260;p10"/>
          <p:cNvSpPr txBox="1"/>
          <p:nvPr/>
        </p:nvSpPr>
        <p:spPr>
          <a:xfrm>
            <a:off x="1011237" y="2768600"/>
            <a:ext cx="3124200" cy="4572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1" name="Google Shape;2261;p10"/>
          <p:cNvSpPr txBox="1"/>
          <p:nvPr/>
        </p:nvSpPr>
        <p:spPr>
          <a:xfrm>
            <a:off x="0" y="3505200"/>
            <a:ext cx="4419600" cy="12954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2" name="Google Shape;2262;p10"/>
          <p:cNvSpPr txBox="1"/>
          <p:nvPr/>
        </p:nvSpPr>
        <p:spPr>
          <a:xfrm>
            <a:off x="5029200" y="5257800"/>
            <a:ext cx="3124200" cy="4572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3" name="Google Shape;2263;p10"/>
          <p:cNvSpPr txBox="1"/>
          <p:nvPr/>
        </p:nvSpPr>
        <p:spPr>
          <a:xfrm>
            <a:off x="5029200" y="4419600"/>
            <a:ext cx="3124200" cy="4572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4" name="Google Shape;2264;p10"/>
          <p:cNvSpPr txBox="1"/>
          <p:nvPr/>
        </p:nvSpPr>
        <p:spPr>
          <a:xfrm>
            <a:off x="5013325" y="2392362"/>
            <a:ext cx="3124200" cy="4572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5" name="Google Shape;2265;p10"/>
          <p:cNvSpPr txBox="1"/>
          <p:nvPr/>
        </p:nvSpPr>
        <p:spPr>
          <a:xfrm>
            <a:off x="1066800" y="5257800"/>
            <a:ext cx="3124200" cy="1066800"/>
          </a:xfrm>
          <a:prstGeom prst="rect">
            <a:avLst/>
          </a:prstGeom>
          <a:solidFill>
            <a:srgbClr val="CC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6" name="Google Shape;2266;p10"/>
          <p:cNvSpPr txBox="1"/>
          <p:nvPr/>
        </p:nvSpPr>
        <p:spPr>
          <a:xfrm>
            <a:off x="1668462" y="2105025"/>
            <a:ext cx="1811337"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State the Problem</a:t>
            </a:r>
            <a:endParaRPr/>
          </a:p>
        </p:txBody>
      </p:sp>
      <p:sp>
        <p:nvSpPr>
          <p:cNvPr id="2267" name="Google Shape;2267;p10"/>
          <p:cNvSpPr txBox="1"/>
          <p:nvPr/>
        </p:nvSpPr>
        <p:spPr>
          <a:xfrm>
            <a:off x="1628775" y="2828925"/>
            <a:ext cx="1889125"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Form a Hypothesis</a:t>
            </a:r>
            <a:endParaRPr/>
          </a:p>
        </p:txBody>
      </p:sp>
      <p:sp>
        <p:nvSpPr>
          <p:cNvPr id="2268" name="Google Shape;2268;p10"/>
          <p:cNvSpPr txBox="1"/>
          <p:nvPr/>
        </p:nvSpPr>
        <p:spPr>
          <a:xfrm>
            <a:off x="0" y="3505200"/>
            <a:ext cx="4343400" cy="1069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Set Up a Controlled Experiment</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Controls = keep the same</a:t>
            </a:r>
            <a:endParaRPr/>
          </a:p>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Independent/manipulated variable</a:t>
            </a:r>
            <a:r>
              <a:rPr b="0" i="0" lang="en-US" sz="1600" u="none">
                <a:solidFill>
                  <a:schemeClr val="dk1"/>
                </a:solidFill>
                <a:latin typeface="Arial"/>
                <a:ea typeface="Arial"/>
                <a:cs typeface="Arial"/>
                <a:sym typeface="Arial"/>
              </a:rPr>
              <a:t> = changed</a:t>
            </a:r>
            <a:endParaRPr/>
          </a:p>
          <a:p>
            <a:pPr indent="0" lvl="0" marL="0" marR="0" rtl="0" algn="l">
              <a:lnSpc>
                <a:spcPct val="100000"/>
              </a:lnSpc>
              <a:spcBef>
                <a:spcPts val="0"/>
              </a:spcBef>
              <a:spcAft>
                <a:spcPts val="0"/>
              </a:spcAft>
              <a:buClr>
                <a:schemeClr val="dk1"/>
              </a:buClr>
              <a:buSzPts val="1400"/>
              <a:buFont typeface="Arial"/>
              <a:buNone/>
            </a:pPr>
            <a:r>
              <a:rPr b="1" i="0" lang="en-US" sz="1400" u="sng">
                <a:solidFill>
                  <a:schemeClr val="dk1"/>
                </a:solidFill>
                <a:latin typeface="Arial"/>
                <a:ea typeface="Arial"/>
                <a:cs typeface="Arial"/>
                <a:sym typeface="Arial"/>
              </a:rPr>
              <a:t>Dependent/responding variable</a:t>
            </a:r>
            <a:r>
              <a:rPr b="0" i="0" lang="en-US" sz="1600" u="none">
                <a:solidFill>
                  <a:schemeClr val="dk1"/>
                </a:solidFill>
                <a:latin typeface="Arial"/>
                <a:ea typeface="Arial"/>
                <a:cs typeface="Arial"/>
                <a:sym typeface="Arial"/>
              </a:rPr>
              <a:t> = measured</a:t>
            </a:r>
            <a:endParaRPr/>
          </a:p>
        </p:txBody>
      </p:sp>
      <p:sp>
        <p:nvSpPr>
          <p:cNvPr id="2269" name="Google Shape;2269;p10"/>
          <p:cNvSpPr txBox="1"/>
          <p:nvPr/>
        </p:nvSpPr>
        <p:spPr>
          <a:xfrm>
            <a:off x="1143000" y="5257800"/>
            <a:ext cx="2971800" cy="82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Record Results</a:t>
            </a:r>
            <a:endParaRPr/>
          </a:p>
          <a:p>
            <a:pPr indent="0" lvl="0" marL="0" marR="0" rtl="0" algn="l">
              <a:lnSpc>
                <a:spcPct val="100000"/>
              </a:lnSpc>
              <a:spcBef>
                <a:spcPts val="0"/>
              </a:spcBef>
              <a:spcAft>
                <a:spcPts val="0"/>
              </a:spcAft>
              <a:buClr>
                <a:schemeClr val="dk1"/>
              </a:buClr>
              <a:buSzPts val="1600"/>
              <a:buFont typeface="Arial"/>
              <a:buNone/>
            </a:pPr>
            <a:r>
              <a:rPr b="1" i="0" lang="en-US" sz="1600" u="sng">
                <a:solidFill>
                  <a:schemeClr val="dk1"/>
                </a:solidFill>
                <a:latin typeface="Arial"/>
                <a:ea typeface="Arial"/>
                <a:cs typeface="Arial"/>
                <a:sym typeface="Arial"/>
              </a:rPr>
              <a:t>Qualitative</a:t>
            </a:r>
            <a:r>
              <a:rPr b="0" i="0" lang="en-US" sz="1600" u="none">
                <a:solidFill>
                  <a:schemeClr val="dk1"/>
                </a:solidFill>
                <a:latin typeface="Arial"/>
                <a:ea typeface="Arial"/>
                <a:cs typeface="Arial"/>
                <a:sym typeface="Arial"/>
              </a:rPr>
              <a:t> – description</a:t>
            </a:r>
            <a:endParaRPr/>
          </a:p>
          <a:p>
            <a:pPr indent="0" lvl="0" marL="0" marR="0" rtl="0" algn="l">
              <a:lnSpc>
                <a:spcPct val="100000"/>
              </a:lnSpc>
              <a:spcBef>
                <a:spcPts val="0"/>
              </a:spcBef>
              <a:spcAft>
                <a:spcPts val="0"/>
              </a:spcAft>
              <a:buClr>
                <a:schemeClr val="dk1"/>
              </a:buClr>
              <a:buSzPts val="1600"/>
              <a:buFont typeface="Arial"/>
              <a:buNone/>
            </a:pPr>
            <a:r>
              <a:rPr b="1" i="0" lang="en-US" sz="1600" u="sng">
                <a:solidFill>
                  <a:schemeClr val="dk1"/>
                </a:solidFill>
                <a:latin typeface="Arial"/>
                <a:ea typeface="Arial"/>
                <a:cs typeface="Arial"/>
                <a:sym typeface="Arial"/>
              </a:rPr>
              <a:t>Quantitative -</a:t>
            </a:r>
            <a:r>
              <a:rPr b="0" i="0" lang="en-US" sz="1600" u="none">
                <a:solidFill>
                  <a:schemeClr val="dk1"/>
                </a:solidFill>
                <a:latin typeface="Arial"/>
                <a:ea typeface="Arial"/>
                <a:cs typeface="Arial"/>
                <a:sym typeface="Arial"/>
              </a:rPr>
              <a:t> numbers</a:t>
            </a:r>
            <a:endParaRPr/>
          </a:p>
        </p:txBody>
      </p:sp>
      <p:sp>
        <p:nvSpPr>
          <p:cNvPr id="2270" name="Google Shape;2270;p10"/>
          <p:cNvSpPr txBox="1"/>
          <p:nvPr/>
        </p:nvSpPr>
        <p:spPr>
          <a:xfrm>
            <a:off x="5756275" y="2465387"/>
            <a:ext cx="16383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Analyze Results</a:t>
            </a:r>
            <a:endParaRPr/>
          </a:p>
        </p:txBody>
      </p:sp>
      <p:sp>
        <p:nvSpPr>
          <p:cNvPr id="2271" name="Google Shape;2271;p10"/>
          <p:cNvSpPr txBox="1"/>
          <p:nvPr/>
        </p:nvSpPr>
        <p:spPr>
          <a:xfrm>
            <a:off x="5638800" y="4495800"/>
            <a:ext cx="18859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Draw a Conclusion</a:t>
            </a:r>
            <a:endParaRPr/>
          </a:p>
        </p:txBody>
      </p:sp>
      <p:sp>
        <p:nvSpPr>
          <p:cNvPr id="2272" name="Google Shape;2272;p10"/>
          <p:cNvSpPr txBox="1"/>
          <p:nvPr/>
        </p:nvSpPr>
        <p:spPr>
          <a:xfrm>
            <a:off x="5791200" y="5334000"/>
            <a:ext cx="15811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Publish Results</a:t>
            </a:r>
            <a:endParaRPr/>
          </a:p>
        </p:txBody>
      </p:sp>
      <p:cxnSp>
        <p:nvCxnSpPr>
          <p:cNvPr id="2273" name="Google Shape;2273;p10"/>
          <p:cNvCxnSpPr/>
          <p:nvPr/>
        </p:nvCxnSpPr>
        <p:spPr>
          <a:xfrm flipH="1" rot="10800000">
            <a:off x="2628900" y="4353000"/>
            <a:ext cx="1971600" cy="1971600"/>
          </a:xfrm>
          <a:prstGeom prst="bentConnector3">
            <a:avLst>
              <a:gd fmla="val 0" name="adj1"/>
            </a:avLst>
          </a:prstGeom>
          <a:noFill/>
          <a:ln>
            <a:noFill/>
          </a:ln>
        </p:spPr>
      </p:cxnSp>
      <p:cxnSp>
        <p:nvCxnSpPr>
          <p:cNvPr id="2274" name="Google Shape;2274;p10"/>
          <p:cNvCxnSpPr/>
          <p:nvPr/>
        </p:nvCxnSpPr>
        <p:spPr>
          <a:xfrm>
            <a:off x="4648200" y="4953000"/>
            <a:ext cx="0" cy="1333500"/>
          </a:xfrm>
          <a:prstGeom prst="straightConnector1">
            <a:avLst/>
          </a:prstGeom>
          <a:noFill/>
          <a:ln cap="flat" cmpd="sng" w="9525">
            <a:solidFill>
              <a:schemeClr val="dk1"/>
            </a:solidFill>
            <a:prstDash val="solid"/>
            <a:miter lim="800000"/>
            <a:headEnd len="med" w="med" type="none"/>
            <a:tailEnd len="med" w="med" type="none"/>
          </a:ln>
        </p:spPr>
      </p:cxnSp>
      <p:cxnSp>
        <p:nvCxnSpPr>
          <p:cNvPr id="2275" name="Google Shape;2275;p10"/>
          <p:cNvCxnSpPr/>
          <p:nvPr/>
        </p:nvCxnSpPr>
        <p:spPr>
          <a:xfrm>
            <a:off x="4114800" y="6324600"/>
            <a:ext cx="533400" cy="0"/>
          </a:xfrm>
          <a:prstGeom prst="straightConnector1">
            <a:avLst/>
          </a:prstGeom>
          <a:noFill/>
          <a:ln cap="flat" cmpd="sng" w="9525">
            <a:solidFill>
              <a:schemeClr val="dk1"/>
            </a:solidFill>
            <a:prstDash val="solid"/>
            <a:miter lim="800000"/>
            <a:headEnd len="med" w="med" type="none"/>
            <a:tailEnd len="med" w="med" type="none"/>
          </a:ln>
        </p:spPr>
      </p:cxnSp>
      <p:cxnSp>
        <p:nvCxnSpPr>
          <p:cNvPr id="2276" name="Google Shape;2276;p10"/>
          <p:cNvCxnSpPr/>
          <p:nvPr/>
        </p:nvCxnSpPr>
        <p:spPr>
          <a:xfrm rot="10800000">
            <a:off x="4625975" y="2073275"/>
            <a:ext cx="0" cy="2928937"/>
          </a:xfrm>
          <a:prstGeom prst="straightConnector1">
            <a:avLst/>
          </a:prstGeom>
          <a:noFill/>
          <a:ln cap="flat" cmpd="sng" w="9525">
            <a:solidFill>
              <a:schemeClr val="dk1"/>
            </a:solidFill>
            <a:prstDash val="solid"/>
            <a:miter lim="800000"/>
            <a:headEnd len="med" w="med" type="none"/>
            <a:tailEnd len="med" w="med" type="none"/>
          </a:ln>
        </p:spPr>
      </p:cxnSp>
      <p:cxnSp>
        <p:nvCxnSpPr>
          <p:cNvPr id="2277" name="Google Shape;2277;p10"/>
          <p:cNvCxnSpPr/>
          <p:nvPr/>
        </p:nvCxnSpPr>
        <p:spPr>
          <a:xfrm>
            <a:off x="4625975" y="2060575"/>
            <a:ext cx="2000250" cy="0"/>
          </a:xfrm>
          <a:prstGeom prst="straightConnector1">
            <a:avLst/>
          </a:prstGeom>
          <a:noFill/>
          <a:ln cap="flat" cmpd="sng" w="9525">
            <a:solidFill>
              <a:schemeClr val="dk1"/>
            </a:solidFill>
            <a:prstDash val="solid"/>
            <a:miter lim="800000"/>
            <a:headEnd len="med" w="med" type="none"/>
            <a:tailEnd len="med" w="med" type="none"/>
          </a:ln>
        </p:spPr>
      </p:cxnSp>
      <p:cxnSp>
        <p:nvCxnSpPr>
          <p:cNvPr id="2278" name="Google Shape;2278;p10"/>
          <p:cNvCxnSpPr/>
          <p:nvPr/>
        </p:nvCxnSpPr>
        <p:spPr>
          <a:xfrm>
            <a:off x="6626225" y="2065337"/>
            <a:ext cx="0" cy="327025"/>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867" name="Shape 2867"/>
        <p:cNvGrpSpPr/>
        <p:nvPr/>
      </p:nvGrpSpPr>
      <p:grpSpPr>
        <a:xfrm>
          <a:off x="0" y="0"/>
          <a:ext cx="0" cy="0"/>
          <a:chOff x="0" y="0"/>
          <a:chExt cx="0" cy="0"/>
        </a:xfrm>
      </p:grpSpPr>
      <p:sp>
        <p:nvSpPr>
          <p:cNvPr id="2868" name="Google Shape;2868;p73"/>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69" name="Google Shape;2869;p73"/>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70" name="Google Shape;2870;p73"/>
          <p:cNvSpPr txBox="1"/>
          <p:nvPr>
            <p:ph type="title"/>
          </p:nvPr>
        </p:nvSpPr>
        <p:spPr>
          <a:xfrm>
            <a:off x="685800" y="0"/>
            <a:ext cx="7772400" cy="1143000"/>
          </a:xfrm>
          <a:prstGeom prst="rect">
            <a:avLst/>
          </a:prstGeom>
          <a:noFill/>
          <a:ln>
            <a:noFill/>
          </a:ln>
        </p:spPr>
        <p:txBody>
          <a:bodyPr anchorCtr="0" anchor="ctr" bIns="44450" lIns="90475" spcFirstLastPara="1" rIns="90475" wrap="square" tIns="44450">
            <a:noAutofit/>
          </a:bodyPr>
          <a:lstStyle/>
          <a:p>
            <a:pPr indent="0" lvl="0" marL="0" rtl="0" algn="l">
              <a:lnSpc>
                <a:spcPct val="100000"/>
              </a:lnSpc>
              <a:spcBef>
                <a:spcPts val="0"/>
              </a:spcBef>
              <a:spcAft>
                <a:spcPts val="0"/>
              </a:spcAft>
              <a:buClr>
                <a:schemeClr val="dk2"/>
              </a:buClr>
              <a:buSzPts val="5400"/>
              <a:buFont typeface="Arial"/>
              <a:buNone/>
            </a:pPr>
            <a:r>
              <a:rPr b="1" i="1" lang="en-US" sz="5400" u="none">
                <a:solidFill>
                  <a:schemeClr val="dk2"/>
                </a:solidFill>
                <a:latin typeface="Arial"/>
                <a:ea typeface="Arial"/>
                <a:cs typeface="Arial"/>
                <a:sym typeface="Arial"/>
              </a:rPr>
              <a:t>WHAT IS DNA</a:t>
            </a:r>
            <a:r>
              <a:rPr b="0" i="0" lang="en-US" sz="5400" u="none">
                <a:solidFill>
                  <a:schemeClr val="dk2"/>
                </a:solidFill>
                <a:latin typeface="Arial"/>
                <a:ea typeface="Arial"/>
                <a:cs typeface="Arial"/>
                <a:sym typeface="Arial"/>
              </a:rPr>
              <a:t>?</a:t>
            </a:r>
            <a:endParaRPr/>
          </a:p>
        </p:txBody>
      </p:sp>
      <p:sp>
        <p:nvSpPr>
          <p:cNvPr id="2871" name="Google Shape;2871;p73"/>
          <p:cNvSpPr txBox="1"/>
          <p:nvPr>
            <p:ph idx="1" type="body"/>
          </p:nvPr>
        </p:nvSpPr>
        <p:spPr>
          <a:xfrm>
            <a:off x="304800" y="990600"/>
            <a:ext cx="6629400" cy="53340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chemeClr val="dk1"/>
              </a:buClr>
              <a:buSzPts val="3600"/>
              <a:buFont typeface="Arial"/>
              <a:buChar char="•"/>
            </a:pPr>
            <a:r>
              <a:rPr b="1" i="0" lang="en-US" sz="3600" u="sng">
                <a:solidFill>
                  <a:schemeClr val="dk1"/>
                </a:solidFill>
                <a:latin typeface="Arial"/>
                <a:ea typeface="Arial"/>
                <a:cs typeface="Arial"/>
                <a:sym typeface="Arial"/>
              </a:rPr>
              <a:t>NUCLEIC ACID </a:t>
            </a:r>
            <a:r>
              <a:rPr b="0" i="0" lang="en-US" sz="3600" u="none">
                <a:solidFill>
                  <a:schemeClr val="dk1"/>
                </a:solidFill>
                <a:latin typeface="Arial"/>
                <a:ea typeface="Arial"/>
                <a:cs typeface="Arial"/>
                <a:sym typeface="Arial"/>
              </a:rPr>
              <a:t>(has the instructions for making an organism)</a:t>
            </a:r>
            <a:endParaRPr b="1" i="0" sz="3600" u="sng">
              <a:solidFill>
                <a:schemeClr val="dk1"/>
              </a:solidFill>
              <a:latin typeface="Arial"/>
              <a:ea typeface="Arial"/>
              <a:cs typeface="Arial"/>
              <a:sym typeface="Arial"/>
            </a:endParaRPr>
          </a:p>
          <a:p>
            <a:pPr indent="-342900" lvl="0" marL="342900" rtl="0" algn="l">
              <a:lnSpc>
                <a:spcPct val="100000"/>
              </a:lnSpc>
              <a:spcBef>
                <a:spcPts val="720"/>
              </a:spcBef>
              <a:spcAft>
                <a:spcPts val="0"/>
              </a:spcAft>
              <a:buClr>
                <a:schemeClr val="dk1"/>
              </a:buClr>
              <a:buSzPts val="3600"/>
              <a:buFont typeface="Noto Sans Symbols"/>
              <a:buChar char="⮚"/>
            </a:pPr>
            <a:r>
              <a:rPr b="1" i="0" lang="en-US" sz="3600" u="sng">
                <a:solidFill>
                  <a:schemeClr val="dk1"/>
                </a:solidFill>
                <a:latin typeface="Arial"/>
                <a:ea typeface="Arial"/>
                <a:cs typeface="Arial"/>
                <a:sym typeface="Arial"/>
              </a:rPr>
              <a:t>GENE</a:t>
            </a:r>
            <a:r>
              <a:rPr b="0" i="0" lang="en-US" sz="3600" u="none">
                <a:solidFill>
                  <a:schemeClr val="dk1"/>
                </a:solidFill>
                <a:latin typeface="Arial"/>
                <a:ea typeface="Arial"/>
                <a:cs typeface="Arial"/>
                <a:sym typeface="Arial"/>
              </a:rPr>
              <a:t> = a segment of DNA that codes for a </a:t>
            </a:r>
            <a:r>
              <a:rPr b="1" i="0" lang="en-US" sz="3600" u="sng">
                <a:solidFill>
                  <a:schemeClr val="dk1"/>
                </a:solidFill>
                <a:latin typeface="Arial"/>
                <a:ea typeface="Arial"/>
                <a:cs typeface="Arial"/>
                <a:sym typeface="Arial"/>
              </a:rPr>
              <a:t>protein</a:t>
            </a:r>
            <a:r>
              <a:rPr b="0" i="0" lang="en-US" sz="3600" u="none">
                <a:solidFill>
                  <a:schemeClr val="dk1"/>
                </a:solidFill>
                <a:latin typeface="Arial"/>
                <a:ea typeface="Arial"/>
                <a:cs typeface="Arial"/>
                <a:sym typeface="Arial"/>
              </a:rPr>
              <a:t>, which codes for a trait </a:t>
            </a:r>
            <a:endParaRPr/>
          </a:p>
          <a:p>
            <a:pPr indent="-342900" lvl="0" marL="342900" rtl="0" algn="l">
              <a:lnSpc>
                <a:spcPct val="10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(skin color, eye color, etc.)</a:t>
            </a:r>
            <a:endParaRPr/>
          </a:p>
          <a:p>
            <a:pPr indent="-342900" lvl="0" marL="342900" rtl="0" algn="l">
              <a:lnSpc>
                <a:spcPct val="100000"/>
              </a:lnSpc>
              <a:spcBef>
                <a:spcPts val="720"/>
              </a:spcBef>
              <a:spcAft>
                <a:spcPts val="0"/>
              </a:spcAft>
              <a:buClr>
                <a:schemeClr val="dk1"/>
              </a:buClr>
              <a:buSzPts val="3600"/>
              <a:buFont typeface="Noto Sans Symbols"/>
              <a:buChar char="⮚"/>
            </a:pPr>
            <a:r>
              <a:rPr b="1" i="0" lang="en-US" sz="3600" u="sng">
                <a:solidFill>
                  <a:schemeClr val="dk1"/>
                </a:solidFill>
                <a:latin typeface="Arial"/>
                <a:ea typeface="Arial"/>
                <a:cs typeface="Arial"/>
                <a:sym typeface="Arial"/>
              </a:rPr>
              <a:t>DNA</a:t>
            </a:r>
            <a:r>
              <a:rPr b="0" i="0" lang="en-US" sz="3600" u="none">
                <a:solidFill>
                  <a:schemeClr val="dk1"/>
                </a:solidFill>
                <a:latin typeface="Arial"/>
                <a:ea typeface="Arial"/>
                <a:cs typeface="Arial"/>
                <a:sym typeface="Arial"/>
              </a:rPr>
              <a:t> makes up </a:t>
            </a:r>
            <a:r>
              <a:rPr b="1" i="0" lang="en-US" sz="3600" u="sng">
                <a:solidFill>
                  <a:schemeClr val="dk1"/>
                </a:solidFill>
                <a:latin typeface="Arial"/>
                <a:ea typeface="Arial"/>
                <a:cs typeface="Arial"/>
                <a:sym typeface="Arial"/>
              </a:rPr>
              <a:t>chromosomes</a:t>
            </a:r>
            <a:endParaRPr/>
          </a:p>
          <a:p>
            <a:pPr indent="-114300" lvl="0" marL="342900" rtl="0" algn="l">
              <a:lnSpc>
                <a:spcPct val="100000"/>
              </a:lnSpc>
              <a:spcBef>
                <a:spcPts val="720"/>
              </a:spcBef>
              <a:spcAft>
                <a:spcPts val="0"/>
              </a:spcAft>
              <a:buClr>
                <a:schemeClr val="dk1"/>
              </a:buClr>
              <a:buSzPts val="3600"/>
              <a:buFont typeface="Noto Sans Symbols"/>
              <a:buNone/>
            </a:pPr>
            <a:r>
              <a:t/>
            </a:r>
            <a:endParaRPr b="0" i="0" sz="3600" u="none">
              <a:solidFill>
                <a:schemeClr val="dk1"/>
              </a:solidFill>
              <a:latin typeface="Arial"/>
              <a:ea typeface="Arial"/>
              <a:cs typeface="Arial"/>
              <a:sym typeface="Arial"/>
            </a:endParaRPr>
          </a:p>
          <a:p>
            <a:pPr indent="-114300" lvl="0" marL="342900" rtl="0" algn="l">
              <a:lnSpc>
                <a:spcPct val="100000"/>
              </a:lnSpc>
              <a:spcBef>
                <a:spcPts val="720"/>
              </a:spcBef>
              <a:spcAft>
                <a:spcPts val="0"/>
              </a:spcAft>
              <a:buClr>
                <a:schemeClr val="dk1"/>
              </a:buClr>
              <a:buSzPts val="3600"/>
              <a:buFont typeface="Noto Sans Symbols"/>
              <a:buNone/>
            </a:pPr>
            <a:r>
              <a:t/>
            </a:r>
            <a:endParaRPr b="0" i="0" sz="3600" u="none">
              <a:solidFill>
                <a:schemeClr val="dk1"/>
              </a:solidFill>
              <a:latin typeface="Arial"/>
              <a:ea typeface="Arial"/>
              <a:cs typeface="Arial"/>
              <a:sym typeface="Arial"/>
            </a:endParaRPr>
          </a:p>
          <a:p>
            <a:pPr indent="-114300" lvl="0" marL="34290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114300" lvl="0" marL="34290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114300" lvl="0" marL="34290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114300" lvl="0" marL="342900" rtl="0" algn="l">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p:txBody>
      </p:sp>
      <p:pic>
        <p:nvPicPr>
          <p:cNvPr descr="gene - DNA" id="2872" name="Google Shape;2872;p73"/>
          <p:cNvPicPr preferRelativeResize="0"/>
          <p:nvPr>
            <p:ph idx="1" type="body"/>
          </p:nvPr>
        </p:nvPicPr>
        <p:blipFill rotWithShape="1">
          <a:blip r:embed="rId3">
            <a:alphaModFix/>
          </a:blip>
          <a:srcRect b="0" l="0" r="0" t="0"/>
          <a:stretch/>
        </p:blipFill>
        <p:spPr>
          <a:xfrm>
            <a:off x="6350000" y="533400"/>
            <a:ext cx="2527300" cy="4343400"/>
          </a:xfrm>
          <a:prstGeom prst="rect">
            <a:avLst/>
          </a:prstGeom>
          <a:noFill/>
          <a:ln>
            <a:noFill/>
          </a:ln>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74"/>
          <p:cNvSpPr txBox="1"/>
          <p:nvPr>
            <p:ph idx="4294967295" type="body"/>
          </p:nvPr>
        </p:nvSpPr>
        <p:spPr>
          <a:xfrm>
            <a:off x="152400" y="0"/>
            <a:ext cx="4876800" cy="4800600"/>
          </a:xfrm>
          <a:prstGeom prst="rect">
            <a:avLst/>
          </a:prstGeom>
          <a:solidFill>
            <a:srgbClr val="66FFFF"/>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600"/>
              <a:buFont typeface="Verdana"/>
              <a:buChar char="•"/>
            </a:pPr>
            <a:r>
              <a:rPr b="0" i="0" lang="en-US" sz="3600" u="none">
                <a:solidFill>
                  <a:schemeClr val="dk1"/>
                </a:solidFill>
                <a:latin typeface="Verdana"/>
                <a:ea typeface="Verdana"/>
                <a:cs typeface="Verdana"/>
                <a:sym typeface="Verdana"/>
              </a:rPr>
              <a:t>Structure was </a:t>
            </a:r>
            <a:r>
              <a:rPr b="1" i="0" lang="en-US" sz="3600" u="none">
                <a:solidFill>
                  <a:schemeClr val="dk1"/>
                </a:solidFill>
                <a:latin typeface="Verdana"/>
                <a:ea typeface="Verdana"/>
                <a:cs typeface="Verdana"/>
                <a:sym typeface="Verdana"/>
              </a:rPr>
              <a:t>discovered</a:t>
            </a:r>
            <a:r>
              <a:rPr b="0" i="0" lang="en-US" sz="3600" u="none">
                <a:solidFill>
                  <a:schemeClr val="dk1"/>
                </a:solidFill>
                <a:latin typeface="Verdana"/>
                <a:ea typeface="Verdana"/>
                <a:cs typeface="Verdana"/>
                <a:sym typeface="Verdana"/>
              </a:rPr>
              <a:t> by </a:t>
            </a:r>
            <a:r>
              <a:rPr b="1" i="0" lang="en-US" sz="3600" u="sng">
                <a:solidFill>
                  <a:schemeClr val="dk1"/>
                </a:solidFill>
                <a:latin typeface="Verdana"/>
                <a:ea typeface="Verdana"/>
                <a:cs typeface="Verdana"/>
                <a:sym typeface="Verdana"/>
              </a:rPr>
              <a:t>James Watson</a:t>
            </a:r>
            <a:r>
              <a:rPr b="0" i="0" lang="en-US" sz="3600" u="none">
                <a:solidFill>
                  <a:schemeClr val="dk1"/>
                </a:solidFill>
                <a:latin typeface="Verdana"/>
                <a:ea typeface="Verdana"/>
                <a:cs typeface="Verdana"/>
                <a:sym typeface="Verdana"/>
              </a:rPr>
              <a:t> and </a:t>
            </a:r>
            <a:r>
              <a:rPr b="1" i="0" lang="en-US" sz="3600" u="sng">
                <a:solidFill>
                  <a:schemeClr val="dk1"/>
                </a:solidFill>
                <a:latin typeface="Verdana"/>
                <a:ea typeface="Verdana"/>
                <a:cs typeface="Verdana"/>
                <a:sym typeface="Verdana"/>
              </a:rPr>
              <a:t>Francis Crick</a:t>
            </a:r>
            <a:r>
              <a:rPr b="0" i="0" lang="en-US" sz="3600" u="none">
                <a:solidFill>
                  <a:schemeClr val="dk1"/>
                </a:solidFill>
                <a:latin typeface="Verdana"/>
                <a:ea typeface="Verdana"/>
                <a:cs typeface="Verdana"/>
                <a:sym typeface="Verdana"/>
              </a:rPr>
              <a:t> (1953)</a:t>
            </a:r>
            <a:endParaRPr/>
          </a:p>
          <a:p>
            <a:pPr indent="-342900" lvl="0" marL="342900" marR="0" rtl="0" algn="l">
              <a:lnSpc>
                <a:spcPct val="100000"/>
              </a:lnSpc>
              <a:spcBef>
                <a:spcPts val="720"/>
              </a:spcBef>
              <a:spcAft>
                <a:spcPts val="0"/>
              </a:spcAft>
              <a:buClr>
                <a:schemeClr val="dk1"/>
              </a:buClr>
              <a:buSzPts val="3600"/>
              <a:buFont typeface="Verdana"/>
              <a:buChar char="•"/>
            </a:pPr>
            <a:r>
              <a:rPr b="0" i="0" lang="en-US" sz="3600" u="none">
                <a:solidFill>
                  <a:schemeClr val="dk1"/>
                </a:solidFill>
                <a:latin typeface="Verdana"/>
                <a:ea typeface="Verdana"/>
                <a:cs typeface="Verdana"/>
                <a:sym typeface="Verdana"/>
              </a:rPr>
              <a:t>Described shape as a </a:t>
            </a:r>
            <a:r>
              <a:rPr b="1" i="0" lang="en-US" sz="3600" u="sng">
                <a:solidFill>
                  <a:schemeClr val="dk1"/>
                </a:solidFill>
                <a:latin typeface="Verdana"/>
                <a:ea typeface="Verdana"/>
                <a:cs typeface="Verdana"/>
                <a:sym typeface="Verdana"/>
              </a:rPr>
              <a:t>double helix</a:t>
            </a:r>
            <a:r>
              <a:rPr b="0" i="0" lang="en-US" sz="3600" u="none">
                <a:solidFill>
                  <a:schemeClr val="dk1"/>
                </a:solidFill>
                <a:latin typeface="Verdana"/>
                <a:ea typeface="Verdana"/>
                <a:cs typeface="Verdana"/>
                <a:sym typeface="Verdana"/>
              </a:rPr>
              <a:t> (“twisted ladder”)</a:t>
            </a:r>
            <a:endParaRPr/>
          </a:p>
        </p:txBody>
      </p:sp>
      <p:pic>
        <p:nvPicPr>
          <p:cNvPr descr="http://www.biologycorner.com/resources/DNA-colored.gif" id="2879" name="Google Shape;2879;p74"/>
          <p:cNvPicPr preferRelativeResize="0"/>
          <p:nvPr>
            <p:ph idx="4294967295" type="body"/>
          </p:nvPr>
        </p:nvPicPr>
        <p:blipFill rotWithShape="1">
          <a:blip r:embed="rId3">
            <a:alphaModFix/>
          </a:blip>
          <a:srcRect b="0" l="0" r="0" t="0"/>
          <a:stretch/>
        </p:blipFill>
        <p:spPr>
          <a:xfrm>
            <a:off x="5105400" y="685800"/>
            <a:ext cx="3857625" cy="5334000"/>
          </a:xfrm>
          <a:prstGeom prst="rect">
            <a:avLst/>
          </a:prstGeom>
          <a:noFill/>
          <a:ln>
            <a:noFill/>
          </a:ln>
        </p:spPr>
      </p:pic>
      <p:pic>
        <p:nvPicPr>
          <p:cNvPr descr="33474610" id="2880" name="Google Shape;2880;p74"/>
          <p:cNvPicPr preferRelativeResize="0"/>
          <p:nvPr/>
        </p:nvPicPr>
        <p:blipFill rotWithShape="1">
          <a:blip r:embed="rId4">
            <a:alphaModFix/>
          </a:blip>
          <a:srcRect b="0" l="0" r="0" t="0"/>
          <a:stretch/>
        </p:blipFill>
        <p:spPr>
          <a:xfrm>
            <a:off x="1143000" y="4554537"/>
            <a:ext cx="3200400" cy="221456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889" name="Shape 2889"/>
        <p:cNvGrpSpPr/>
        <p:nvPr/>
      </p:nvGrpSpPr>
      <p:grpSpPr>
        <a:xfrm>
          <a:off x="0" y="0"/>
          <a:ext cx="0" cy="0"/>
          <a:chOff x="0" y="0"/>
          <a:chExt cx="0" cy="0"/>
        </a:xfrm>
      </p:grpSpPr>
      <p:sp>
        <p:nvSpPr>
          <p:cNvPr id="2890" name="Google Shape;2890;p75"/>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1" name="Google Shape;2891;p75"/>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2" name="Google Shape;2892;p75"/>
          <p:cNvSpPr txBox="1"/>
          <p:nvPr>
            <p:ph type="title"/>
          </p:nvPr>
        </p:nvSpPr>
        <p:spPr>
          <a:xfrm>
            <a:off x="685800" y="228600"/>
            <a:ext cx="5486400" cy="1143000"/>
          </a:xfrm>
          <a:prstGeom prst="rect">
            <a:avLst/>
          </a:prstGeom>
          <a:noFill/>
          <a:ln>
            <a:noFill/>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chemeClr val="dk2"/>
              </a:buClr>
              <a:buSzPts val="4800"/>
              <a:buFont typeface="Arial"/>
              <a:buNone/>
            </a:pPr>
            <a:r>
              <a:rPr b="1" i="0" lang="en-US" sz="4800" u="none">
                <a:solidFill>
                  <a:schemeClr val="dk2"/>
                </a:solidFill>
                <a:latin typeface="Arial"/>
                <a:ea typeface="Arial"/>
                <a:cs typeface="Arial"/>
                <a:sym typeface="Arial"/>
              </a:rPr>
              <a:t>DNA STRUCTURE</a:t>
            </a:r>
            <a:endParaRPr/>
          </a:p>
        </p:txBody>
      </p:sp>
      <p:sp>
        <p:nvSpPr>
          <p:cNvPr id="2893" name="Google Shape;2893;p75"/>
          <p:cNvSpPr txBox="1"/>
          <p:nvPr>
            <p:ph idx="1" type="body"/>
          </p:nvPr>
        </p:nvSpPr>
        <p:spPr>
          <a:xfrm>
            <a:off x="304800" y="1981200"/>
            <a:ext cx="6477000" cy="4114800"/>
          </a:xfrm>
          <a:prstGeom prst="rect">
            <a:avLst/>
          </a:prstGeom>
          <a:noFill/>
          <a:ln>
            <a:noFill/>
          </a:ln>
        </p:spPr>
        <p:txBody>
          <a:bodyPr anchorCtr="0" anchor="t" bIns="44450" lIns="90475" spcFirstLastPara="1" rIns="90475" wrap="square" tIns="44450">
            <a:noAutofit/>
          </a:bodyPr>
          <a:lstStyle/>
          <a:p>
            <a:pPr indent="-342900" lvl="0" marL="342900" rtl="0" algn="l">
              <a:lnSpc>
                <a:spcPct val="8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Made of NUCLEOTIDES = sugar, phosphate, nitrogen base</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80000"/>
              </a:lnSpc>
              <a:spcBef>
                <a:spcPts val="640"/>
              </a:spcBef>
              <a:spcAft>
                <a:spcPts val="0"/>
              </a:spcAft>
              <a:buClr>
                <a:schemeClr val="dk1"/>
              </a:buClr>
              <a:buSzPts val="3200"/>
              <a:buFont typeface="Arial"/>
              <a:buChar char="•"/>
            </a:pPr>
            <a:r>
              <a:rPr b="1" i="0" lang="en-US" sz="3200" u="sng">
                <a:solidFill>
                  <a:schemeClr val="dk1"/>
                </a:solidFill>
                <a:latin typeface="Arial"/>
                <a:ea typeface="Arial"/>
                <a:cs typeface="Arial"/>
                <a:sym typeface="Arial"/>
              </a:rPr>
              <a:t>DEOXYRIBOSE SUGAR</a:t>
            </a:r>
            <a:r>
              <a:rPr b="0" i="0" lang="en-US" sz="3200" u="none">
                <a:solidFill>
                  <a:schemeClr val="dk1"/>
                </a:solidFill>
                <a:latin typeface="Arial"/>
                <a:ea typeface="Arial"/>
                <a:cs typeface="Arial"/>
                <a:sym typeface="Arial"/>
              </a:rPr>
              <a:t> and </a:t>
            </a:r>
            <a:r>
              <a:rPr b="1" i="0" lang="en-US" sz="3200" u="sng">
                <a:solidFill>
                  <a:schemeClr val="dk1"/>
                </a:solidFill>
                <a:latin typeface="Arial"/>
                <a:ea typeface="Arial"/>
                <a:cs typeface="Arial"/>
                <a:sym typeface="Arial"/>
              </a:rPr>
              <a:t>PHOSPHATES</a:t>
            </a:r>
            <a:r>
              <a:rPr b="0" i="0" lang="en-US" sz="3200" u="none">
                <a:solidFill>
                  <a:schemeClr val="dk1"/>
                </a:solidFill>
                <a:latin typeface="Arial"/>
                <a:ea typeface="Arial"/>
                <a:cs typeface="Arial"/>
                <a:sym typeface="Arial"/>
              </a:rPr>
              <a:t> (sides of ladder)</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80000"/>
              </a:lnSpc>
              <a:spcBef>
                <a:spcPts val="640"/>
              </a:spcBef>
              <a:spcAft>
                <a:spcPts val="0"/>
              </a:spcAft>
              <a:buClr>
                <a:schemeClr val="dk1"/>
              </a:buClr>
              <a:buSzPts val="3200"/>
              <a:buFont typeface="Arial"/>
              <a:buChar char="•"/>
            </a:pPr>
            <a:r>
              <a:rPr b="1" i="0" lang="en-US" sz="3200" u="sng">
                <a:solidFill>
                  <a:schemeClr val="dk1"/>
                </a:solidFill>
                <a:latin typeface="Arial"/>
                <a:ea typeface="Arial"/>
                <a:cs typeface="Arial"/>
                <a:sym typeface="Arial"/>
              </a:rPr>
              <a:t>NITROGEN BASES</a:t>
            </a:r>
            <a:r>
              <a:rPr b="0" i="0" lang="en-US" sz="3200" u="none">
                <a:solidFill>
                  <a:schemeClr val="dk1"/>
                </a:solidFill>
                <a:latin typeface="Arial"/>
                <a:ea typeface="Arial"/>
                <a:cs typeface="Arial"/>
                <a:sym typeface="Arial"/>
              </a:rPr>
              <a:t> (rungs of ladder)</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DNA" id="2894" name="Google Shape;2894;p75"/>
          <p:cNvPicPr preferRelativeResize="0"/>
          <p:nvPr/>
        </p:nvPicPr>
        <p:blipFill rotWithShape="1">
          <a:blip r:embed="rId3">
            <a:alphaModFix/>
          </a:blip>
          <a:srcRect b="0" l="0" r="0" t="0"/>
          <a:stretch/>
        </p:blipFill>
        <p:spPr>
          <a:xfrm>
            <a:off x="6965950" y="2895600"/>
            <a:ext cx="1644650" cy="3810000"/>
          </a:xfrm>
          <a:prstGeom prst="rect">
            <a:avLst/>
          </a:prstGeom>
          <a:noFill/>
          <a:ln>
            <a:noFill/>
          </a:ln>
        </p:spPr>
      </p:pic>
      <p:pic>
        <p:nvPicPr>
          <p:cNvPr descr="Nucleotide" id="2895" name="Google Shape;2895;p75"/>
          <p:cNvPicPr preferRelativeResize="0"/>
          <p:nvPr/>
        </p:nvPicPr>
        <p:blipFill rotWithShape="1">
          <a:blip r:embed="rId4">
            <a:alphaModFix/>
          </a:blip>
          <a:srcRect b="0" l="0" r="0" t="0"/>
          <a:stretch/>
        </p:blipFill>
        <p:spPr>
          <a:xfrm>
            <a:off x="6400800" y="533400"/>
            <a:ext cx="2514600" cy="1676400"/>
          </a:xfrm>
          <a:prstGeom prst="rect">
            <a:avLst/>
          </a:prstGeom>
          <a:noFill/>
          <a:ln>
            <a:noFill/>
          </a:ln>
        </p:spPr>
      </p:pic>
      <p:sp>
        <p:nvSpPr>
          <p:cNvPr id="2896" name="Google Shape;2896;p75"/>
          <p:cNvSpPr/>
          <p:nvPr/>
        </p:nvSpPr>
        <p:spPr>
          <a:xfrm>
            <a:off x="366712" y="4848225"/>
            <a:ext cx="52387" cy="46037"/>
          </a:xfrm>
          <a:custGeom>
            <a:rect b="b" l="l" r="r" t="t"/>
            <a:pathLst>
              <a:path extrusionOk="0" h="44649" w="53579">
                <a:moveTo>
                  <a:pt x="0" y="44648"/>
                </a:moveTo>
                <a:lnTo>
                  <a:pt x="0" y="39908"/>
                </a:lnTo>
                <a:lnTo>
                  <a:pt x="992" y="37519"/>
                </a:lnTo>
                <a:lnTo>
                  <a:pt x="2645" y="34935"/>
                </a:lnTo>
                <a:lnTo>
                  <a:pt x="4740" y="32219"/>
                </a:lnTo>
                <a:lnTo>
                  <a:pt x="8121" y="29417"/>
                </a:lnTo>
                <a:lnTo>
                  <a:pt x="12359" y="26556"/>
                </a:lnTo>
                <a:lnTo>
                  <a:pt x="17169" y="23658"/>
                </a:lnTo>
                <a:lnTo>
                  <a:pt x="22360" y="20732"/>
                </a:lnTo>
                <a:lnTo>
                  <a:pt x="33419" y="14837"/>
                </a:lnTo>
                <a:lnTo>
                  <a:pt x="38154" y="11875"/>
                </a:lnTo>
                <a:lnTo>
                  <a:pt x="42303" y="8909"/>
                </a:lnTo>
                <a:lnTo>
                  <a:pt x="53578" y="0"/>
                </a:lnTo>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blinds/>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905" name="Shape 2905"/>
        <p:cNvGrpSpPr/>
        <p:nvPr/>
      </p:nvGrpSpPr>
      <p:grpSpPr>
        <a:xfrm>
          <a:off x="0" y="0"/>
          <a:ext cx="0" cy="0"/>
          <a:chOff x="0" y="0"/>
          <a:chExt cx="0" cy="0"/>
        </a:xfrm>
      </p:grpSpPr>
      <p:sp>
        <p:nvSpPr>
          <p:cNvPr id="2906" name="Google Shape;2906;p76"/>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7" name="Google Shape;2907;p76"/>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8" name="Google Shape;2908;p76"/>
          <p:cNvSpPr txBox="1"/>
          <p:nvPr>
            <p:ph idx="4294967295" type="body"/>
          </p:nvPr>
        </p:nvSpPr>
        <p:spPr>
          <a:xfrm>
            <a:off x="304800" y="1447800"/>
            <a:ext cx="8534400" cy="5105400"/>
          </a:xfrm>
          <a:prstGeom prst="rect">
            <a:avLst/>
          </a:prstGeom>
          <a:noFill/>
          <a:ln>
            <a:noFill/>
          </a:ln>
        </p:spPr>
        <p:txBody>
          <a:bodyPr anchorCtr="0" anchor="t" bIns="44450" lIns="90475" spcFirstLastPara="1" rIns="90475" wrap="square" tIns="44450">
            <a:noAutofit/>
          </a:bodyPr>
          <a:lstStyle/>
          <a:p>
            <a:pPr indent="-342900" lvl="0" marL="342900" marR="0" rtl="0" algn="l">
              <a:lnSpc>
                <a:spcPct val="80000"/>
              </a:lnSpc>
              <a:spcBef>
                <a:spcPts val="0"/>
              </a:spcBef>
              <a:spcAft>
                <a:spcPts val="0"/>
              </a:spcAft>
              <a:buClr>
                <a:schemeClr val="dk2"/>
              </a:buClr>
              <a:buSzPts val="3600"/>
              <a:buFont typeface="Verdana"/>
              <a:buNone/>
            </a:pPr>
            <a:r>
              <a:rPr b="1" i="0" lang="en-US" sz="3600" u="none">
                <a:solidFill>
                  <a:schemeClr val="dk2"/>
                </a:solidFill>
                <a:latin typeface="Verdana"/>
                <a:ea typeface="Verdana"/>
                <a:cs typeface="Verdana"/>
                <a:sym typeface="Verdana"/>
              </a:rPr>
              <a:t>	ADENINE (A)	THYMINE (T)</a:t>
            </a:r>
            <a:endParaRPr/>
          </a:p>
          <a:p>
            <a:pPr indent="-342900" lvl="0" marL="342900" marR="0" rtl="0" algn="l">
              <a:lnSpc>
                <a:spcPct val="80000"/>
              </a:lnSpc>
              <a:spcBef>
                <a:spcPts val="720"/>
              </a:spcBef>
              <a:spcAft>
                <a:spcPts val="0"/>
              </a:spcAft>
              <a:buClr>
                <a:schemeClr val="dk2"/>
              </a:buClr>
              <a:buSzPts val="3600"/>
              <a:buFont typeface="Verdana"/>
              <a:buNone/>
            </a:pPr>
            <a:r>
              <a:rPr b="1" i="0" lang="en-US" sz="3600" u="none">
                <a:solidFill>
                  <a:schemeClr val="dk2"/>
                </a:solidFill>
                <a:latin typeface="Verdana"/>
                <a:ea typeface="Verdana"/>
                <a:cs typeface="Verdana"/>
                <a:sym typeface="Verdana"/>
              </a:rPr>
              <a:t>	GUANINE (G)	CYTOSINE (C)</a:t>
            </a:r>
            <a:endParaRPr/>
          </a:p>
          <a:p>
            <a:pPr indent="-114300" lvl="0" marL="342900" marR="0" rtl="0" algn="l">
              <a:lnSpc>
                <a:spcPct val="80000"/>
              </a:lnSpc>
              <a:spcBef>
                <a:spcPts val="720"/>
              </a:spcBef>
              <a:spcAft>
                <a:spcPts val="0"/>
              </a:spcAft>
              <a:buClr>
                <a:schemeClr val="dk1"/>
              </a:buClr>
              <a:buSzPts val="3600"/>
              <a:buFont typeface="Arial"/>
              <a:buNone/>
            </a:pPr>
            <a:r>
              <a:t/>
            </a:r>
            <a:endParaRPr b="1" i="0" sz="3600" u="none">
              <a:solidFill>
                <a:schemeClr val="dk2"/>
              </a:solidFill>
              <a:latin typeface="Verdana"/>
              <a:ea typeface="Verdana"/>
              <a:cs typeface="Verdana"/>
              <a:sym typeface="Verdana"/>
            </a:endParaRPr>
          </a:p>
          <a:p>
            <a:pPr indent="-342900" lvl="0" marL="342900" marR="0" rtl="0" algn="l">
              <a:lnSpc>
                <a:spcPct val="80000"/>
              </a:lnSpc>
              <a:spcBef>
                <a:spcPts val="720"/>
              </a:spcBef>
              <a:spcAft>
                <a:spcPts val="0"/>
              </a:spcAft>
              <a:buClr>
                <a:schemeClr val="dk2"/>
              </a:buClr>
              <a:buSzPts val="3600"/>
              <a:buFont typeface="Verdana"/>
              <a:buChar char="•"/>
            </a:pPr>
            <a:r>
              <a:rPr b="0" i="0" lang="en-US" sz="3600" u="none">
                <a:solidFill>
                  <a:schemeClr val="dk2"/>
                </a:solidFill>
                <a:latin typeface="Verdana"/>
                <a:ea typeface="Verdana"/>
                <a:cs typeface="Verdana"/>
                <a:sym typeface="Verdana"/>
              </a:rPr>
              <a:t>Attach to </a:t>
            </a:r>
            <a:r>
              <a:rPr b="1" i="0" lang="en-US" sz="3600" u="sng">
                <a:solidFill>
                  <a:schemeClr val="dk2"/>
                </a:solidFill>
                <a:latin typeface="Verdana"/>
                <a:ea typeface="Verdana"/>
                <a:cs typeface="Verdana"/>
                <a:sym typeface="Verdana"/>
              </a:rPr>
              <a:t>deoxyribose sugar</a:t>
            </a:r>
            <a:endParaRPr/>
          </a:p>
          <a:p>
            <a:pPr indent="-342900" lvl="0" marL="342900" marR="0" rtl="0" algn="l">
              <a:lnSpc>
                <a:spcPct val="80000"/>
              </a:lnSpc>
              <a:spcBef>
                <a:spcPts val="720"/>
              </a:spcBef>
              <a:spcAft>
                <a:spcPts val="0"/>
              </a:spcAft>
              <a:buClr>
                <a:schemeClr val="dk2"/>
              </a:buClr>
              <a:buSzPts val="3600"/>
              <a:buFont typeface="Verdana"/>
              <a:buChar char="•"/>
            </a:pPr>
            <a:r>
              <a:rPr b="0" i="0" lang="en-US" sz="3600" u="none">
                <a:solidFill>
                  <a:schemeClr val="dk2"/>
                </a:solidFill>
                <a:latin typeface="Verdana"/>
                <a:ea typeface="Verdana"/>
                <a:cs typeface="Verdana"/>
                <a:sym typeface="Verdana"/>
              </a:rPr>
              <a:t>Always follow “base-pair rule”</a:t>
            </a:r>
            <a:endParaRPr/>
          </a:p>
          <a:p>
            <a:pPr indent="-342900" lvl="0" marL="342900" marR="0" rtl="0" algn="l">
              <a:lnSpc>
                <a:spcPct val="80000"/>
              </a:lnSpc>
              <a:spcBef>
                <a:spcPts val="720"/>
              </a:spcBef>
              <a:spcAft>
                <a:spcPts val="0"/>
              </a:spcAft>
              <a:buClr>
                <a:schemeClr val="dk2"/>
              </a:buClr>
              <a:buSzPts val="3600"/>
              <a:buFont typeface="Verdana"/>
              <a:buChar char="•"/>
            </a:pPr>
            <a:r>
              <a:rPr b="0" i="0" lang="en-US" sz="3600" u="none">
                <a:solidFill>
                  <a:schemeClr val="dk2"/>
                </a:solidFill>
                <a:latin typeface="Verdana"/>
                <a:ea typeface="Verdana"/>
                <a:cs typeface="Verdana"/>
                <a:sym typeface="Verdana"/>
              </a:rPr>
              <a:t>Pair up   </a:t>
            </a:r>
            <a:r>
              <a:rPr b="1" i="1" lang="en-US" sz="3600" u="none">
                <a:solidFill>
                  <a:schemeClr val="dk2"/>
                </a:solidFill>
                <a:latin typeface="Verdana"/>
                <a:ea typeface="Verdana"/>
                <a:cs typeface="Verdana"/>
                <a:sym typeface="Verdana"/>
              </a:rPr>
              <a:t>A - T</a:t>
            </a:r>
            <a:r>
              <a:rPr b="0" i="0" lang="en-US" sz="3600" u="none">
                <a:solidFill>
                  <a:schemeClr val="dk2"/>
                </a:solidFill>
                <a:latin typeface="Verdana"/>
                <a:ea typeface="Verdana"/>
                <a:cs typeface="Verdana"/>
                <a:sym typeface="Verdana"/>
              </a:rPr>
              <a:t>  , </a:t>
            </a:r>
            <a:r>
              <a:rPr b="1" i="1" lang="en-US" sz="3600" u="none">
                <a:solidFill>
                  <a:schemeClr val="dk2"/>
                </a:solidFill>
                <a:latin typeface="Verdana"/>
                <a:ea typeface="Verdana"/>
                <a:cs typeface="Verdana"/>
                <a:sym typeface="Verdana"/>
              </a:rPr>
              <a:t>C - G</a:t>
            </a:r>
            <a:endParaRPr/>
          </a:p>
          <a:p>
            <a:pPr indent="-342900" lvl="0" marL="342900" marR="0" rtl="0" algn="l">
              <a:lnSpc>
                <a:spcPct val="80000"/>
              </a:lnSpc>
              <a:spcBef>
                <a:spcPts val="720"/>
              </a:spcBef>
              <a:spcAft>
                <a:spcPts val="0"/>
              </a:spcAft>
              <a:buClr>
                <a:schemeClr val="dk2"/>
              </a:buClr>
              <a:buSzPts val="3600"/>
              <a:buFont typeface="Verdana"/>
              <a:buChar char="•"/>
            </a:pPr>
            <a:r>
              <a:rPr b="0" i="0" lang="en-US" sz="3600" u="none">
                <a:solidFill>
                  <a:schemeClr val="dk2"/>
                </a:solidFill>
                <a:latin typeface="Verdana"/>
                <a:ea typeface="Verdana"/>
                <a:cs typeface="Verdana"/>
                <a:sym typeface="Verdana"/>
              </a:rPr>
              <a:t>Connected by weak </a:t>
            </a:r>
            <a:r>
              <a:rPr b="1" i="0" lang="en-US" sz="3600" u="sng">
                <a:solidFill>
                  <a:schemeClr val="dk2"/>
                </a:solidFill>
                <a:latin typeface="Verdana"/>
                <a:ea typeface="Verdana"/>
                <a:cs typeface="Verdana"/>
                <a:sym typeface="Verdana"/>
              </a:rPr>
              <a:t>HYDROGEN BONDS</a:t>
            </a:r>
            <a:endParaRPr/>
          </a:p>
          <a:p>
            <a:pPr indent="-114300" lvl="0" marL="342900" marR="0" rtl="0" algn="l">
              <a:lnSpc>
                <a:spcPct val="80000"/>
              </a:lnSpc>
              <a:spcBef>
                <a:spcPts val="720"/>
              </a:spcBef>
              <a:spcAft>
                <a:spcPts val="0"/>
              </a:spcAft>
              <a:buClr>
                <a:schemeClr val="dk1"/>
              </a:buClr>
              <a:buSzPts val="3600"/>
              <a:buFont typeface="Arial"/>
              <a:buNone/>
            </a:pPr>
            <a:r>
              <a:t/>
            </a:r>
            <a:endParaRPr b="1" i="0" sz="3600" u="sng">
              <a:solidFill>
                <a:schemeClr val="dk2"/>
              </a:solidFill>
              <a:latin typeface="Verdana"/>
              <a:ea typeface="Verdana"/>
              <a:cs typeface="Verdana"/>
              <a:sym typeface="Verdana"/>
            </a:endParaRPr>
          </a:p>
          <a:p>
            <a:pPr indent="-114300" lvl="0" marL="342900" marR="0" rtl="0" algn="l">
              <a:spcBef>
                <a:spcPts val="720"/>
              </a:spcBef>
              <a:spcAft>
                <a:spcPts val="0"/>
              </a:spcAft>
              <a:buClr>
                <a:schemeClr val="dk1"/>
              </a:buClr>
              <a:buSzPts val="3600"/>
              <a:buFont typeface="Arial"/>
              <a:buNone/>
            </a:pPr>
            <a:r>
              <a:t/>
            </a:r>
            <a:endParaRPr b="1" i="0" sz="3600" u="sng">
              <a:solidFill>
                <a:schemeClr val="dk2"/>
              </a:solidFill>
              <a:latin typeface="Verdana"/>
              <a:ea typeface="Verdana"/>
              <a:cs typeface="Verdana"/>
              <a:sym typeface="Verdana"/>
            </a:endParaRPr>
          </a:p>
        </p:txBody>
      </p:sp>
      <p:sp>
        <p:nvSpPr>
          <p:cNvPr id="2909" name="Google Shape;2909;p76"/>
          <p:cNvSpPr/>
          <p:nvPr/>
        </p:nvSpPr>
        <p:spPr>
          <a:xfrm>
            <a:off x="2286000" y="381000"/>
            <a:ext cx="4581525" cy="64770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NITROGEN BASES </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8" name="Shape 2918"/>
        <p:cNvGrpSpPr/>
        <p:nvPr/>
      </p:nvGrpSpPr>
      <p:grpSpPr>
        <a:xfrm>
          <a:off x="0" y="0"/>
          <a:ext cx="0" cy="0"/>
          <a:chOff x="0" y="0"/>
          <a:chExt cx="0" cy="0"/>
        </a:xfrm>
      </p:grpSpPr>
      <p:sp>
        <p:nvSpPr>
          <p:cNvPr id="2919" name="Google Shape;2919;p77"/>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0" name="Google Shape;2920;p77"/>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1" name="Google Shape;2921;p77"/>
          <p:cNvSpPr txBox="1"/>
          <p:nvPr>
            <p:ph type="title"/>
          </p:nvPr>
        </p:nvSpPr>
        <p:spPr>
          <a:xfrm>
            <a:off x="533400" y="228600"/>
            <a:ext cx="7924800" cy="1524000"/>
          </a:xfrm>
          <a:prstGeom prst="rect">
            <a:avLst/>
          </a:prstGeom>
          <a:solidFill>
            <a:schemeClr val="dk1"/>
          </a:solidFill>
          <a:ln cap="flat" cmpd="sng" w="12700">
            <a:solidFill>
              <a:schemeClr val="lt2"/>
            </a:solidFill>
            <a:prstDash val="solid"/>
            <a:miter lim="524288"/>
            <a:headEnd len="sm" w="sm" type="none"/>
            <a:tailEnd len="sm" w="sm" type="none"/>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rgbClr val="FFFFFF"/>
              </a:buClr>
              <a:buSzPts val="4400"/>
              <a:buFont typeface="Tahoma"/>
              <a:buNone/>
            </a:pPr>
            <a:r>
              <a:rPr b="1" i="0" lang="en-US" sz="4400" u="none">
                <a:solidFill>
                  <a:srgbClr val="FFFFFF"/>
                </a:solidFill>
                <a:latin typeface="Tahoma"/>
                <a:ea typeface="Tahoma"/>
                <a:cs typeface="Tahoma"/>
                <a:sym typeface="Tahoma"/>
              </a:rPr>
              <a:t>DNA </a:t>
            </a:r>
            <a:r>
              <a:rPr b="1" i="0" lang="en-US" sz="4400" u="sng">
                <a:solidFill>
                  <a:srgbClr val="FFFFFF"/>
                </a:solidFill>
                <a:latin typeface="Tahoma"/>
                <a:ea typeface="Tahoma"/>
                <a:cs typeface="Tahoma"/>
                <a:sym typeface="Tahoma"/>
              </a:rPr>
              <a:t>REPLICATION</a:t>
            </a:r>
            <a:r>
              <a:rPr b="1" i="0" lang="en-US" sz="4400" u="none">
                <a:solidFill>
                  <a:srgbClr val="FFFFFF"/>
                </a:solidFill>
                <a:latin typeface="Tahoma"/>
                <a:ea typeface="Tahoma"/>
                <a:cs typeface="Tahoma"/>
                <a:sym typeface="Tahoma"/>
              </a:rPr>
              <a:t> – DNA </a:t>
            </a:r>
            <a:r>
              <a:rPr b="1" i="0" lang="en-US" sz="4400" u="sng">
                <a:solidFill>
                  <a:srgbClr val="FFFFFF"/>
                </a:solidFill>
                <a:latin typeface="Tahoma"/>
                <a:ea typeface="Tahoma"/>
                <a:cs typeface="Tahoma"/>
                <a:sym typeface="Tahoma"/>
              </a:rPr>
              <a:t>makes a copy of itself</a:t>
            </a:r>
            <a:endParaRPr/>
          </a:p>
        </p:txBody>
      </p:sp>
      <p:sp>
        <p:nvSpPr>
          <p:cNvPr id="2922" name="Google Shape;2922;p77"/>
          <p:cNvSpPr txBox="1"/>
          <p:nvPr>
            <p:ph idx="1" type="body"/>
          </p:nvPr>
        </p:nvSpPr>
        <p:spPr>
          <a:xfrm>
            <a:off x="685800" y="1905000"/>
            <a:ext cx="3810000" cy="4648200"/>
          </a:xfrm>
          <a:prstGeom prst="rect">
            <a:avLst/>
          </a:prstGeom>
          <a:solidFill>
            <a:srgbClr val="009900"/>
          </a:solidFill>
          <a:ln>
            <a:noFill/>
          </a:ln>
        </p:spPr>
        <p:txBody>
          <a:bodyPr anchorCtr="0" anchor="t" bIns="44450" lIns="90475" spcFirstLastPara="1" rIns="90475" wrap="square" tIns="44450">
            <a:noAutofit/>
          </a:bodyPr>
          <a:lstStyle/>
          <a:p>
            <a:pPr indent="-342900" lvl="0" marL="342900" rtl="0" algn="l">
              <a:lnSpc>
                <a:spcPct val="90000"/>
              </a:lnSpc>
              <a:spcBef>
                <a:spcPts val="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Occurs during </a:t>
            </a:r>
            <a:r>
              <a:rPr b="1" i="0" lang="en-US" sz="3600" u="sng">
                <a:solidFill>
                  <a:schemeClr val="dk1"/>
                </a:solidFill>
                <a:latin typeface="Tahoma"/>
                <a:ea typeface="Tahoma"/>
                <a:cs typeface="Tahoma"/>
                <a:sym typeface="Tahoma"/>
              </a:rPr>
              <a:t>interphase</a:t>
            </a:r>
            <a:r>
              <a:rPr b="0" i="0" lang="en-US" sz="3600" u="none">
                <a:solidFill>
                  <a:schemeClr val="dk1"/>
                </a:solidFill>
                <a:latin typeface="Tahoma"/>
                <a:ea typeface="Tahoma"/>
                <a:cs typeface="Tahoma"/>
                <a:sym typeface="Tahoma"/>
              </a:rPr>
              <a:t> before MITOSIS, so the new cells will be </a:t>
            </a:r>
            <a:r>
              <a:rPr b="1" i="0" lang="en-US" sz="3600" u="sng">
                <a:solidFill>
                  <a:schemeClr val="dk1"/>
                </a:solidFill>
                <a:latin typeface="Tahoma"/>
                <a:ea typeface="Tahoma"/>
                <a:cs typeface="Tahoma"/>
                <a:sym typeface="Tahoma"/>
              </a:rPr>
              <a:t>identical</a:t>
            </a:r>
            <a:r>
              <a:rPr b="0" i="0" lang="en-US" sz="3600" u="none">
                <a:solidFill>
                  <a:schemeClr val="dk1"/>
                </a:solidFill>
                <a:latin typeface="Tahoma"/>
                <a:ea typeface="Tahoma"/>
                <a:cs typeface="Tahoma"/>
                <a:sym typeface="Tahoma"/>
              </a:rPr>
              <a:t> to the parent cell</a:t>
            </a:r>
            <a:endParaRPr/>
          </a:p>
          <a:p>
            <a:pPr indent="-342900" lvl="0" marL="342900" rtl="0" algn="l">
              <a:lnSpc>
                <a:spcPct val="9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114300" lvl="0" marL="342900" rtl="0" algn="l">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p:txBody>
      </p:sp>
      <p:pic>
        <p:nvPicPr>
          <p:cNvPr descr="DNA replication" id="2923" name="Google Shape;2923;p77"/>
          <p:cNvPicPr preferRelativeResize="0"/>
          <p:nvPr>
            <p:ph idx="1" type="body"/>
          </p:nvPr>
        </p:nvPicPr>
        <p:blipFill rotWithShape="1">
          <a:blip r:embed="rId3">
            <a:alphaModFix/>
          </a:blip>
          <a:srcRect b="0" l="0" r="0" t="0"/>
          <a:stretch/>
        </p:blipFill>
        <p:spPr>
          <a:xfrm>
            <a:off x="4572000" y="2286000"/>
            <a:ext cx="4343400" cy="3276600"/>
          </a:xfrm>
          <a:prstGeom prst="rect">
            <a:avLst/>
          </a:prstGeom>
          <a:noFill/>
          <a:ln>
            <a:noFill/>
          </a:ln>
        </p:spPr>
      </p:pic>
    </p:spTree>
  </p:cSld>
  <p:clrMapOvr>
    <a:masterClrMapping/>
  </p:clrMapOvr>
  <p:transition spd="slow">
    <p:blinds/>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7" name="Shape 2927"/>
        <p:cNvGrpSpPr/>
        <p:nvPr/>
      </p:nvGrpSpPr>
      <p:grpSpPr>
        <a:xfrm>
          <a:off x="0" y="0"/>
          <a:ext cx="0" cy="0"/>
          <a:chOff x="0" y="0"/>
          <a:chExt cx="0" cy="0"/>
        </a:xfrm>
      </p:grpSpPr>
      <p:sp>
        <p:nvSpPr>
          <p:cNvPr id="2928" name="Google Shape;2928;p78"/>
          <p:cNvSpPr txBox="1"/>
          <p:nvPr>
            <p:ph type="title"/>
          </p:nvPr>
        </p:nvSpPr>
        <p:spPr>
          <a:xfrm>
            <a:off x="609600" y="0"/>
            <a:ext cx="7772400" cy="914400"/>
          </a:xfrm>
          <a:prstGeom prst="rect">
            <a:avLst/>
          </a:prstGeom>
          <a:solidFill>
            <a:srgbClr val="CC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ahoma"/>
              <a:buNone/>
            </a:pPr>
            <a:r>
              <a:rPr b="1" i="0" lang="en-US" sz="4000" u="none">
                <a:solidFill>
                  <a:schemeClr val="dk2"/>
                </a:solidFill>
                <a:latin typeface="Tahoma"/>
                <a:ea typeface="Tahoma"/>
                <a:cs typeface="Tahoma"/>
                <a:sym typeface="Tahoma"/>
              </a:rPr>
              <a:t>THE BIG PICTURE</a:t>
            </a:r>
            <a:endParaRPr/>
          </a:p>
        </p:txBody>
      </p:sp>
      <p:pic>
        <p:nvPicPr>
          <p:cNvPr descr="DNA-RNA" id="2929" name="Google Shape;2929;p78"/>
          <p:cNvPicPr preferRelativeResize="0"/>
          <p:nvPr>
            <p:ph idx="1" type="body"/>
          </p:nvPr>
        </p:nvPicPr>
        <p:blipFill rotWithShape="1">
          <a:blip r:embed="rId3">
            <a:alphaModFix/>
          </a:blip>
          <a:srcRect b="0" l="0" r="0" t="0"/>
          <a:stretch/>
        </p:blipFill>
        <p:spPr>
          <a:xfrm>
            <a:off x="0" y="2514600"/>
            <a:ext cx="9144000" cy="4044950"/>
          </a:xfrm>
          <a:prstGeom prst="rect">
            <a:avLst/>
          </a:prstGeom>
          <a:noFill/>
          <a:ln>
            <a:noFill/>
          </a:ln>
        </p:spPr>
      </p:pic>
      <p:sp>
        <p:nvSpPr>
          <p:cNvPr id="2930" name="Google Shape;2930;p78"/>
          <p:cNvSpPr txBox="1"/>
          <p:nvPr/>
        </p:nvSpPr>
        <p:spPr>
          <a:xfrm>
            <a:off x="609600" y="1066800"/>
            <a:ext cx="8001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1800"/>
              <a:buFont typeface="Arial"/>
              <a:buNone/>
            </a:pPr>
            <a:r>
              <a:rPr b="0" i="0" lang="en-US" sz="1800" u="none">
                <a:solidFill>
                  <a:srgbClr val="000099"/>
                </a:solidFill>
                <a:latin typeface="Arial"/>
                <a:ea typeface="Arial"/>
                <a:cs typeface="Arial"/>
                <a:sym typeface="Arial"/>
              </a:rPr>
              <a:t>DNA</a:t>
            </a:r>
            <a:r>
              <a:rPr b="0" i="0" lang="en-US" sz="1800" u="none">
                <a:solidFill>
                  <a:schemeClr val="dk1"/>
                </a:solidFill>
                <a:latin typeface="Arial"/>
                <a:ea typeface="Arial"/>
                <a:cs typeface="Arial"/>
                <a:sym typeface="Arial"/>
              </a:rPr>
              <a:t> --------------🡪</a:t>
            </a:r>
            <a:r>
              <a:rPr b="0" i="0" lang="en-US" sz="1800" u="none">
                <a:solidFill>
                  <a:srgbClr val="000099"/>
                </a:solidFill>
                <a:latin typeface="Arial"/>
                <a:ea typeface="Arial"/>
                <a:cs typeface="Arial"/>
                <a:sym typeface="Arial"/>
              </a:rPr>
              <a:t>mRNA</a:t>
            </a:r>
            <a:r>
              <a:rPr b="0" i="0" lang="en-US" sz="1800" u="none">
                <a:solidFill>
                  <a:schemeClr val="dk1"/>
                </a:solidFill>
                <a:latin typeface="Arial"/>
                <a:ea typeface="Arial"/>
                <a:cs typeface="Arial"/>
                <a:sym typeface="Arial"/>
              </a:rPr>
              <a:t>-------------🡪</a:t>
            </a:r>
            <a:r>
              <a:rPr b="0" i="0" lang="en-US" sz="1800" u="none">
                <a:solidFill>
                  <a:srgbClr val="000099"/>
                </a:solidFill>
                <a:latin typeface="Arial"/>
                <a:ea typeface="Arial"/>
                <a:cs typeface="Arial"/>
                <a:sym typeface="Arial"/>
              </a:rPr>
              <a:t>PROTEIN</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0" lang="en-US" sz="1800" u="none">
                <a:solidFill>
                  <a:srgbClr val="FF0000"/>
                </a:solidFill>
                <a:latin typeface="Arial"/>
                <a:ea typeface="Arial"/>
                <a:cs typeface="Arial"/>
                <a:sym typeface="Arial"/>
              </a:rPr>
              <a:t>Transcription</a:t>
            </a:r>
            <a:r>
              <a:rPr b="0" i="0" lang="en-US" sz="1800" u="none">
                <a:solidFill>
                  <a:schemeClr val="dk1"/>
                </a:solidFill>
                <a:latin typeface="Arial"/>
                <a:ea typeface="Arial"/>
                <a:cs typeface="Arial"/>
                <a:sym typeface="Arial"/>
              </a:rPr>
              <a:t>              </a:t>
            </a:r>
            <a:r>
              <a:rPr b="0" i="0" lang="en-US" sz="1800" u="none">
                <a:solidFill>
                  <a:srgbClr val="FF0000"/>
                </a:solidFill>
                <a:latin typeface="Arial"/>
                <a:ea typeface="Arial"/>
                <a:cs typeface="Arial"/>
                <a:sym typeface="Arial"/>
              </a:rPr>
              <a:t>Translation</a:t>
            </a:r>
            <a:endParaRPr/>
          </a:p>
          <a:p>
            <a:pPr indent="0" lvl="0" marL="0" marR="0" rtl="0" algn="l">
              <a:lnSpc>
                <a:spcPct val="100000"/>
              </a:lnSpc>
              <a:spcBef>
                <a:spcPts val="0"/>
              </a:spcBef>
              <a:spcAft>
                <a:spcPts val="0"/>
              </a:spcAft>
              <a:buNone/>
            </a:pPr>
            <a:r>
              <a:t/>
            </a:r>
            <a:endParaRPr b="0" i="0" sz="1800" u="none">
              <a:solidFill>
                <a:srgbClr val="FF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5" name="Shape 2935"/>
        <p:cNvGrpSpPr/>
        <p:nvPr/>
      </p:nvGrpSpPr>
      <p:grpSpPr>
        <a:xfrm>
          <a:off x="0" y="0"/>
          <a:ext cx="0" cy="0"/>
          <a:chOff x="0" y="0"/>
          <a:chExt cx="0" cy="0"/>
        </a:xfrm>
      </p:grpSpPr>
      <p:sp>
        <p:nvSpPr>
          <p:cNvPr id="2936" name="Google Shape;2936;p79"/>
          <p:cNvSpPr txBox="1"/>
          <p:nvPr>
            <p:ph type="title"/>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omic Sans MS"/>
              <a:buNone/>
            </a:pPr>
            <a:r>
              <a:rPr b="1" i="0" lang="en-US" sz="4000" u="none">
                <a:solidFill>
                  <a:schemeClr val="dk2"/>
                </a:solidFill>
                <a:latin typeface="Comic Sans MS"/>
                <a:ea typeface="Comic Sans MS"/>
                <a:cs typeface="Comic Sans MS"/>
                <a:sym typeface="Comic Sans MS"/>
              </a:rPr>
              <a:t>A REVIEW OF DNA</a:t>
            </a:r>
            <a:endParaRPr/>
          </a:p>
        </p:txBody>
      </p:sp>
      <p:graphicFrame>
        <p:nvGraphicFramePr>
          <p:cNvPr id="2937" name="Google Shape;2937;p79"/>
          <p:cNvGraphicFramePr/>
          <p:nvPr/>
        </p:nvGraphicFramePr>
        <p:xfrm>
          <a:off x="0" y="762000"/>
          <a:ext cx="3000000" cy="3000000"/>
        </p:xfrm>
        <a:graphic>
          <a:graphicData uri="http://schemas.openxmlformats.org/drawingml/2006/table">
            <a:tbl>
              <a:tblPr>
                <a:noFill/>
                <a:tableStyleId>{1CFF6C20-B936-429A-A096-E3364E0C6664}</a:tableStyleId>
              </a:tblPr>
              <a:tblGrid>
                <a:gridCol w="1676400"/>
                <a:gridCol w="7467600"/>
              </a:tblGrid>
              <a:tr h="1524000">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a:solidFill>
                            <a:schemeClr val="dk1"/>
                          </a:solidFill>
                          <a:latin typeface="Comic Sans MS"/>
                          <a:ea typeface="Comic Sans MS"/>
                          <a:cs typeface="Comic Sans MS"/>
                          <a:sym typeface="Comic Sans MS"/>
                        </a:rPr>
                        <a:t>FUNCTION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99"/>
                    </a:solidFill>
                  </a:tcPr>
                </a:tc>
                <a:tc>
                  <a:txBody>
                    <a:bodyPr/>
                    <a:lstStyle/>
                    <a:p>
                      <a:pPr indent="0" lvl="0" marL="0" marR="0" rtl="0" algn="l">
                        <a:lnSpc>
                          <a:spcPct val="100000"/>
                        </a:lnSpc>
                        <a:spcBef>
                          <a:spcPts val="0"/>
                        </a:spcBef>
                        <a:spcAft>
                          <a:spcPts val="0"/>
                        </a:spcAft>
                        <a:buClr>
                          <a:srgbClr val="000099"/>
                        </a:buClr>
                        <a:buSzPts val="2000"/>
                        <a:buFont typeface="Comic Sans MS"/>
                        <a:buNone/>
                      </a:pPr>
                      <a:r>
                        <a:rPr b="0" i="0" lang="en-US" sz="2000" u="none">
                          <a:solidFill>
                            <a:srgbClr val="000099"/>
                          </a:solidFill>
                          <a:latin typeface="Comic Sans MS"/>
                          <a:ea typeface="Comic Sans MS"/>
                          <a:cs typeface="Comic Sans MS"/>
                          <a:sym typeface="Comic Sans MS"/>
                        </a:rPr>
                        <a:t>CARRIES HEREDITARY INFO</a:t>
                      </a:r>
                      <a:endParaRPr/>
                    </a:p>
                    <a:p>
                      <a:pPr indent="0" lvl="0" marL="0" marR="0" rtl="0" algn="l">
                        <a:lnSpc>
                          <a:spcPct val="100000"/>
                        </a:lnSpc>
                        <a:spcBef>
                          <a:spcPts val="400"/>
                        </a:spcBef>
                        <a:spcAft>
                          <a:spcPts val="0"/>
                        </a:spcAft>
                        <a:buClr>
                          <a:srgbClr val="000099"/>
                        </a:buClr>
                        <a:buSzPts val="2000"/>
                        <a:buFont typeface="Comic Sans MS"/>
                        <a:buNone/>
                      </a:pPr>
                      <a:r>
                        <a:rPr b="1" i="0" lang="en-US" sz="2000" u="sng">
                          <a:solidFill>
                            <a:srgbClr val="000099"/>
                          </a:solidFill>
                          <a:latin typeface="Comic Sans MS"/>
                          <a:ea typeface="Comic Sans MS"/>
                          <a:cs typeface="Comic Sans MS"/>
                          <a:sym typeface="Comic Sans MS"/>
                        </a:rPr>
                        <a:t>GENES</a:t>
                      </a:r>
                      <a:r>
                        <a:rPr b="0" i="0" lang="en-US" sz="2000" u="none">
                          <a:solidFill>
                            <a:srgbClr val="000099"/>
                          </a:solidFill>
                          <a:latin typeface="Comic Sans MS"/>
                          <a:ea typeface="Comic Sans MS"/>
                          <a:cs typeface="Comic Sans MS"/>
                          <a:sym typeface="Comic Sans MS"/>
                        </a:rPr>
                        <a:t> = PORTIONS OF DNA 🡪 PROTEIN 🡪 TRAIT</a:t>
                      </a:r>
                      <a:endParaRPr/>
                    </a:p>
                    <a:p>
                      <a:pPr indent="0" lvl="0" marL="0" marR="0" rtl="0" algn="l">
                        <a:lnSpc>
                          <a:spcPct val="100000"/>
                        </a:lnSpc>
                        <a:spcBef>
                          <a:spcPts val="400"/>
                        </a:spcBef>
                        <a:spcAft>
                          <a:spcPts val="0"/>
                        </a:spcAft>
                        <a:buClr>
                          <a:srgbClr val="000099"/>
                        </a:buClr>
                        <a:buSzPts val="2000"/>
                        <a:buFont typeface="Comic Sans MS"/>
                        <a:buNone/>
                      </a:pPr>
                      <a:r>
                        <a:rPr b="1" i="0" lang="en-US" sz="2000" u="sng">
                          <a:solidFill>
                            <a:srgbClr val="000099"/>
                          </a:solidFill>
                          <a:latin typeface="Comic Sans MS"/>
                          <a:ea typeface="Comic Sans MS"/>
                          <a:cs typeface="Comic Sans MS"/>
                          <a:sym typeface="Comic Sans MS"/>
                        </a:rPr>
                        <a:t>CHROMOSOME</a:t>
                      </a:r>
                      <a:r>
                        <a:rPr b="0" i="0" lang="en-US" sz="2000" u="none">
                          <a:solidFill>
                            <a:srgbClr val="000099"/>
                          </a:solidFill>
                          <a:latin typeface="Comic Sans MS"/>
                          <a:ea typeface="Comic Sans MS"/>
                          <a:cs typeface="Comic Sans MS"/>
                          <a:sym typeface="Comic Sans MS"/>
                        </a:rPr>
                        <a:t> = DNA WRAPPED AROUND PROTEIN (46 IN US)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99"/>
                    </a:solidFill>
                  </a:tcPr>
                </a:tc>
              </a:tr>
              <a:tr h="741350">
                <a:tc>
                  <a:txBody>
                    <a:bodyPr/>
                    <a:lstStyle/>
                    <a:p>
                      <a:pPr indent="0" lvl="0" marL="0" marR="0" rtl="0" algn="l">
                        <a:lnSpc>
                          <a:spcPct val="100000"/>
                        </a:lnSpc>
                        <a:spcBef>
                          <a:spcPts val="0"/>
                        </a:spcBef>
                        <a:spcAft>
                          <a:spcPts val="0"/>
                        </a:spcAft>
                        <a:buClr>
                          <a:schemeClr val="dk1"/>
                        </a:buClr>
                        <a:buSzPts val="2000"/>
                        <a:buFont typeface="Comic Sans MS"/>
                        <a:buNone/>
                      </a:pPr>
                      <a:r>
                        <a:rPr b="1" i="1" lang="en-US" sz="2000" u="none">
                          <a:solidFill>
                            <a:schemeClr val="dk1"/>
                          </a:solidFill>
                          <a:latin typeface="Comic Sans MS"/>
                          <a:ea typeface="Comic Sans MS"/>
                          <a:cs typeface="Comic Sans MS"/>
                          <a:sym typeface="Comic Sans MS"/>
                        </a:rPr>
                        <a:t>WHERE FOUND</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lstStyle/>
                    <a:p>
                      <a:pPr indent="0" lvl="0" marL="0" marR="0" rtl="0" algn="l">
                        <a:lnSpc>
                          <a:spcPct val="100000"/>
                        </a:lnSpc>
                        <a:spcBef>
                          <a:spcPts val="0"/>
                        </a:spcBef>
                        <a:spcAft>
                          <a:spcPts val="0"/>
                        </a:spcAft>
                        <a:buClr>
                          <a:schemeClr val="dk1"/>
                        </a:buClr>
                        <a:buSzPts val="2000"/>
                        <a:buFont typeface="Comic Sans MS"/>
                        <a:buNone/>
                      </a:pPr>
                      <a:r>
                        <a:rPr b="0" i="0" lang="en-US" sz="2000" u="none">
                          <a:solidFill>
                            <a:schemeClr val="dk1"/>
                          </a:solidFill>
                          <a:latin typeface="Comic Sans MS"/>
                          <a:ea typeface="Comic Sans MS"/>
                          <a:cs typeface="Comic Sans MS"/>
                          <a:sym typeface="Comic Sans MS"/>
                        </a:rPr>
                        <a:t>NUCLEUS OF CELL</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1282700">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a:solidFill>
                            <a:schemeClr val="dk1"/>
                          </a:solidFill>
                          <a:latin typeface="Comic Sans MS"/>
                          <a:ea typeface="Comic Sans MS"/>
                          <a:cs typeface="Comic Sans MS"/>
                          <a:sym typeface="Comic Sans MS"/>
                        </a:rPr>
                        <a:t>SHAPE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99"/>
                    </a:solidFill>
                  </a:tcPr>
                </a:tc>
                <a:tc>
                  <a:txBody>
                    <a:bodyPr/>
                    <a:lstStyle/>
                    <a:p>
                      <a:pPr indent="0" lvl="0" marL="0" marR="0" rtl="0" algn="l">
                        <a:lnSpc>
                          <a:spcPct val="100000"/>
                        </a:lnSpc>
                        <a:spcBef>
                          <a:spcPts val="0"/>
                        </a:spcBef>
                        <a:spcAft>
                          <a:spcPts val="0"/>
                        </a:spcAft>
                        <a:buClr>
                          <a:srgbClr val="000099"/>
                        </a:buClr>
                        <a:buSzPts val="2000"/>
                        <a:buFont typeface="Comic Sans MS"/>
                        <a:buNone/>
                      </a:pPr>
                      <a:r>
                        <a:rPr b="1" i="0" lang="en-US" sz="2000" u="sng">
                          <a:solidFill>
                            <a:srgbClr val="000099"/>
                          </a:solidFill>
                          <a:latin typeface="Comic Sans MS"/>
                          <a:ea typeface="Comic Sans MS"/>
                          <a:cs typeface="Comic Sans MS"/>
                          <a:sym typeface="Comic Sans MS"/>
                        </a:rPr>
                        <a:t>DOUBLE HELIX</a:t>
                      </a:r>
                      <a:r>
                        <a:rPr b="0" i="0" lang="en-US" sz="2000" u="none">
                          <a:solidFill>
                            <a:srgbClr val="000099"/>
                          </a:solidFill>
                          <a:latin typeface="Comic Sans MS"/>
                          <a:ea typeface="Comic Sans MS"/>
                          <a:cs typeface="Comic Sans MS"/>
                          <a:sym typeface="Comic Sans MS"/>
                        </a:rPr>
                        <a:t> – (TWISTED LADDER) </a:t>
                      </a:r>
                      <a:endParaRPr/>
                    </a:p>
                    <a:p>
                      <a:pPr indent="0" lvl="0" marL="0" marR="0" rtl="0" algn="l">
                        <a:lnSpc>
                          <a:spcPct val="100000"/>
                        </a:lnSpc>
                        <a:spcBef>
                          <a:spcPts val="400"/>
                        </a:spcBef>
                        <a:spcAft>
                          <a:spcPts val="0"/>
                        </a:spcAft>
                        <a:buClr>
                          <a:srgbClr val="000099"/>
                        </a:buClr>
                        <a:buSzPts val="2000"/>
                        <a:buFont typeface="Comic Sans MS"/>
                        <a:buNone/>
                      </a:pPr>
                      <a:r>
                        <a:rPr b="0" i="0" lang="en-US" sz="2000" u="none">
                          <a:solidFill>
                            <a:srgbClr val="000099"/>
                          </a:solidFill>
                          <a:latin typeface="Comic Sans MS"/>
                          <a:ea typeface="Comic Sans MS"/>
                          <a:cs typeface="Comic Sans MS"/>
                          <a:sym typeface="Comic Sans MS"/>
                        </a:rPr>
                        <a:t>-DISCOVERED BY </a:t>
                      </a:r>
                      <a:r>
                        <a:rPr b="1" i="0" lang="en-US" sz="2000" u="sng">
                          <a:solidFill>
                            <a:srgbClr val="000099"/>
                          </a:solidFill>
                          <a:latin typeface="Comic Sans MS"/>
                          <a:ea typeface="Comic Sans MS"/>
                          <a:cs typeface="Comic Sans MS"/>
                          <a:sym typeface="Comic Sans MS"/>
                        </a:rPr>
                        <a:t>WATSON AND CRICK</a:t>
                      </a:r>
                      <a:r>
                        <a:rPr b="0" i="0" lang="en-US" sz="2000" u="none">
                          <a:solidFill>
                            <a:srgbClr val="000099"/>
                          </a:solidFill>
                          <a:latin typeface="Comic Sans MS"/>
                          <a:ea typeface="Comic Sans MS"/>
                          <a:cs typeface="Comic Sans MS"/>
                          <a:sym typeface="Comic Sans MS"/>
                        </a:rPr>
                        <a:t> (1953)</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99"/>
                    </a:solidFill>
                  </a:tcPr>
                </a:tc>
              </a:tr>
              <a:tr h="1284275">
                <a:tc>
                  <a:txBody>
                    <a:bodyPr/>
                    <a:lstStyle/>
                    <a:p>
                      <a:pPr indent="0" lvl="0" marL="0" marR="0" rtl="0" algn="l">
                        <a:lnSpc>
                          <a:spcPct val="100000"/>
                        </a:lnSpc>
                        <a:spcBef>
                          <a:spcPts val="0"/>
                        </a:spcBef>
                        <a:spcAft>
                          <a:spcPts val="0"/>
                        </a:spcAft>
                        <a:buClr>
                          <a:schemeClr val="dk1"/>
                        </a:buClr>
                        <a:buSzPts val="1800"/>
                        <a:buFont typeface="Comic Sans MS"/>
                        <a:buNone/>
                      </a:pPr>
                      <a:r>
                        <a:rPr b="1" i="1" lang="en-US" sz="1800" u="none">
                          <a:solidFill>
                            <a:schemeClr val="dk1"/>
                          </a:solidFill>
                          <a:latin typeface="Comic Sans MS"/>
                          <a:ea typeface="Comic Sans MS"/>
                          <a:cs typeface="Comic Sans MS"/>
                          <a:sym typeface="Comic Sans MS"/>
                        </a:rPr>
                        <a:t>STRUCTURE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chemeClr val="dk1"/>
                        </a:buClr>
                        <a:buSzPts val="2000"/>
                        <a:buFont typeface="Comic Sans MS"/>
                        <a:buNone/>
                      </a:pPr>
                      <a:r>
                        <a:rPr b="1" i="0" lang="en-US" sz="2000" u="sng">
                          <a:solidFill>
                            <a:schemeClr val="dk1"/>
                          </a:solidFill>
                          <a:latin typeface="Comic Sans MS"/>
                          <a:ea typeface="Comic Sans MS"/>
                          <a:cs typeface="Comic Sans MS"/>
                          <a:sym typeface="Comic Sans MS"/>
                        </a:rPr>
                        <a:t>NUCLEOTIDES</a:t>
                      </a:r>
                      <a:r>
                        <a:rPr b="0" i="0" lang="en-US" sz="2000" u="none">
                          <a:solidFill>
                            <a:schemeClr val="dk1"/>
                          </a:solidFill>
                          <a:latin typeface="Comic Sans MS"/>
                          <a:ea typeface="Comic Sans MS"/>
                          <a:cs typeface="Comic Sans MS"/>
                          <a:sym typeface="Comic Sans MS"/>
                        </a:rPr>
                        <a:t> = SUGAR (DEOXYRIBOSE, PHOSPHATE, AND BASE (A, T, C, G); PAIR UP</a:t>
                      </a:r>
                      <a:endParaRPr/>
                    </a:p>
                    <a:p>
                      <a:pPr indent="0" lvl="0" marL="0" marR="0" rtl="0" algn="l">
                        <a:lnSpc>
                          <a:spcPct val="100000"/>
                        </a:lnSpc>
                        <a:spcBef>
                          <a:spcPts val="400"/>
                        </a:spcBef>
                        <a:spcAft>
                          <a:spcPts val="0"/>
                        </a:spcAft>
                        <a:buClr>
                          <a:schemeClr val="dk1"/>
                        </a:buClr>
                        <a:buSzPts val="2000"/>
                        <a:buFont typeface="Comic Sans MS"/>
                        <a:buNone/>
                      </a:pPr>
                      <a:r>
                        <a:rPr b="1" i="0" lang="en-US" sz="2000" u="sng">
                          <a:solidFill>
                            <a:schemeClr val="dk1"/>
                          </a:solidFill>
                          <a:latin typeface="Comic Sans MS"/>
                          <a:ea typeface="Comic Sans MS"/>
                          <a:cs typeface="Comic Sans MS"/>
                          <a:sym typeface="Comic Sans MS"/>
                        </a:rPr>
                        <a:t>A –T;    G - C</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CC"/>
                    </a:solidFill>
                  </a:tcPr>
                </a:tc>
              </a:tr>
              <a:tr h="1282700">
                <a:tc>
                  <a:txBody>
                    <a:bodyPr/>
                    <a:lstStyle/>
                    <a:p>
                      <a:pPr indent="0" lvl="0" marL="0" marR="0" rtl="0" algn="l">
                        <a:lnSpc>
                          <a:spcPct val="100000"/>
                        </a:lnSpc>
                        <a:spcBef>
                          <a:spcPts val="0"/>
                        </a:spcBef>
                        <a:spcAft>
                          <a:spcPts val="0"/>
                        </a:spcAft>
                        <a:buClr>
                          <a:schemeClr val="dk1"/>
                        </a:buClr>
                        <a:buSzPts val="2000"/>
                        <a:buFont typeface="Comic Sans MS"/>
                        <a:buNone/>
                      </a:pPr>
                      <a:r>
                        <a:rPr b="1" i="1" lang="en-US" sz="2000" u="none">
                          <a:solidFill>
                            <a:schemeClr val="dk1"/>
                          </a:solidFill>
                          <a:latin typeface="Comic Sans MS"/>
                          <a:ea typeface="Comic Sans MS"/>
                          <a:cs typeface="Comic Sans MS"/>
                          <a:sym typeface="Comic Sans MS"/>
                        </a:rPr>
                        <a:t>PROCESS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66"/>
                    </a:solidFill>
                  </a:tcPr>
                </a:tc>
                <a:tc>
                  <a:txBody>
                    <a:bodyPr/>
                    <a:lstStyle/>
                    <a:p>
                      <a:pPr indent="0" lvl="0" marL="0" marR="0" rtl="0" algn="l">
                        <a:lnSpc>
                          <a:spcPct val="100000"/>
                        </a:lnSpc>
                        <a:spcBef>
                          <a:spcPts val="0"/>
                        </a:spcBef>
                        <a:spcAft>
                          <a:spcPts val="0"/>
                        </a:spcAft>
                        <a:buClr>
                          <a:srgbClr val="000099"/>
                        </a:buClr>
                        <a:buSzPts val="2000"/>
                        <a:buFont typeface="Comic Sans MS"/>
                        <a:buNone/>
                      </a:pPr>
                      <a:r>
                        <a:rPr b="1" i="0" lang="en-US" sz="2000" u="sng">
                          <a:solidFill>
                            <a:srgbClr val="000099"/>
                          </a:solidFill>
                          <a:latin typeface="Comic Sans MS"/>
                          <a:ea typeface="Comic Sans MS"/>
                          <a:cs typeface="Comic Sans MS"/>
                          <a:sym typeface="Comic Sans MS"/>
                        </a:rPr>
                        <a:t>REPLICATION</a:t>
                      </a:r>
                      <a:r>
                        <a:rPr b="0" i="0" lang="en-US" sz="2000" u="none">
                          <a:solidFill>
                            <a:srgbClr val="000099"/>
                          </a:solidFill>
                          <a:latin typeface="Comic Sans MS"/>
                          <a:ea typeface="Comic Sans MS"/>
                          <a:cs typeface="Comic Sans MS"/>
                          <a:sym typeface="Comic Sans MS"/>
                        </a:rPr>
                        <a:t>: DNA MAKES AN IDENTICAL COPY OF ITSELF</a:t>
                      </a:r>
                      <a:endParaRPr/>
                    </a:p>
                    <a:p>
                      <a:pPr indent="0" lvl="0" marL="0" marR="0" rtl="0" algn="l">
                        <a:lnSpc>
                          <a:spcPct val="100000"/>
                        </a:lnSpc>
                        <a:spcBef>
                          <a:spcPts val="400"/>
                        </a:spcBef>
                        <a:spcAft>
                          <a:spcPts val="0"/>
                        </a:spcAft>
                        <a:buClr>
                          <a:srgbClr val="000099"/>
                        </a:buClr>
                        <a:buSzPts val="2000"/>
                        <a:buFont typeface="Comic Sans MS"/>
                        <a:buNone/>
                      </a:pPr>
                      <a:r>
                        <a:rPr b="0" i="0" lang="en-US" sz="2000" u="none">
                          <a:solidFill>
                            <a:srgbClr val="000099"/>
                          </a:solidFill>
                          <a:latin typeface="Comic Sans MS"/>
                          <a:ea typeface="Comic Sans MS"/>
                          <a:cs typeface="Comic Sans MS"/>
                          <a:sym typeface="Comic Sans MS"/>
                        </a:rPr>
                        <a:t>-OCCURS IN  INTERPHASE OF CELL CYCLE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66"/>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2" name="Shape 2942"/>
        <p:cNvGrpSpPr/>
        <p:nvPr/>
      </p:nvGrpSpPr>
      <p:grpSpPr>
        <a:xfrm>
          <a:off x="0" y="0"/>
          <a:ext cx="0" cy="0"/>
          <a:chOff x="0" y="0"/>
          <a:chExt cx="0" cy="0"/>
        </a:xfrm>
      </p:grpSpPr>
      <p:sp>
        <p:nvSpPr>
          <p:cNvPr id="2943" name="Google Shape;2943;p80"/>
          <p:cNvSpPr txBox="1"/>
          <p:nvPr>
            <p:ph idx="4294967295" type="title"/>
          </p:nvPr>
        </p:nvSpPr>
        <p:spPr>
          <a:xfrm>
            <a:off x="0" y="0"/>
            <a:ext cx="8610600" cy="3276600"/>
          </a:xfrm>
          <a:prstGeom prst="rect">
            <a:avLst/>
          </a:prstGeom>
          <a:noFill/>
          <a:ln>
            <a:noFill/>
          </a:ln>
        </p:spPr>
        <p:txBody>
          <a:bodyPr anchorCtr="0" anchor="ctr" bIns="45700" lIns="91425" spcFirstLastPara="1" rIns="91425" wrap="square" tIns="45700">
            <a:noAutofit/>
          </a:bodyPr>
          <a:lstStyle/>
          <a:p>
            <a:pPr indent="-838200" lvl="0" marL="838200" marR="0" rtl="0" algn="ctr">
              <a:lnSpc>
                <a:spcPct val="100000"/>
              </a:lnSpc>
              <a:spcBef>
                <a:spcPts val="0"/>
              </a:spcBef>
              <a:spcAft>
                <a:spcPts val="0"/>
              </a:spcAft>
              <a:buClr>
                <a:schemeClr val="dk2"/>
              </a:buClr>
              <a:buSzPts val="3200"/>
              <a:buFont typeface="Tahoma"/>
              <a:buNone/>
            </a:pPr>
            <a:r>
              <a:rPr b="0" i="0" lang="en-US" sz="3200" u="none" cap="none" strike="noStrike">
                <a:solidFill>
                  <a:schemeClr val="dk2"/>
                </a:solidFill>
                <a:latin typeface="Tahoma"/>
                <a:ea typeface="Tahoma"/>
                <a:cs typeface="Tahoma"/>
                <a:sym typeface="Tahoma"/>
              </a:rPr>
              <a:t>DNA is too big to leave the nucleus so </a:t>
            </a:r>
            <a:r>
              <a:rPr b="1" i="0" lang="en-US" sz="3200" u="sng" cap="none" strike="noStrike">
                <a:solidFill>
                  <a:schemeClr val="dk2"/>
                </a:solidFill>
                <a:latin typeface="Tahoma"/>
                <a:ea typeface="Tahoma"/>
                <a:cs typeface="Tahoma"/>
                <a:sym typeface="Tahoma"/>
              </a:rPr>
              <a:t>RNA</a:t>
            </a:r>
            <a:r>
              <a:rPr b="0" i="0" lang="en-US" sz="3200" u="none" cap="none" strike="noStrike">
                <a:solidFill>
                  <a:schemeClr val="dk2"/>
                </a:solidFill>
                <a:latin typeface="Tahoma"/>
                <a:ea typeface="Tahoma"/>
                <a:cs typeface="Tahoma"/>
                <a:sym typeface="Tahoma"/>
              </a:rPr>
              <a:t> (</a:t>
            </a:r>
            <a:r>
              <a:rPr b="1" i="0" lang="en-US" sz="3200" u="sng" cap="none" strike="noStrike">
                <a:solidFill>
                  <a:schemeClr val="dk2"/>
                </a:solidFill>
                <a:latin typeface="Tahoma"/>
                <a:ea typeface="Tahoma"/>
                <a:cs typeface="Tahoma"/>
                <a:sym typeface="Tahoma"/>
              </a:rPr>
              <a:t>Ribonucleic Acid</a:t>
            </a:r>
            <a:r>
              <a:rPr b="0" i="0" lang="en-US" sz="3200" u="none" cap="none" strike="noStrike">
                <a:solidFill>
                  <a:schemeClr val="dk2"/>
                </a:solidFill>
                <a:latin typeface="Tahoma"/>
                <a:ea typeface="Tahoma"/>
                <a:cs typeface="Tahoma"/>
                <a:sym typeface="Tahoma"/>
              </a:rPr>
              <a:t>) must get involved. </a:t>
            </a:r>
            <a:br>
              <a:rPr b="0" i="0" lang="en-US" sz="3200" u="none" cap="none" strike="noStrike">
                <a:solidFill>
                  <a:schemeClr val="dk2"/>
                </a:solidFill>
                <a:latin typeface="Tahoma"/>
                <a:ea typeface="Tahoma"/>
                <a:cs typeface="Tahoma"/>
                <a:sym typeface="Tahoma"/>
              </a:rPr>
            </a:br>
            <a:br>
              <a:rPr b="0" i="0" lang="en-US" sz="3200" u="none" cap="none" strike="noStrike">
                <a:solidFill>
                  <a:schemeClr val="dk2"/>
                </a:solidFill>
                <a:latin typeface="Tahoma"/>
                <a:ea typeface="Tahoma"/>
                <a:cs typeface="Tahoma"/>
                <a:sym typeface="Tahoma"/>
              </a:rPr>
            </a:br>
            <a:r>
              <a:rPr b="1" i="0" lang="en-US" sz="3600" u="sng" cap="none" strike="noStrike">
                <a:solidFill>
                  <a:srgbClr val="000066"/>
                </a:solidFill>
                <a:latin typeface="Tahoma"/>
                <a:ea typeface="Tahoma"/>
                <a:cs typeface="Tahoma"/>
                <a:sym typeface="Tahoma"/>
              </a:rPr>
              <a:t>SIMILARITIES IN DNA &amp; RNA</a:t>
            </a:r>
            <a:br>
              <a:rPr b="1" i="0" lang="en-US" sz="3200" u="sng" cap="none" strike="noStrike">
                <a:solidFill>
                  <a:schemeClr val="dk2"/>
                </a:solidFill>
                <a:latin typeface="Tahoma"/>
                <a:ea typeface="Tahoma"/>
                <a:cs typeface="Tahoma"/>
                <a:sym typeface="Tahoma"/>
              </a:rPr>
            </a:br>
            <a:r>
              <a:rPr b="0" i="0" lang="en-US" sz="2800" u="none" cap="none" strike="noStrike">
                <a:solidFill>
                  <a:schemeClr val="dk2"/>
                </a:solidFill>
                <a:latin typeface="Tahoma"/>
                <a:ea typeface="Tahoma"/>
                <a:cs typeface="Tahoma"/>
                <a:sym typeface="Tahoma"/>
              </a:rPr>
              <a:t>Both have N bases adenine, guanine, cytosine</a:t>
            </a:r>
            <a:br>
              <a:rPr b="0" i="0" lang="en-US" sz="2800" u="none" cap="none" strike="noStrike">
                <a:solidFill>
                  <a:schemeClr val="dk2"/>
                </a:solidFill>
                <a:latin typeface="Tahoma"/>
                <a:ea typeface="Tahoma"/>
                <a:cs typeface="Tahoma"/>
                <a:sym typeface="Tahoma"/>
              </a:rPr>
            </a:br>
            <a:br>
              <a:rPr b="0" i="0" lang="en-US" sz="2800" u="none" cap="none" strike="noStrike">
                <a:solidFill>
                  <a:schemeClr val="dk2"/>
                </a:solidFill>
                <a:latin typeface="Tahoma"/>
                <a:ea typeface="Tahoma"/>
                <a:cs typeface="Tahoma"/>
                <a:sym typeface="Tahoma"/>
              </a:rPr>
            </a:br>
            <a:r>
              <a:rPr b="1" i="0" lang="en-US" sz="3600" u="sng" cap="none" strike="noStrike">
                <a:solidFill>
                  <a:schemeClr val="hlink"/>
                </a:solidFill>
                <a:latin typeface="Tahoma"/>
                <a:ea typeface="Tahoma"/>
                <a:cs typeface="Tahoma"/>
                <a:sym typeface="Tahoma"/>
              </a:rPr>
              <a:t>DIFFERENCES</a:t>
            </a:r>
            <a:endParaRPr/>
          </a:p>
        </p:txBody>
      </p:sp>
      <p:sp>
        <p:nvSpPr>
          <p:cNvPr id="2944" name="Google Shape;2944;p80"/>
          <p:cNvSpPr txBox="1"/>
          <p:nvPr>
            <p:ph idx="4294967295" type="body"/>
          </p:nvPr>
        </p:nvSpPr>
        <p:spPr>
          <a:xfrm>
            <a:off x="0" y="3505200"/>
            <a:ext cx="3962400" cy="3352800"/>
          </a:xfrm>
          <a:prstGeom prst="rect">
            <a:avLst/>
          </a:prstGeom>
          <a:solidFill>
            <a:srgbClr val="FFFF99"/>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0" i="0" lang="en-US" sz="3600" u="none">
                <a:solidFill>
                  <a:schemeClr val="dk1"/>
                </a:solidFill>
                <a:latin typeface="Arial"/>
                <a:ea typeface="Arial"/>
                <a:cs typeface="Arial"/>
                <a:sym typeface="Arial"/>
              </a:rPr>
              <a:t>	</a:t>
            </a:r>
            <a:r>
              <a:rPr b="1" i="0" lang="en-US" sz="3600" u="sng">
                <a:solidFill>
                  <a:schemeClr val="dk1"/>
                </a:solidFill>
                <a:latin typeface="Tahoma"/>
                <a:ea typeface="Tahoma"/>
                <a:cs typeface="Tahoma"/>
                <a:sym typeface="Tahoma"/>
              </a:rPr>
              <a:t>DNA</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sng">
                <a:solidFill>
                  <a:schemeClr val="dk1"/>
                </a:solidFill>
                <a:latin typeface="Tahoma"/>
                <a:ea typeface="Tahoma"/>
                <a:cs typeface="Tahoma"/>
                <a:sym typeface="Tahoma"/>
              </a:rPr>
              <a:t>Deoxyribose</a:t>
            </a:r>
            <a:r>
              <a:rPr b="0" i="0" lang="en-US" sz="3600" u="none">
                <a:solidFill>
                  <a:schemeClr val="dk1"/>
                </a:solidFill>
                <a:latin typeface="Tahoma"/>
                <a:ea typeface="Tahoma"/>
                <a:cs typeface="Tahoma"/>
                <a:sym typeface="Tahoma"/>
              </a:rPr>
              <a:t> sugar</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Thymine</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Double-stranded</a:t>
            </a:r>
            <a:endParaRPr/>
          </a:p>
        </p:txBody>
      </p:sp>
      <p:sp>
        <p:nvSpPr>
          <p:cNvPr id="2945" name="Google Shape;2945;p80"/>
          <p:cNvSpPr txBox="1"/>
          <p:nvPr>
            <p:ph idx="4294967295" type="body"/>
          </p:nvPr>
        </p:nvSpPr>
        <p:spPr>
          <a:xfrm>
            <a:off x="5181600" y="3581400"/>
            <a:ext cx="3962400" cy="3276600"/>
          </a:xfrm>
          <a:prstGeom prst="rect">
            <a:avLst/>
          </a:prstGeom>
          <a:solidFill>
            <a:srgbClr val="FFFF99"/>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1" i="0" lang="en-US" sz="3600" u="sng">
                <a:solidFill>
                  <a:schemeClr val="dk1"/>
                </a:solidFill>
                <a:latin typeface="Tahoma"/>
                <a:ea typeface="Tahoma"/>
                <a:cs typeface="Tahoma"/>
                <a:sym typeface="Tahoma"/>
              </a:rPr>
              <a:t>RNA</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sng">
                <a:solidFill>
                  <a:schemeClr val="dk1"/>
                </a:solidFill>
                <a:latin typeface="Tahoma"/>
                <a:ea typeface="Tahoma"/>
                <a:cs typeface="Tahoma"/>
                <a:sym typeface="Tahoma"/>
              </a:rPr>
              <a:t>Ribose</a:t>
            </a:r>
            <a:r>
              <a:rPr b="0" i="0" lang="en-US" sz="3600" u="none">
                <a:solidFill>
                  <a:schemeClr val="dk1"/>
                </a:solidFill>
                <a:latin typeface="Tahoma"/>
                <a:ea typeface="Tahoma"/>
                <a:cs typeface="Tahoma"/>
                <a:sym typeface="Tahoma"/>
              </a:rPr>
              <a:t> sugar</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Uracil</a:t>
            </a:r>
            <a:endParaRPr/>
          </a:p>
          <a:p>
            <a:pPr indent="-342900" lvl="0" marL="342900" marR="0" rtl="0" algn="l">
              <a:lnSpc>
                <a:spcPct val="100000"/>
              </a:lnSpc>
              <a:spcBef>
                <a:spcPts val="72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Single-stranded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0" name="Shape 2950"/>
        <p:cNvGrpSpPr/>
        <p:nvPr/>
      </p:nvGrpSpPr>
      <p:grpSpPr>
        <a:xfrm>
          <a:off x="0" y="0"/>
          <a:ext cx="0" cy="0"/>
          <a:chOff x="0" y="0"/>
          <a:chExt cx="0" cy="0"/>
        </a:xfrm>
      </p:grpSpPr>
      <p:sp>
        <p:nvSpPr>
          <p:cNvPr id="2951" name="Google Shape;2951;p81"/>
          <p:cNvSpPr txBox="1"/>
          <p:nvPr>
            <p:ph type="title"/>
          </p:nvPr>
        </p:nvSpPr>
        <p:spPr>
          <a:xfrm>
            <a:off x="2232025" y="350837"/>
            <a:ext cx="4518025" cy="838200"/>
          </a:xfrm>
          <a:prstGeom prst="rect">
            <a:avLst/>
          </a:prstGeom>
          <a:solidFill>
            <a:srgbClr val="FFFF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ahoma"/>
              <a:buNone/>
            </a:pPr>
            <a:r>
              <a:rPr b="1" i="0" lang="en-US" sz="4400" u="none">
                <a:solidFill>
                  <a:schemeClr val="dk2"/>
                </a:solidFill>
                <a:latin typeface="Tahoma"/>
                <a:ea typeface="Tahoma"/>
                <a:cs typeface="Tahoma"/>
                <a:sym typeface="Tahoma"/>
              </a:rPr>
              <a:t>TYPES OF RNA</a:t>
            </a:r>
            <a:endParaRPr/>
          </a:p>
        </p:txBody>
      </p:sp>
      <p:graphicFrame>
        <p:nvGraphicFramePr>
          <p:cNvPr id="2952" name="Google Shape;2952;p81"/>
          <p:cNvGraphicFramePr/>
          <p:nvPr/>
        </p:nvGraphicFramePr>
        <p:xfrm>
          <a:off x="609600" y="2438400"/>
          <a:ext cx="3000000" cy="3000000"/>
        </p:xfrm>
        <a:graphic>
          <a:graphicData uri="http://schemas.openxmlformats.org/drawingml/2006/table">
            <a:tbl>
              <a:tblPr>
                <a:noFill/>
                <a:tableStyleId>{1CFF6C20-B936-429A-A096-E3364E0C6664}</a:tableStyleId>
              </a:tblPr>
              <a:tblGrid>
                <a:gridCol w="2590800"/>
                <a:gridCol w="2590800"/>
                <a:gridCol w="2590800"/>
              </a:tblGrid>
              <a:tr h="638175">
                <a:tc>
                  <a:txBody>
                    <a:bodyPr/>
                    <a:lstStyle/>
                    <a:p>
                      <a:pPr indent="0" lvl="0" marL="0" marR="0" rtl="0" algn="l">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     </a:t>
                      </a:r>
                      <a:r>
                        <a:rPr b="1" i="0" lang="en-US" sz="3200" u="none">
                          <a:solidFill>
                            <a:schemeClr val="accent2"/>
                          </a:solidFill>
                          <a:latin typeface="Tahoma"/>
                          <a:ea typeface="Tahoma"/>
                          <a:cs typeface="Tahoma"/>
                          <a:sym typeface="Tahoma"/>
                        </a:rPr>
                        <a:t>mRNA</a:t>
                      </a:r>
                      <a:endParaRPr/>
                    </a:p>
                  </a:txBody>
                  <a:tcPr marT="45725" marB="45725" marR="91450" marL="91450">
                    <a:lnL cap="flat" cmpd="sng" w="1905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FF99"/>
                    </a:solidFill>
                  </a:tcPr>
                </a:tc>
                <a:tc>
                  <a:txBody>
                    <a:bodyPr/>
                    <a:lstStyle/>
                    <a:p>
                      <a:pPr indent="0" lvl="0" marL="0" marR="0" rtl="0" algn="l">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     rRNA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     </a:t>
                      </a:r>
                      <a:r>
                        <a:rPr b="1" i="0" lang="en-US" sz="3200" u="none">
                          <a:solidFill>
                            <a:srgbClr val="FF0000"/>
                          </a:solidFill>
                          <a:latin typeface="Tahoma"/>
                          <a:ea typeface="Tahoma"/>
                          <a:cs typeface="Tahoma"/>
                          <a:sym typeface="Tahoma"/>
                        </a:rPr>
                        <a:t>tRNA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FF99"/>
                    </a:solidFill>
                  </a:tcPr>
                </a:tc>
              </a:tr>
              <a:tr h="1100125">
                <a:tc>
                  <a:txBody>
                    <a:bodyPr/>
                    <a:lstStyle/>
                    <a:p>
                      <a:pPr indent="0" lvl="0" marL="0" marR="0" rtl="0" algn="ctr">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Messenger RNA </a:t>
                      </a:r>
                      <a:endParaRPr/>
                    </a:p>
                  </a:txBody>
                  <a:tcPr marT="45725" marB="45725" marR="91450" marL="91450">
                    <a:lnL cap="flat" cmpd="sng" w="1905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FF99"/>
                    </a:solidFill>
                  </a:tcPr>
                </a:tc>
                <a:tc>
                  <a:txBody>
                    <a:bodyPr/>
                    <a:lstStyle/>
                    <a:p>
                      <a:pPr indent="0" lvl="0" marL="0" marR="0" rtl="0" algn="ctr">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Ribosomal RNA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Transfer RNA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FF99"/>
                    </a:solidFill>
                  </a:tcPr>
                </a:tc>
              </a:tr>
              <a:tr h="2300275">
                <a:tc>
                  <a:txBody>
                    <a:bodyPr/>
                    <a:lstStyle/>
                    <a:p>
                      <a:pPr indent="0" lvl="0" marL="0" marR="0" rtl="0" algn="ctr">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Copies DNA code &amp; takes it to ribosome</a:t>
                      </a:r>
                      <a:endParaRPr/>
                    </a:p>
                  </a:txBody>
                  <a:tcPr marT="45725" marB="45725" marR="91450" marL="91450">
                    <a:lnL cap="flat" cmpd="sng" w="1905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FF99"/>
                    </a:solidFill>
                  </a:tcPr>
                </a:tc>
                <a:tc>
                  <a:txBody>
                    <a:bodyPr/>
                    <a:lstStyle/>
                    <a:p>
                      <a:pPr indent="0" lvl="0" marL="0" marR="0" rtl="0" algn="ctr">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Makes up ribosome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Picks up amino acids in cytoplasm &amp; brings them to ribosome</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FF99"/>
                    </a:solidFill>
                  </a:tcPr>
                </a:tc>
              </a:tr>
            </a:tbl>
          </a:graphicData>
        </a:graphic>
      </p:graphicFrame>
      <p:pic>
        <p:nvPicPr>
          <p:cNvPr descr="mRNA-colored" id="2953" name="Google Shape;2953;p81"/>
          <p:cNvPicPr preferRelativeResize="0"/>
          <p:nvPr/>
        </p:nvPicPr>
        <p:blipFill rotWithShape="1">
          <a:blip r:embed="rId3">
            <a:alphaModFix/>
          </a:blip>
          <a:srcRect b="0" l="0" r="0" t="0"/>
          <a:stretch/>
        </p:blipFill>
        <p:spPr>
          <a:xfrm>
            <a:off x="457200" y="228600"/>
            <a:ext cx="1338262" cy="2133600"/>
          </a:xfrm>
          <a:prstGeom prst="rect">
            <a:avLst/>
          </a:prstGeom>
          <a:noFill/>
          <a:ln>
            <a:noFill/>
          </a:ln>
        </p:spPr>
      </p:pic>
      <p:pic>
        <p:nvPicPr>
          <p:cNvPr descr="tRNA" id="2954" name="Google Shape;2954;p81"/>
          <p:cNvPicPr preferRelativeResize="0"/>
          <p:nvPr/>
        </p:nvPicPr>
        <p:blipFill rotWithShape="1">
          <a:blip r:embed="rId4">
            <a:alphaModFix/>
          </a:blip>
          <a:srcRect b="0" l="0" r="0" t="0"/>
          <a:stretch/>
        </p:blipFill>
        <p:spPr>
          <a:xfrm>
            <a:off x="6932612" y="152400"/>
            <a:ext cx="1965325" cy="19812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9" name="Shape 2959"/>
        <p:cNvGrpSpPr/>
        <p:nvPr/>
      </p:nvGrpSpPr>
      <p:grpSpPr>
        <a:xfrm>
          <a:off x="0" y="0"/>
          <a:ext cx="0" cy="0"/>
          <a:chOff x="0" y="0"/>
          <a:chExt cx="0" cy="0"/>
        </a:xfrm>
      </p:grpSpPr>
      <p:sp>
        <p:nvSpPr>
          <p:cNvPr id="2960" name="Google Shape;2960;p82"/>
          <p:cNvSpPr txBox="1"/>
          <p:nvPr>
            <p:ph type="title"/>
          </p:nvPr>
        </p:nvSpPr>
        <p:spPr>
          <a:xfrm>
            <a:off x="304800" y="304800"/>
            <a:ext cx="8458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Tahoma"/>
              <a:buNone/>
            </a:pPr>
            <a:r>
              <a:rPr b="1" i="0" lang="en-US" sz="3200" u="none">
                <a:solidFill>
                  <a:schemeClr val="dk2"/>
                </a:solidFill>
                <a:latin typeface="Tahoma"/>
                <a:ea typeface="Tahoma"/>
                <a:cs typeface="Tahoma"/>
                <a:sym typeface="Tahoma"/>
              </a:rPr>
              <a:t>HOW DOES mRNA COPY THE DNA CODE?</a:t>
            </a:r>
            <a:endParaRPr/>
          </a:p>
        </p:txBody>
      </p:sp>
      <p:sp>
        <p:nvSpPr>
          <p:cNvPr id="2961" name="Google Shape;2961;p82"/>
          <p:cNvSpPr txBox="1"/>
          <p:nvPr/>
        </p:nvSpPr>
        <p:spPr>
          <a:xfrm>
            <a:off x="685800" y="1981200"/>
            <a:ext cx="7788275" cy="393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ahoma"/>
              <a:buNone/>
            </a:pPr>
            <a:r>
              <a:rPr b="1" i="0" lang="en-US" sz="3600" u="sng">
                <a:solidFill>
                  <a:srgbClr val="FF0000"/>
                </a:solidFill>
                <a:latin typeface="Tahoma"/>
                <a:ea typeface="Tahoma"/>
                <a:cs typeface="Tahoma"/>
                <a:sym typeface="Tahoma"/>
              </a:rPr>
              <a:t>DNA</a:t>
            </a:r>
            <a:r>
              <a:rPr b="0" i="0" lang="en-US" sz="3600" u="none">
                <a:solidFill>
                  <a:srgbClr val="FF0000"/>
                </a:solidFill>
                <a:latin typeface="Tahoma"/>
                <a:ea typeface="Tahoma"/>
                <a:cs typeface="Tahoma"/>
                <a:sym typeface="Tahoma"/>
              </a:rPr>
              <a:t> </a:t>
            </a:r>
            <a:r>
              <a:rPr b="0" i="0" lang="en-US" sz="3600" u="none">
                <a:solidFill>
                  <a:schemeClr val="dk1"/>
                </a:solidFill>
                <a:latin typeface="Tahoma"/>
                <a:ea typeface="Tahoma"/>
                <a:cs typeface="Tahoma"/>
                <a:sym typeface="Tahoma"/>
              </a:rPr>
              <a:t>-    </a:t>
            </a:r>
            <a:r>
              <a:rPr b="1" i="0" lang="en-US" sz="3600" u="none">
                <a:solidFill>
                  <a:srgbClr val="FF0000"/>
                </a:solidFill>
                <a:latin typeface="Tahoma"/>
                <a:ea typeface="Tahoma"/>
                <a:cs typeface="Tahoma"/>
                <a:sym typeface="Tahoma"/>
              </a:rPr>
              <a:t>TAC    GGC   TAA   ACT</a:t>
            </a:r>
            <a:endParaRPr/>
          </a:p>
          <a:p>
            <a:pPr indent="0" lvl="0" marL="0" marR="0" rtl="0" algn="l">
              <a:lnSpc>
                <a:spcPct val="100000"/>
              </a:lnSpc>
              <a:spcBef>
                <a:spcPts val="0"/>
              </a:spcBef>
              <a:spcAft>
                <a:spcPts val="0"/>
              </a:spcAft>
              <a:buClr>
                <a:schemeClr val="dk1"/>
              </a:buClr>
              <a:buSzPts val="3600"/>
              <a:buFont typeface="Arial"/>
              <a:buNone/>
            </a:pPr>
            <a:r>
              <a:t/>
            </a:r>
            <a:endParaRPr b="0" i="0" sz="3600" u="non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chemeClr val="accent2"/>
              </a:buClr>
              <a:buSzPts val="3600"/>
              <a:buFont typeface="Tahoma"/>
              <a:buNone/>
            </a:pPr>
            <a:r>
              <a:rPr b="1" i="0" lang="en-US" sz="3600" u="sng">
                <a:solidFill>
                  <a:schemeClr val="accent2"/>
                </a:solidFill>
                <a:latin typeface="Tahoma"/>
                <a:ea typeface="Tahoma"/>
                <a:cs typeface="Tahoma"/>
                <a:sym typeface="Tahoma"/>
              </a:rPr>
              <a:t>mRNA</a:t>
            </a:r>
            <a:r>
              <a:rPr b="0" i="0" lang="en-US" sz="3600" u="none">
                <a:solidFill>
                  <a:schemeClr val="dk1"/>
                </a:solidFill>
                <a:latin typeface="Tahoma"/>
                <a:ea typeface="Tahoma"/>
                <a:cs typeface="Tahoma"/>
                <a:sym typeface="Tahoma"/>
              </a:rPr>
              <a:t> – </a:t>
            </a:r>
            <a:r>
              <a:rPr b="1" i="0" lang="en-US" sz="3600" u="none">
                <a:solidFill>
                  <a:schemeClr val="accent2"/>
                </a:solidFill>
                <a:latin typeface="Tahoma"/>
                <a:ea typeface="Tahoma"/>
                <a:cs typeface="Tahoma"/>
                <a:sym typeface="Tahoma"/>
              </a:rPr>
              <a:t>AUG   CCG   AUU  UGA</a:t>
            </a:r>
            <a:endParaRPr/>
          </a:p>
          <a:p>
            <a:pPr indent="0" lvl="0" marL="0" marR="0" rtl="0" algn="l">
              <a:lnSpc>
                <a:spcPct val="100000"/>
              </a:lnSpc>
              <a:spcBef>
                <a:spcPts val="0"/>
              </a:spcBef>
              <a:spcAft>
                <a:spcPts val="0"/>
              </a:spcAft>
              <a:buClr>
                <a:schemeClr val="dk1"/>
              </a:buClr>
              <a:buSzPts val="3600"/>
              <a:buFont typeface="Arial"/>
              <a:buNone/>
            </a:pPr>
            <a:r>
              <a:t/>
            </a:r>
            <a:endParaRPr b="1" i="0" sz="3600" u="none">
              <a:solidFill>
                <a:schemeClr val="accent2"/>
              </a:solidFill>
              <a:latin typeface="Tahoma"/>
              <a:ea typeface="Tahoma"/>
              <a:cs typeface="Tahoma"/>
              <a:sym typeface="Tahoma"/>
            </a:endParaRPr>
          </a:p>
          <a:p>
            <a:pPr indent="0" lvl="0" marL="0" marR="0" rtl="0" algn="l">
              <a:lnSpc>
                <a:spcPct val="100000"/>
              </a:lnSpc>
              <a:spcBef>
                <a:spcPts val="0"/>
              </a:spcBef>
              <a:spcAft>
                <a:spcPts val="0"/>
              </a:spcAft>
              <a:buClr>
                <a:schemeClr val="dk2"/>
              </a:buClr>
              <a:buSzPts val="3600"/>
              <a:buFont typeface="Tahoma"/>
              <a:buNone/>
            </a:pPr>
            <a:r>
              <a:rPr b="1" i="0" lang="en-US" sz="3600" u="none">
                <a:solidFill>
                  <a:schemeClr val="dk2"/>
                </a:solidFill>
                <a:latin typeface="Tahoma"/>
                <a:ea typeface="Tahoma"/>
                <a:cs typeface="Tahoma"/>
                <a:sym typeface="Tahoma"/>
              </a:rPr>
              <a:t>REMEMBER…RNA has </a:t>
            </a:r>
            <a:r>
              <a:rPr b="1" i="0" lang="en-US" sz="3600" u="sng">
                <a:solidFill>
                  <a:srgbClr val="00CC00"/>
                </a:solidFill>
                <a:latin typeface="Tahoma"/>
                <a:ea typeface="Tahoma"/>
                <a:cs typeface="Tahoma"/>
                <a:sym typeface="Tahoma"/>
              </a:rPr>
              <a:t>uracil</a:t>
            </a:r>
            <a:r>
              <a:rPr b="1" i="0" lang="en-US" sz="3600" u="sng">
                <a:solidFill>
                  <a:schemeClr val="dk2"/>
                </a:solidFill>
                <a:latin typeface="Tahoma"/>
                <a:ea typeface="Tahoma"/>
                <a:cs typeface="Tahoma"/>
                <a:sym typeface="Tahoma"/>
              </a:rPr>
              <a:t> </a:t>
            </a:r>
            <a:r>
              <a:rPr b="1" i="0" lang="en-US" sz="3600" u="none">
                <a:solidFill>
                  <a:schemeClr val="dk2"/>
                </a:solidFill>
                <a:latin typeface="Tahoma"/>
                <a:ea typeface="Tahoma"/>
                <a:cs typeface="Tahoma"/>
                <a:sym typeface="Tahoma"/>
              </a:rPr>
              <a:t>instead of </a:t>
            </a:r>
            <a:r>
              <a:rPr b="1" i="0" lang="en-US" sz="3600" u="sng">
                <a:solidFill>
                  <a:schemeClr val="dk2"/>
                </a:solidFill>
                <a:latin typeface="Tahoma"/>
                <a:ea typeface="Tahoma"/>
                <a:cs typeface="Tahoma"/>
                <a:sym typeface="Tahoma"/>
              </a:rPr>
              <a:t>thymine</a:t>
            </a:r>
            <a:r>
              <a:rPr b="1" i="0" lang="en-US" sz="3600" u="none">
                <a:solidFill>
                  <a:schemeClr val="dk2"/>
                </a:solidFill>
                <a:latin typeface="Tahoma"/>
                <a:ea typeface="Tahoma"/>
                <a:cs typeface="Tahoma"/>
                <a:sym typeface="Tahoma"/>
              </a:rPr>
              <a:t> to bond with </a:t>
            </a:r>
            <a:r>
              <a:rPr b="1" i="0" lang="en-US" sz="3600" u="none">
                <a:solidFill>
                  <a:srgbClr val="00CC00"/>
                </a:solidFill>
                <a:latin typeface="Tahoma"/>
                <a:ea typeface="Tahoma"/>
                <a:cs typeface="Tahoma"/>
                <a:sym typeface="Tahoma"/>
              </a:rPr>
              <a:t>adenine</a:t>
            </a:r>
            <a:r>
              <a:rPr b="1" i="0" lang="en-US" sz="3600" u="none">
                <a:solidFill>
                  <a:schemeClr val="dk2"/>
                </a:solidFill>
                <a:latin typeface="Tahoma"/>
                <a:ea typeface="Tahoma"/>
                <a:cs typeface="Tahoma"/>
                <a:sym typeface="Tahoma"/>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3" name="Shape 2283"/>
        <p:cNvGrpSpPr/>
        <p:nvPr/>
      </p:nvGrpSpPr>
      <p:grpSpPr>
        <a:xfrm>
          <a:off x="0" y="0"/>
          <a:ext cx="0" cy="0"/>
          <a:chOff x="0" y="0"/>
          <a:chExt cx="0" cy="0"/>
        </a:xfrm>
      </p:grpSpPr>
      <p:sp>
        <p:nvSpPr>
          <p:cNvPr id="2284" name="Google Shape;2284;p11"/>
          <p:cNvSpPr/>
          <p:nvPr/>
        </p:nvSpPr>
        <p:spPr>
          <a:xfrm>
            <a:off x="990600" y="685800"/>
            <a:ext cx="1600200" cy="10668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5" name="Google Shape;2285;p11"/>
          <p:cNvSpPr/>
          <p:nvPr/>
        </p:nvSpPr>
        <p:spPr>
          <a:xfrm>
            <a:off x="6934200" y="2819400"/>
            <a:ext cx="1752600" cy="1143000"/>
          </a:xfrm>
          <a:prstGeom prst="ellipse">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6" name="Google Shape;2286;p11"/>
          <p:cNvSpPr/>
          <p:nvPr/>
        </p:nvSpPr>
        <p:spPr>
          <a:xfrm>
            <a:off x="3429000" y="762000"/>
            <a:ext cx="2362200" cy="14478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7" name="Google Shape;2287;p11"/>
          <p:cNvSpPr/>
          <p:nvPr/>
        </p:nvSpPr>
        <p:spPr>
          <a:xfrm>
            <a:off x="6705600" y="5105400"/>
            <a:ext cx="1981200" cy="13716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8" name="Google Shape;2288;p11"/>
          <p:cNvSpPr/>
          <p:nvPr/>
        </p:nvSpPr>
        <p:spPr>
          <a:xfrm>
            <a:off x="4343400" y="3657600"/>
            <a:ext cx="1981200" cy="10668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9" name="Google Shape;2289;p11"/>
          <p:cNvSpPr/>
          <p:nvPr/>
        </p:nvSpPr>
        <p:spPr>
          <a:xfrm>
            <a:off x="6781800" y="685800"/>
            <a:ext cx="1905000" cy="12954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0" name="Google Shape;2290;p11"/>
          <p:cNvSpPr/>
          <p:nvPr/>
        </p:nvSpPr>
        <p:spPr>
          <a:xfrm>
            <a:off x="1371600" y="4038600"/>
            <a:ext cx="1905000" cy="11430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1" name="Google Shape;2291;p11"/>
          <p:cNvSpPr/>
          <p:nvPr/>
        </p:nvSpPr>
        <p:spPr>
          <a:xfrm>
            <a:off x="3352800" y="5029200"/>
            <a:ext cx="2438400" cy="12954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2" name="Google Shape;2292;p11"/>
          <p:cNvSpPr txBox="1"/>
          <p:nvPr/>
        </p:nvSpPr>
        <p:spPr>
          <a:xfrm>
            <a:off x="1219200" y="990600"/>
            <a:ext cx="1143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omic Sans MS"/>
              <a:buNone/>
            </a:pPr>
            <a:r>
              <a:rPr b="1" i="0" lang="en-US" sz="2800" u="none">
                <a:solidFill>
                  <a:srgbClr val="000000"/>
                </a:solidFill>
                <a:latin typeface="Comic Sans MS"/>
                <a:ea typeface="Comic Sans MS"/>
                <a:cs typeface="Comic Sans MS"/>
                <a:sym typeface="Comic Sans MS"/>
              </a:rPr>
              <a:t>Atom</a:t>
            </a:r>
            <a:endParaRPr/>
          </a:p>
        </p:txBody>
      </p:sp>
      <p:cxnSp>
        <p:nvCxnSpPr>
          <p:cNvPr id="2293" name="Google Shape;2293;p11"/>
          <p:cNvCxnSpPr/>
          <p:nvPr/>
        </p:nvCxnSpPr>
        <p:spPr>
          <a:xfrm>
            <a:off x="2590800" y="1371600"/>
            <a:ext cx="685800" cy="76200"/>
          </a:xfrm>
          <a:prstGeom prst="straightConnector1">
            <a:avLst/>
          </a:prstGeom>
          <a:noFill/>
          <a:ln cap="flat" cmpd="sng" w="76200">
            <a:solidFill>
              <a:schemeClr val="dk1"/>
            </a:solidFill>
            <a:prstDash val="solid"/>
            <a:miter lim="800000"/>
            <a:headEnd len="med" w="med" type="none"/>
            <a:tailEnd len="med" w="med" type="triangle"/>
          </a:ln>
        </p:spPr>
      </p:cxnSp>
      <p:sp>
        <p:nvSpPr>
          <p:cNvPr id="2294" name="Google Shape;2294;p11"/>
          <p:cNvSpPr txBox="1"/>
          <p:nvPr/>
        </p:nvSpPr>
        <p:spPr>
          <a:xfrm>
            <a:off x="3733800" y="914400"/>
            <a:ext cx="1752600" cy="11874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1" i="0" lang="en-US" sz="2400" u="none">
                <a:solidFill>
                  <a:srgbClr val="000000"/>
                </a:solidFill>
                <a:latin typeface="Comic Sans MS"/>
                <a:ea typeface="Comic Sans MS"/>
                <a:cs typeface="Comic Sans MS"/>
                <a:sym typeface="Comic Sans MS"/>
              </a:rPr>
              <a:t>Molecule or compound</a:t>
            </a:r>
            <a:endParaRPr/>
          </a:p>
        </p:txBody>
      </p:sp>
      <p:cxnSp>
        <p:nvCxnSpPr>
          <p:cNvPr id="2295" name="Google Shape;2295;p11"/>
          <p:cNvCxnSpPr/>
          <p:nvPr/>
        </p:nvCxnSpPr>
        <p:spPr>
          <a:xfrm flipH="1" rot="10800000">
            <a:off x="5867400" y="1447800"/>
            <a:ext cx="838200" cy="76200"/>
          </a:xfrm>
          <a:prstGeom prst="straightConnector1">
            <a:avLst/>
          </a:prstGeom>
          <a:noFill/>
          <a:ln cap="flat" cmpd="sng" w="76200">
            <a:solidFill>
              <a:schemeClr val="dk1"/>
            </a:solidFill>
            <a:prstDash val="solid"/>
            <a:miter lim="800000"/>
            <a:headEnd len="med" w="med" type="none"/>
            <a:tailEnd len="med" w="med" type="triangle"/>
          </a:ln>
        </p:spPr>
      </p:cxnSp>
      <p:sp>
        <p:nvSpPr>
          <p:cNvPr id="2296" name="Google Shape;2296;p11"/>
          <p:cNvSpPr txBox="1"/>
          <p:nvPr/>
        </p:nvSpPr>
        <p:spPr>
          <a:xfrm>
            <a:off x="6705600" y="1066800"/>
            <a:ext cx="1905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omic Sans MS"/>
              <a:buNone/>
            </a:pPr>
            <a:r>
              <a:rPr b="1" i="0" lang="en-US" sz="2800" u="none">
                <a:solidFill>
                  <a:srgbClr val="000000"/>
                </a:solidFill>
                <a:latin typeface="Comic Sans MS"/>
                <a:ea typeface="Comic Sans MS"/>
                <a:cs typeface="Comic Sans MS"/>
                <a:sym typeface="Comic Sans MS"/>
              </a:rPr>
              <a:t>Organelle</a:t>
            </a:r>
            <a:endParaRPr/>
          </a:p>
        </p:txBody>
      </p:sp>
      <p:sp>
        <p:nvSpPr>
          <p:cNvPr id="2297" name="Google Shape;2297;p11"/>
          <p:cNvSpPr txBox="1"/>
          <p:nvPr/>
        </p:nvSpPr>
        <p:spPr>
          <a:xfrm>
            <a:off x="7239000" y="3124200"/>
            <a:ext cx="11430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omic Sans MS"/>
              <a:buNone/>
            </a:pPr>
            <a:r>
              <a:rPr b="1" i="0" lang="en-US" sz="2800" u="none">
                <a:solidFill>
                  <a:srgbClr val="000000"/>
                </a:solidFill>
                <a:latin typeface="Comic Sans MS"/>
                <a:ea typeface="Comic Sans MS"/>
                <a:cs typeface="Comic Sans MS"/>
                <a:sym typeface="Comic Sans MS"/>
              </a:rPr>
              <a:t>CELL</a:t>
            </a:r>
            <a:endParaRPr/>
          </a:p>
        </p:txBody>
      </p:sp>
      <p:cxnSp>
        <p:nvCxnSpPr>
          <p:cNvPr id="2298" name="Google Shape;2298;p11"/>
          <p:cNvCxnSpPr/>
          <p:nvPr/>
        </p:nvCxnSpPr>
        <p:spPr>
          <a:xfrm>
            <a:off x="7772400" y="2133600"/>
            <a:ext cx="0" cy="533400"/>
          </a:xfrm>
          <a:prstGeom prst="straightConnector1">
            <a:avLst/>
          </a:prstGeom>
          <a:noFill/>
          <a:ln cap="flat" cmpd="sng" w="76200">
            <a:solidFill>
              <a:schemeClr val="dk1"/>
            </a:solidFill>
            <a:prstDash val="solid"/>
            <a:miter lim="800000"/>
            <a:headEnd len="med" w="med" type="none"/>
            <a:tailEnd len="med" w="med" type="triangle"/>
          </a:ln>
        </p:spPr>
      </p:cxnSp>
      <p:sp>
        <p:nvSpPr>
          <p:cNvPr id="2299" name="Google Shape;2299;p11"/>
          <p:cNvSpPr txBox="1"/>
          <p:nvPr/>
        </p:nvSpPr>
        <p:spPr>
          <a:xfrm>
            <a:off x="609600" y="2743200"/>
            <a:ext cx="6248400" cy="7318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90000"/>
              </a:buClr>
              <a:buSzPts val="4200"/>
              <a:buFont typeface="Comic Sans MS"/>
              <a:buNone/>
            </a:pPr>
            <a:r>
              <a:rPr b="1" i="0" lang="en-US" sz="4200" u="none">
                <a:solidFill>
                  <a:srgbClr val="990000"/>
                </a:solidFill>
                <a:latin typeface="Comic Sans MS"/>
                <a:ea typeface="Comic Sans MS"/>
                <a:cs typeface="Comic Sans MS"/>
                <a:sym typeface="Comic Sans MS"/>
              </a:rPr>
              <a:t>Levels of Organization</a:t>
            </a:r>
            <a:endParaRPr/>
          </a:p>
        </p:txBody>
      </p:sp>
      <p:cxnSp>
        <p:nvCxnSpPr>
          <p:cNvPr id="2300" name="Google Shape;2300;p11"/>
          <p:cNvCxnSpPr/>
          <p:nvPr/>
        </p:nvCxnSpPr>
        <p:spPr>
          <a:xfrm flipH="1">
            <a:off x="6400800" y="3733800"/>
            <a:ext cx="609600" cy="228600"/>
          </a:xfrm>
          <a:prstGeom prst="straightConnector1">
            <a:avLst/>
          </a:prstGeom>
          <a:noFill/>
          <a:ln cap="flat" cmpd="sng" w="76200">
            <a:solidFill>
              <a:schemeClr val="dk1"/>
            </a:solidFill>
            <a:prstDash val="solid"/>
            <a:miter lim="800000"/>
            <a:headEnd len="med" w="med" type="none"/>
            <a:tailEnd len="med" w="med" type="triangle"/>
          </a:ln>
        </p:spPr>
      </p:cxnSp>
      <p:sp>
        <p:nvSpPr>
          <p:cNvPr id="2301" name="Google Shape;2301;p11"/>
          <p:cNvSpPr txBox="1"/>
          <p:nvPr/>
        </p:nvSpPr>
        <p:spPr>
          <a:xfrm>
            <a:off x="4572000" y="3962400"/>
            <a:ext cx="16002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omic Sans MS"/>
              <a:buNone/>
            </a:pPr>
            <a:r>
              <a:rPr b="1" i="0" lang="en-US" sz="2800" u="none">
                <a:solidFill>
                  <a:srgbClr val="000000"/>
                </a:solidFill>
                <a:latin typeface="Comic Sans MS"/>
                <a:ea typeface="Comic Sans MS"/>
                <a:cs typeface="Comic Sans MS"/>
                <a:sym typeface="Comic Sans MS"/>
              </a:rPr>
              <a:t>Tissue</a:t>
            </a:r>
            <a:endParaRPr/>
          </a:p>
        </p:txBody>
      </p:sp>
      <p:sp>
        <p:nvSpPr>
          <p:cNvPr id="2302" name="Google Shape;2302;p11"/>
          <p:cNvSpPr txBox="1"/>
          <p:nvPr/>
        </p:nvSpPr>
        <p:spPr>
          <a:xfrm>
            <a:off x="1752600" y="4343400"/>
            <a:ext cx="12954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omic Sans MS"/>
              <a:buNone/>
            </a:pPr>
            <a:r>
              <a:rPr b="1" i="0" lang="en-US" sz="2800" u="none">
                <a:solidFill>
                  <a:srgbClr val="000000"/>
                </a:solidFill>
                <a:latin typeface="Comic Sans MS"/>
                <a:ea typeface="Comic Sans MS"/>
                <a:cs typeface="Comic Sans MS"/>
                <a:sym typeface="Comic Sans MS"/>
              </a:rPr>
              <a:t>Organ</a:t>
            </a:r>
            <a:endParaRPr/>
          </a:p>
        </p:txBody>
      </p:sp>
      <p:cxnSp>
        <p:nvCxnSpPr>
          <p:cNvPr id="2303" name="Google Shape;2303;p11"/>
          <p:cNvCxnSpPr/>
          <p:nvPr/>
        </p:nvCxnSpPr>
        <p:spPr>
          <a:xfrm flipH="1">
            <a:off x="3429000" y="4343400"/>
            <a:ext cx="838200" cy="228600"/>
          </a:xfrm>
          <a:prstGeom prst="straightConnector1">
            <a:avLst/>
          </a:prstGeom>
          <a:noFill/>
          <a:ln cap="flat" cmpd="sng" w="76200">
            <a:solidFill>
              <a:schemeClr val="dk1"/>
            </a:solidFill>
            <a:prstDash val="solid"/>
            <a:miter lim="800000"/>
            <a:headEnd len="med" w="med" type="none"/>
            <a:tailEnd len="med" w="med" type="triangle"/>
          </a:ln>
        </p:spPr>
      </p:cxnSp>
      <p:sp>
        <p:nvSpPr>
          <p:cNvPr id="2304" name="Google Shape;2304;p11"/>
          <p:cNvSpPr txBox="1"/>
          <p:nvPr/>
        </p:nvSpPr>
        <p:spPr>
          <a:xfrm>
            <a:off x="3810000" y="5257800"/>
            <a:ext cx="1371600" cy="822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1" i="0" lang="en-US" sz="2400" u="none">
                <a:solidFill>
                  <a:srgbClr val="000000"/>
                </a:solidFill>
                <a:latin typeface="Comic Sans MS"/>
                <a:ea typeface="Comic Sans MS"/>
                <a:cs typeface="Comic Sans MS"/>
                <a:sym typeface="Comic Sans MS"/>
              </a:rPr>
              <a:t>Organ system</a:t>
            </a:r>
            <a:endParaRPr/>
          </a:p>
        </p:txBody>
      </p:sp>
      <p:cxnSp>
        <p:nvCxnSpPr>
          <p:cNvPr id="2305" name="Google Shape;2305;p11"/>
          <p:cNvCxnSpPr/>
          <p:nvPr/>
        </p:nvCxnSpPr>
        <p:spPr>
          <a:xfrm>
            <a:off x="2895600" y="5181600"/>
            <a:ext cx="457200" cy="228600"/>
          </a:xfrm>
          <a:prstGeom prst="straightConnector1">
            <a:avLst/>
          </a:prstGeom>
          <a:noFill/>
          <a:ln cap="flat" cmpd="sng" w="76200">
            <a:solidFill>
              <a:schemeClr val="dk1"/>
            </a:solidFill>
            <a:prstDash val="solid"/>
            <a:miter lim="800000"/>
            <a:headEnd len="med" w="med" type="none"/>
            <a:tailEnd len="med" w="med" type="triangle"/>
          </a:ln>
        </p:spPr>
      </p:cxnSp>
      <p:cxnSp>
        <p:nvCxnSpPr>
          <p:cNvPr id="2306" name="Google Shape;2306;p11"/>
          <p:cNvCxnSpPr/>
          <p:nvPr/>
        </p:nvCxnSpPr>
        <p:spPr>
          <a:xfrm>
            <a:off x="5867400" y="5715000"/>
            <a:ext cx="762000" cy="76200"/>
          </a:xfrm>
          <a:prstGeom prst="straightConnector1">
            <a:avLst/>
          </a:prstGeom>
          <a:noFill/>
          <a:ln cap="flat" cmpd="sng" w="76200">
            <a:solidFill>
              <a:schemeClr val="dk1"/>
            </a:solidFill>
            <a:prstDash val="solid"/>
            <a:miter lim="800000"/>
            <a:headEnd len="med" w="med" type="none"/>
            <a:tailEnd len="med" w="med" type="triangle"/>
          </a:ln>
        </p:spPr>
      </p:cxnSp>
      <p:sp>
        <p:nvSpPr>
          <p:cNvPr id="2307" name="Google Shape;2307;p11"/>
          <p:cNvSpPr txBox="1"/>
          <p:nvPr/>
        </p:nvSpPr>
        <p:spPr>
          <a:xfrm>
            <a:off x="6934200" y="55626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omic Sans MS"/>
              <a:buNone/>
            </a:pPr>
            <a:r>
              <a:rPr b="1" i="0" lang="en-US" sz="2400" u="none">
                <a:solidFill>
                  <a:srgbClr val="000000"/>
                </a:solidFill>
                <a:latin typeface="Comic Sans MS"/>
                <a:ea typeface="Comic Sans MS"/>
                <a:cs typeface="Comic Sans MS"/>
                <a:sym typeface="Comic Sans MS"/>
              </a:rPr>
              <a:t>Organism</a:t>
            </a:r>
            <a:endParaRPr/>
          </a:p>
        </p:txBody>
      </p:sp>
      <p:sp>
        <p:nvSpPr>
          <p:cNvPr id="2308" name="Google Shape;2308;p11"/>
          <p:cNvSpPr txBox="1"/>
          <p:nvPr/>
        </p:nvSpPr>
        <p:spPr>
          <a:xfrm>
            <a:off x="7010400" y="3886200"/>
            <a:ext cx="1752600" cy="427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Comic Sans MS"/>
              <a:buNone/>
            </a:pPr>
            <a:r>
              <a:rPr b="1" i="0" lang="en-US" sz="2200" u="none">
                <a:solidFill>
                  <a:srgbClr val="000000"/>
                </a:solidFill>
                <a:latin typeface="Comic Sans MS"/>
                <a:ea typeface="Comic Sans MS"/>
                <a:cs typeface="Comic Sans MS"/>
                <a:sym typeface="Comic Sans MS"/>
              </a:rPr>
              <a:t>Life begins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6" name="Shape 2966"/>
        <p:cNvGrpSpPr/>
        <p:nvPr/>
      </p:nvGrpSpPr>
      <p:grpSpPr>
        <a:xfrm>
          <a:off x="0" y="0"/>
          <a:ext cx="0" cy="0"/>
          <a:chOff x="0" y="0"/>
          <a:chExt cx="0" cy="0"/>
        </a:xfrm>
      </p:grpSpPr>
      <p:sp>
        <p:nvSpPr>
          <p:cNvPr id="2967" name="Google Shape;2967;p83"/>
          <p:cNvSpPr txBox="1"/>
          <p:nvPr>
            <p:ph type="title"/>
          </p:nvPr>
        </p:nvSpPr>
        <p:spPr>
          <a:xfrm>
            <a:off x="457200" y="274637"/>
            <a:ext cx="4033837" cy="838200"/>
          </a:xfrm>
          <a:prstGeom prst="rect">
            <a:avLst/>
          </a:prstGeom>
          <a:solidFill>
            <a:srgbClr val="CCFF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ahoma"/>
              <a:buNone/>
            </a:pPr>
            <a:r>
              <a:rPr b="1" i="0" lang="en-US" sz="3600" u="none">
                <a:solidFill>
                  <a:schemeClr val="dk2"/>
                </a:solidFill>
                <a:latin typeface="Tahoma"/>
                <a:ea typeface="Tahoma"/>
                <a:cs typeface="Tahoma"/>
                <a:sym typeface="Tahoma"/>
              </a:rPr>
              <a:t>AMINO ACIDS</a:t>
            </a:r>
            <a:endParaRPr/>
          </a:p>
        </p:txBody>
      </p:sp>
      <p:sp>
        <p:nvSpPr>
          <p:cNvPr id="2968" name="Google Shape;2968;p83"/>
          <p:cNvSpPr txBox="1"/>
          <p:nvPr>
            <p:ph idx="1" type="body"/>
          </p:nvPr>
        </p:nvSpPr>
        <p:spPr>
          <a:xfrm>
            <a:off x="0" y="1981200"/>
            <a:ext cx="3962400" cy="4114800"/>
          </a:xfrm>
          <a:prstGeom prst="rect">
            <a:avLst/>
          </a:prstGeom>
          <a:solidFill>
            <a:srgbClr val="CCFF99"/>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Tahoma"/>
              <a:buChar char="•"/>
            </a:pPr>
            <a:r>
              <a:rPr b="1" i="0" lang="en-US" sz="2400" u="none">
                <a:solidFill>
                  <a:schemeClr val="dk1"/>
                </a:solidFill>
                <a:latin typeface="Tahoma"/>
                <a:ea typeface="Tahoma"/>
                <a:cs typeface="Tahoma"/>
                <a:sym typeface="Tahoma"/>
              </a:rPr>
              <a:t>20 exist</a:t>
            </a:r>
            <a:endParaRPr/>
          </a:p>
          <a:p>
            <a:pPr indent="-342900" lvl="0" marL="342900" rtl="0" algn="l">
              <a:lnSpc>
                <a:spcPct val="100000"/>
              </a:lnSpc>
              <a:spcBef>
                <a:spcPts val="480"/>
              </a:spcBef>
              <a:spcAft>
                <a:spcPts val="0"/>
              </a:spcAft>
              <a:buClr>
                <a:schemeClr val="dk1"/>
              </a:buClr>
              <a:buSzPts val="2400"/>
              <a:buFont typeface="Tahoma"/>
              <a:buChar char="•"/>
            </a:pPr>
            <a:r>
              <a:rPr b="1" i="0" lang="en-US" sz="2400" u="none">
                <a:solidFill>
                  <a:schemeClr val="dk1"/>
                </a:solidFill>
                <a:latin typeface="Tahoma"/>
                <a:ea typeface="Tahoma"/>
                <a:cs typeface="Tahoma"/>
                <a:sym typeface="Tahoma"/>
              </a:rPr>
              <a:t>Link together to make proteins during protein synthesis</a:t>
            </a:r>
            <a:endParaRPr/>
          </a:p>
          <a:p>
            <a:pPr indent="-342900" lvl="0" marL="342900" rtl="0" algn="l">
              <a:lnSpc>
                <a:spcPct val="100000"/>
              </a:lnSpc>
              <a:spcBef>
                <a:spcPts val="480"/>
              </a:spcBef>
              <a:spcAft>
                <a:spcPts val="0"/>
              </a:spcAft>
              <a:buClr>
                <a:schemeClr val="dk1"/>
              </a:buClr>
              <a:buSzPts val="2400"/>
              <a:buFont typeface="Arial"/>
              <a:buNone/>
            </a:pPr>
            <a:r>
              <a:t/>
            </a:r>
            <a:endParaRPr b="1" i="0" sz="2400" u="none">
              <a:solidFill>
                <a:schemeClr val="dk1"/>
              </a:solidFill>
              <a:latin typeface="Tahoma"/>
              <a:ea typeface="Tahoma"/>
              <a:cs typeface="Tahoma"/>
              <a:sym typeface="Tahoma"/>
            </a:endParaRPr>
          </a:p>
          <a:p>
            <a:pPr indent="-342900" lvl="0" marL="342900" rtl="0" algn="l">
              <a:lnSpc>
                <a:spcPct val="100000"/>
              </a:lnSpc>
              <a:spcBef>
                <a:spcPts val="56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CODON</a:t>
            </a:r>
            <a:r>
              <a:rPr b="0" i="0" lang="en-US" sz="2800" u="none">
                <a:solidFill>
                  <a:schemeClr val="dk1"/>
                </a:solidFill>
                <a:latin typeface="Tahoma"/>
                <a:ea typeface="Tahoma"/>
                <a:cs typeface="Tahoma"/>
                <a:sym typeface="Tahoma"/>
              </a:rPr>
              <a:t> = 3 NITROGEN BASES → 1 AMINO ACID</a:t>
            </a:r>
            <a:endParaRPr/>
          </a:p>
          <a:p>
            <a:pPr indent="-3429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p:txBody>
      </p:sp>
      <p:sp>
        <p:nvSpPr>
          <p:cNvPr id="2969" name="Google Shape;2969;p83"/>
          <p:cNvSpPr txBox="1"/>
          <p:nvPr/>
        </p:nvSpPr>
        <p:spPr>
          <a:xfrm>
            <a:off x="5334000" y="533400"/>
            <a:ext cx="2971800" cy="1190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ahoma"/>
              <a:buNone/>
            </a:pPr>
            <a:r>
              <a:rPr b="0" i="0" lang="en-US" sz="3600" u="sng">
                <a:solidFill>
                  <a:schemeClr val="dk1"/>
                </a:solidFill>
                <a:latin typeface="Tahoma"/>
                <a:ea typeface="Tahoma"/>
                <a:cs typeface="Tahoma"/>
                <a:sym typeface="Tahoma"/>
              </a:rPr>
              <a:t>mRNA</a:t>
            </a:r>
            <a:r>
              <a:rPr b="0" i="0" lang="en-US" sz="3600" u="none">
                <a:solidFill>
                  <a:schemeClr val="dk1"/>
                </a:solidFill>
                <a:latin typeface="Tahoma"/>
                <a:ea typeface="Tahoma"/>
                <a:cs typeface="Tahoma"/>
                <a:sym typeface="Tahoma"/>
              </a:rPr>
              <a:t> </a:t>
            </a:r>
            <a:r>
              <a:rPr b="0" i="0" lang="en-US" sz="3600" u="sng">
                <a:solidFill>
                  <a:schemeClr val="dk1"/>
                </a:solidFill>
                <a:latin typeface="Tahoma"/>
                <a:ea typeface="Tahoma"/>
                <a:cs typeface="Tahoma"/>
                <a:sym typeface="Tahoma"/>
              </a:rPr>
              <a:t>codon</a:t>
            </a:r>
            <a:r>
              <a:rPr b="0" i="0" lang="en-US" sz="3600" u="none">
                <a:solidFill>
                  <a:schemeClr val="dk1"/>
                </a:solidFill>
                <a:latin typeface="Tahoma"/>
                <a:ea typeface="Tahoma"/>
                <a:cs typeface="Tahoma"/>
                <a:sym typeface="Tahoma"/>
              </a:rPr>
              <a:t> </a:t>
            </a:r>
            <a:r>
              <a:rPr b="0" i="0" lang="en-US" sz="3600" u="sng">
                <a:solidFill>
                  <a:schemeClr val="dk1"/>
                </a:solidFill>
                <a:latin typeface="Tahoma"/>
                <a:ea typeface="Tahoma"/>
                <a:cs typeface="Tahoma"/>
                <a:sym typeface="Tahoma"/>
              </a:rPr>
              <a:t>chart</a:t>
            </a:r>
            <a:endParaRPr/>
          </a:p>
        </p:txBody>
      </p:sp>
      <p:pic>
        <p:nvPicPr>
          <p:cNvPr descr="https://encrypted-tbn1.google.com/images?q=tbn:ANd9GcQGAad0KMSiAnR-z1KB7uy-TOaalOKTqiSs9p2emNrogIxw7ruA6g" id="2970" name="Google Shape;2970;p83"/>
          <p:cNvPicPr preferRelativeResize="0"/>
          <p:nvPr/>
        </p:nvPicPr>
        <p:blipFill rotWithShape="1">
          <a:blip r:embed="rId3">
            <a:alphaModFix/>
          </a:blip>
          <a:srcRect b="0" l="0" r="0" t="0"/>
          <a:stretch/>
        </p:blipFill>
        <p:spPr>
          <a:xfrm>
            <a:off x="4038600" y="1812925"/>
            <a:ext cx="5105400" cy="46482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5" name="Shape 2975"/>
        <p:cNvGrpSpPr/>
        <p:nvPr/>
      </p:nvGrpSpPr>
      <p:grpSpPr>
        <a:xfrm>
          <a:off x="0" y="0"/>
          <a:ext cx="0" cy="0"/>
          <a:chOff x="0" y="0"/>
          <a:chExt cx="0" cy="0"/>
        </a:xfrm>
      </p:grpSpPr>
      <p:sp>
        <p:nvSpPr>
          <p:cNvPr id="2976" name="Google Shape;2976;p84"/>
          <p:cNvSpPr txBox="1"/>
          <p:nvPr>
            <p:ph type="title"/>
          </p:nvPr>
        </p:nvSpPr>
        <p:spPr>
          <a:xfrm>
            <a:off x="0" y="2667000"/>
            <a:ext cx="9144000" cy="838200"/>
          </a:xfrm>
          <a:prstGeom prst="rect">
            <a:avLst/>
          </a:prstGeom>
          <a:solidFill>
            <a:srgbClr val="99CC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Practice making mRNA to copy the DNA code.</a:t>
            </a:r>
            <a:endParaRPr/>
          </a:p>
        </p:txBody>
      </p:sp>
      <p:sp>
        <p:nvSpPr>
          <p:cNvPr id="2977" name="Google Shape;2977;p84"/>
          <p:cNvSpPr txBox="1"/>
          <p:nvPr/>
        </p:nvSpPr>
        <p:spPr>
          <a:xfrm>
            <a:off x="381000" y="3886200"/>
            <a:ext cx="8763000" cy="26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ahoma"/>
              <a:buNone/>
            </a:pPr>
            <a:r>
              <a:rPr b="1" i="0" lang="en-US" sz="2800" u="sng">
                <a:solidFill>
                  <a:schemeClr val="dk1"/>
                </a:solidFill>
                <a:latin typeface="Tahoma"/>
                <a:ea typeface="Tahoma"/>
                <a:cs typeface="Tahoma"/>
                <a:sym typeface="Tahoma"/>
              </a:rPr>
              <a:t>DNA</a:t>
            </a:r>
            <a:r>
              <a:rPr b="0" i="0" lang="en-US" sz="2800" u="none">
                <a:solidFill>
                  <a:schemeClr val="dk1"/>
                </a:solidFill>
                <a:latin typeface="Tahoma"/>
                <a:ea typeface="Tahoma"/>
                <a:cs typeface="Tahoma"/>
                <a:sym typeface="Tahoma"/>
              </a:rPr>
              <a:t> -    T A C A C A A T A T A G C T T T T G A C G </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FF0000"/>
              </a:buClr>
              <a:buSzPts val="2800"/>
              <a:buFont typeface="Tahoma"/>
              <a:buNone/>
            </a:pPr>
            <a:r>
              <a:rPr b="1" i="0" lang="en-US" sz="2800" u="sng">
                <a:solidFill>
                  <a:srgbClr val="FF0000"/>
                </a:solidFill>
                <a:latin typeface="Tahoma"/>
                <a:ea typeface="Tahoma"/>
                <a:cs typeface="Tahoma"/>
                <a:sym typeface="Tahoma"/>
              </a:rPr>
              <a:t>mRNA</a:t>
            </a:r>
            <a:r>
              <a:rPr b="0" i="0" lang="en-US" sz="2800" u="none">
                <a:solidFill>
                  <a:srgbClr val="FF0000"/>
                </a:solidFill>
                <a:latin typeface="Tahoma"/>
                <a:ea typeface="Tahoma"/>
                <a:cs typeface="Tahoma"/>
                <a:sym typeface="Tahoma"/>
              </a:rPr>
              <a:t> - _ _ _ _ _ _ _ _  _ _ _ _  _ _ _ _ _ _  _  _ _</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CC00"/>
              </a:buClr>
              <a:buSzPts val="2800"/>
              <a:buFont typeface="Tahoma"/>
              <a:buNone/>
            </a:pPr>
            <a:r>
              <a:rPr b="1" i="0" lang="en-US" sz="2800" u="none">
                <a:solidFill>
                  <a:srgbClr val="00CC00"/>
                </a:solidFill>
                <a:latin typeface="Tahoma"/>
                <a:ea typeface="Tahoma"/>
                <a:cs typeface="Tahoma"/>
                <a:sym typeface="Tahoma"/>
              </a:rPr>
              <a:t>Amino </a:t>
            </a:r>
            <a:r>
              <a:rPr b="0" i="0" lang="en-US" sz="2800" u="none">
                <a:solidFill>
                  <a:srgbClr val="00CC00"/>
                </a:solidFill>
                <a:latin typeface="Tahoma"/>
                <a:ea typeface="Tahoma"/>
                <a:cs typeface="Tahoma"/>
                <a:sym typeface="Tahoma"/>
              </a:rPr>
              <a:t> - ___________________________________</a:t>
            </a:r>
            <a:endParaRPr/>
          </a:p>
          <a:p>
            <a:pPr indent="0" lvl="0" marL="0" marR="0" rtl="0" algn="l">
              <a:lnSpc>
                <a:spcPct val="100000"/>
              </a:lnSpc>
              <a:spcBef>
                <a:spcPts val="0"/>
              </a:spcBef>
              <a:spcAft>
                <a:spcPts val="0"/>
              </a:spcAft>
              <a:buClr>
                <a:srgbClr val="00CC00"/>
              </a:buClr>
              <a:buSzPts val="2800"/>
              <a:buFont typeface="Tahoma"/>
              <a:buNone/>
            </a:pPr>
            <a:r>
              <a:rPr b="1" i="0" lang="en-US" sz="2800" u="none">
                <a:solidFill>
                  <a:srgbClr val="00CC00"/>
                </a:solidFill>
                <a:latin typeface="Tahoma"/>
                <a:ea typeface="Tahoma"/>
                <a:cs typeface="Tahoma"/>
                <a:sym typeface="Tahoma"/>
              </a:rPr>
              <a:t>acids</a:t>
            </a:r>
            <a:endParaRPr/>
          </a:p>
        </p:txBody>
      </p:sp>
      <p:sp>
        <p:nvSpPr>
          <p:cNvPr id="2978" name="Google Shape;2978;p84"/>
          <p:cNvSpPr txBox="1"/>
          <p:nvPr/>
        </p:nvSpPr>
        <p:spPr>
          <a:xfrm>
            <a:off x="304800" y="381000"/>
            <a:ext cx="8382000" cy="11874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mRNA bonds with DNA in the same way that DNA bonds except that </a:t>
            </a:r>
            <a:r>
              <a:rPr b="1" i="0" lang="en-US" sz="2400" u="none">
                <a:solidFill>
                  <a:srgbClr val="FF0000"/>
                </a:solidFill>
                <a:latin typeface="Tahoma"/>
                <a:ea typeface="Tahoma"/>
                <a:cs typeface="Tahoma"/>
                <a:sym typeface="Tahoma"/>
              </a:rPr>
              <a:t>URACIL</a:t>
            </a:r>
            <a:r>
              <a:rPr b="1" i="0" lang="en-US" sz="2400" u="none">
                <a:solidFill>
                  <a:schemeClr val="dk1"/>
                </a:solidFill>
                <a:latin typeface="Tahoma"/>
                <a:ea typeface="Tahoma"/>
                <a:cs typeface="Tahoma"/>
                <a:sym typeface="Tahoma"/>
              </a:rPr>
              <a:t> bonds with ADENINE since there is </a:t>
            </a:r>
            <a:r>
              <a:rPr b="1" i="0" lang="en-US" sz="2400" u="none">
                <a:solidFill>
                  <a:srgbClr val="FF0000"/>
                </a:solidFill>
                <a:latin typeface="Tahoma"/>
                <a:ea typeface="Tahoma"/>
                <a:cs typeface="Tahoma"/>
                <a:sym typeface="Tahoma"/>
              </a:rPr>
              <a:t>NO THYMINE</a:t>
            </a:r>
            <a:r>
              <a:rPr b="1" i="0" lang="en-US" sz="2400" u="none">
                <a:solidFill>
                  <a:schemeClr val="dk1"/>
                </a:solidFill>
                <a:latin typeface="Tahoma"/>
                <a:ea typeface="Tahoma"/>
                <a:cs typeface="Tahoma"/>
                <a:sym typeface="Tahoma"/>
              </a:rPr>
              <a:t> in </a:t>
            </a:r>
            <a:r>
              <a:rPr b="1" i="0" lang="en-US" sz="2400" u="none">
                <a:solidFill>
                  <a:srgbClr val="FF0000"/>
                </a:solidFill>
                <a:latin typeface="Tahoma"/>
                <a:ea typeface="Tahoma"/>
                <a:cs typeface="Tahoma"/>
                <a:sym typeface="Tahoma"/>
              </a:rPr>
              <a:t>RNA</a:t>
            </a:r>
            <a:r>
              <a:rPr b="1" i="0" lang="en-US" sz="2400" u="none">
                <a:solidFill>
                  <a:schemeClr val="dk1"/>
                </a:solidFill>
                <a:latin typeface="Tahoma"/>
                <a:ea typeface="Tahoma"/>
                <a:cs typeface="Tahoma"/>
                <a:sym typeface="Tahoma"/>
              </a:rPr>
              <a: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FF"/>
        </a:solidFill>
      </p:bgPr>
    </p:bg>
    <p:spTree>
      <p:nvGrpSpPr>
        <p:cNvPr id="2982" name="Shape 2982"/>
        <p:cNvGrpSpPr/>
        <p:nvPr/>
      </p:nvGrpSpPr>
      <p:grpSpPr>
        <a:xfrm>
          <a:off x="0" y="0"/>
          <a:ext cx="0" cy="0"/>
          <a:chOff x="0" y="0"/>
          <a:chExt cx="0" cy="0"/>
        </a:xfrm>
      </p:grpSpPr>
      <p:sp>
        <p:nvSpPr>
          <p:cNvPr id="2983" name="Google Shape;2983;p85"/>
          <p:cNvSpPr txBox="1"/>
          <p:nvPr>
            <p:ph type="title"/>
          </p:nvPr>
        </p:nvSpPr>
        <p:spPr>
          <a:xfrm>
            <a:off x="0" y="228600"/>
            <a:ext cx="8991600" cy="1524000"/>
          </a:xfrm>
          <a:prstGeom prst="rect">
            <a:avLst/>
          </a:prstGeom>
          <a:noFill/>
          <a:ln>
            <a:noFill/>
          </a:ln>
        </p:spPr>
        <p:txBody>
          <a:bodyPr anchorCtr="0" anchor="ctr" bIns="44450" lIns="90475" spcFirstLastPara="1" rIns="90475" wrap="square" tIns="44450">
            <a:noAutofit/>
          </a:bodyPr>
          <a:lstStyle/>
          <a:p>
            <a:pPr indent="0" lvl="0" marL="0" rtl="0" algn="l">
              <a:lnSpc>
                <a:spcPct val="100000"/>
              </a:lnSpc>
              <a:spcBef>
                <a:spcPts val="0"/>
              </a:spcBef>
              <a:spcAft>
                <a:spcPts val="0"/>
              </a:spcAft>
              <a:buClr>
                <a:schemeClr val="dk2"/>
              </a:buClr>
              <a:buSzPts val="3600"/>
              <a:buFont typeface="Tahoma"/>
              <a:buNone/>
            </a:pPr>
            <a:r>
              <a:rPr b="1" i="0" lang="en-US" sz="3600" u="none">
                <a:solidFill>
                  <a:schemeClr val="dk2"/>
                </a:solidFill>
                <a:latin typeface="Tahoma"/>
                <a:ea typeface="Tahoma"/>
                <a:cs typeface="Tahoma"/>
                <a:sym typeface="Tahoma"/>
              </a:rPr>
              <a:t>______________</a:t>
            </a:r>
            <a:r>
              <a:rPr b="0" i="0" lang="en-US" sz="3600" u="none">
                <a:solidFill>
                  <a:schemeClr val="dk2"/>
                </a:solidFill>
                <a:latin typeface="Tahoma"/>
                <a:ea typeface="Tahoma"/>
                <a:cs typeface="Tahoma"/>
                <a:sym typeface="Tahoma"/>
              </a:rPr>
              <a:t>is the making of a protein. To make a protein, a cell needs:</a:t>
            </a:r>
            <a:endParaRPr/>
          </a:p>
        </p:txBody>
      </p:sp>
      <p:sp>
        <p:nvSpPr>
          <p:cNvPr id="2984" name="Google Shape;2984;p85"/>
          <p:cNvSpPr txBox="1"/>
          <p:nvPr>
            <p:ph idx="1" type="body"/>
          </p:nvPr>
        </p:nvSpPr>
        <p:spPr>
          <a:xfrm>
            <a:off x="304800" y="1981200"/>
            <a:ext cx="8458200" cy="46482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______</a:t>
            </a:r>
            <a:r>
              <a:rPr b="0" i="0" lang="en-US" sz="3200" u="none">
                <a:solidFill>
                  <a:schemeClr val="dk1"/>
                </a:solidFill>
                <a:latin typeface="Tahoma"/>
                <a:ea typeface="Tahoma"/>
                <a:cs typeface="Tahoma"/>
                <a:sym typeface="Tahoma"/>
              </a:rPr>
              <a:t>- holds the code in the nucleus</a:t>
            </a:r>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_________</a:t>
            </a:r>
            <a:r>
              <a:rPr b="0" i="0" lang="en-US" sz="3200" u="none">
                <a:solidFill>
                  <a:schemeClr val="dk1"/>
                </a:solidFill>
                <a:latin typeface="Tahoma"/>
                <a:ea typeface="Tahoma"/>
                <a:cs typeface="Tahoma"/>
                <a:sym typeface="Tahoma"/>
              </a:rPr>
              <a:t>-</a:t>
            </a:r>
            <a:r>
              <a:rPr b="0" i="0" lang="en-US" sz="3200" u="none">
                <a:solidFill>
                  <a:srgbClr val="FF0000"/>
                </a:solidFill>
                <a:latin typeface="Tahoma"/>
                <a:ea typeface="Tahoma"/>
                <a:cs typeface="Tahoma"/>
                <a:sym typeface="Tahoma"/>
              </a:rPr>
              <a:t> </a:t>
            </a:r>
            <a:r>
              <a:rPr b="0" i="0" lang="en-US" sz="3200" u="none">
                <a:solidFill>
                  <a:schemeClr val="dk1"/>
                </a:solidFill>
                <a:latin typeface="Tahoma"/>
                <a:ea typeface="Tahoma"/>
                <a:cs typeface="Tahoma"/>
                <a:sym typeface="Tahoma"/>
              </a:rPr>
              <a:t> carries code to ribosome</a:t>
            </a:r>
            <a:endParaRPr b="1" i="0" sz="3200" u="sng">
              <a:solidFill>
                <a:schemeClr val="lt1"/>
              </a:solidFill>
              <a:latin typeface="Tahoma"/>
              <a:ea typeface="Tahoma"/>
              <a:cs typeface="Tahoma"/>
              <a:sym typeface="Tahoma"/>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__________</a:t>
            </a:r>
            <a:r>
              <a:rPr b="0" i="0" lang="en-US" sz="3200" u="none">
                <a:solidFill>
                  <a:schemeClr val="dk1"/>
                </a:solidFill>
                <a:latin typeface="Tahoma"/>
                <a:ea typeface="Tahoma"/>
                <a:cs typeface="Tahoma"/>
                <a:sym typeface="Tahoma"/>
              </a:rPr>
              <a:t>- where protein is made</a:t>
            </a:r>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___________</a:t>
            </a:r>
            <a:r>
              <a:rPr b="0" i="0" lang="en-US" sz="3200" u="none">
                <a:solidFill>
                  <a:schemeClr val="dk1"/>
                </a:solidFill>
                <a:latin typeface="Tahoma"/>
                <a:ea typeface="Tahoma"/>
                <a:cs typeface="Tahoma"/>
                <a:sym typeface="Tahoma"/>
              </a:rPr>
              <a:t>- picks up amino acids &amp; brings them to ribosome</a:t>
            </a:r>
            <a:endParaRPr/>
          </a:p>
          <a:p>
            <a:pPr indent="-342900" lvl="0" marL="342900" rtl="0" algn="l">
              <a:lnSpc>
                <a:spcPct val="100000"/>
              </a:lnSpc>
              <a:spcBef>
                <a:spcPts val="88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___________</a:t>
            </a:r>
            <a:r>
              <a:rPr b="0" i="0" lang="en-US" sz="3200" u="none">
                <a:solidFill>
                  <a:schemeClr val="dk1"/>
                </a:solidFill>
                <a:latin typeface="Tahoma"/>
                <a:ea typeface="Tahoma"/>
                <a:cs typeface="Tahoma"/>
                <a:sym typeface="Tahoma"/>
              </a:rPr>
              <a:t>- building blocks	of proteins</a:t>
            </a:r>
            <a:r>
              <a:rPr b="0" i="0" lang="en-US" sz="4400" u="none">
                <a:solidFill>
                  <a:schemeClr val="dk1"/>
                </a:solidFill>
                <a:latin typeface="Times New Roman"/>
                <a:ea typeface="Times New Roman"/>
                <a:cs typeface="Times New Roman"/>
                <a:sym typeface="Times New Roman"/>
              </a:rPr>
              <a:t>	</a:t>
            </a:r>
            <a:endParaRPr/>
          </a:p>
          <a:p>
            <a:pPr indent="-63500" lvl="0" marL="342900" rtl="0" algn="l">
              <a:spcBef>
                <a:spcPts val="880"/>
              </a:spcBef>
              <a:spcAft>
                <a:spcPts val="0"/>
              </a:spcAft>
              <a:buClr>
                <a:schemeClr val="dk1"/>
              </a:buClr>
              <a:buSzPts val="4400"/>
              <a:buFont typeface="Times New Roman"/>
              <a:buNone/>
            </a:pPr>
            <a:r>
              <a:t/>
            </a:r>
            <a:endParaRPr b="0" i="0" sz="4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989" name="Shape 2989"/>
        <p:cNvGrpSpPr/>
        <p:nvPr/>
      </p:nvGrpSpPr>
      <p:grpSpPr>
        <a:xfrm>
          <a:off x="0" y="0"/>
          <a:ext cx="0" cy="0"/>
          <a:chOff x="0" y="0"/>
          <a:chExt cx="0" cy="0"/>
        </a:xfrm>
      </p:grpSpPr>
      <p:sp>
        <p:nvSpPr>
          <p:cNvPr id="2990" name="Google Shape;2990;p86"/>
          <p:cNvSpPr txBox="1"/>
          <p:nvPr>
            <p:ph type="title"/>
          </p:nvPr>
        </p:nvSpPr>
        <p:spPr>
          <a:xfrm>
            <a:off x="0" y="228600"/>
            <a:ext cx="8991600" cy="1524000"/>
          </a:xfrm>
          <a:prstGeom prst="rect">
            <a:avLst/>
          </a:prstGeom>
          <a:noFill/>
          <a:ln>
            <a:noFill/>
          </a:ln>
        </p:spPr>
        <p:txBody>
          <a:bodyPr anchorCtr="0" anchor="ctr" bIns="44450" lIns="90475" spcFirstLastPara="1" rIns="90475" wrap="square" tIns="44450">
            <a:noAutofit/>
          </a:bodyPr>
          <a:lstStyle/>
          <a:p>
            <a:pPr indent="0" lvl="0" marL="0" rtl="0" algn="l">
              <a:lnSpc>
                <a:spcPct val="100000"/>
              </a:lnSpc>
              <a:spcBef>
                <a:spcPts val="0"/>
              </a:spcBef>
              <a:spcAft>
                <a:spcPts val="0"/>
              </a:spcAft>
              <a:buClr>
                <a:schemeClr val="dk2"/>
              </a:buClr>
              <a:buSzPts val="3600"/>
              <a:buFont typeface="Tahoma"/>
              <a:buNone/>
            </a:pPr>
            <a:r>
              <a:rPr b="1" i="0" lang="en-US" sz="3600" u="none">
                <a:solidFill>
                  <a:schemeClr val="dk2"/>
                </a:solidFill>
                <a:latin typeface="Tahoma"/>
                <a:ea typeface="Tahoma"/>
                <a:cs typeface="Tahoma"/>
                <a:sym typeface="Tahoma"/>
              </a:rPr>
              <a:t>PROTEIN SYNTHESIS</a:t>
            </a:r>
            <a:r>
              <a:rPr b="0" i="0" lang="en-US" sz="3600" u="none">
                <a:solidFill>
                  <a:schemeClr val="dk2"/>
                </a:solidFill>
                <a:latin typeface="Tahoma"/>
                <a:ea typeface="Tahoma"/>
                <a:cs typeface="Tahoma"/>
                <a:sym typeface="Tahoma"/>
              </a:rPr>
              <a:t> is the making of a protein. To make a protein, a cell needs:</a:t>
            </a:r>
            <a:endParaRPr/>
          </a:p>
        </p:txBody>
      </p:sp>
      <p:sp>
        <p:nvSpPr>
          <p:cNvPr id="2991" name="Google Shape;2991;p86"/>
          <p:cNvSpPr txBox="1"/>
          <p:nvPr>
            <p:ph idx="1" type="body"/>
          </p:nvPr>
        </p:nvSpPr>
        <p:spPr>
          <a:xfrm>
            <a:off x="304800" y="1981200"/>
            <a:ext cx="8458200" cy="46482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DNA</a:t>
            </a:r>
            <a:r>
              <a:rPr b="0" i="0" lang="en-US" sz="3200" u="none">
                <a:solidFill>
                  <a:schemeClr val="dk1"/>
                </a:solidFill>
                <a:latin typeface="Tahoma"/>
                <a:ea typeface="Tahoma"/>
                <a:cs typeface="Tahoma"/>
                <a:sym typeface="Tahoma"/>
              </a:rPr>
              <a:t> - holds the code in the nucleus</a:t>
            </a:r>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mRNA</a:t>
            </a:r>
            <a:r>
              <a:rPr b="0" i="0" lang="en-US" sz="3200" u="none">
                <a:solidFill>
                  <a:srgbClr val="FF0000"/>
                </a:solidFill>
                <a:latin typeface="Tahoma"/>
                <a:ea typeface="Tahoma"/>
                <a:cs typeface="Tahoma"/>
                <a:sym typeface="Tahoma"/>
              </a:rPr>
              <a:t> codons </a:t>
            </a:r>
            <a:r>
              <a:rPr b="0" i="0" lang="en-US" sz="3200" u="none">
                <a:solidFill>
                  <a:schemeClr val="dk1"/>
                </a:solidFill>
                <a:latin typeface="Tahoma"/>
                <a:ea typeface="Tahoma"/>
                <a:cs typeface="Tahoma"/>
                <a:sym typeface="Tahoma"/>
              </a:rPr>
              <a:t>-</a:t>
            </a:r>
            <a:r>
              <a:rPr b="0" i="0" lang="en-US" sz="3200" u="none">
                <a:solidFill>
                  <a:srgbClr val="FF0000"/>
                </a:solidFill>
                <a:latin typeface="Tahoma"/>
                <a:ea typeface="Tahoma"/>
                <a:cs typeface="Tahoma"/>
                <a:sym typeface="Tahoma"/>
              </a:rPr>
              <a:t> </a:t>
            </a:r>
            <a:r>
              <a:rPr b="0" i="0" lang="en-US" sz="3200" u="none">
                <a:solidFill>
                  <a:schemeClr val="dk1"/>
                </a:solidFill>
                <a:latin typeface="Tahoma"/>
                <a:ea typeface="Tahoma"/>
                <a:cs typeface="Tahoma"/>
                <a:sym typeface="Tahoma"/>
              </a:rPr>
              <a:t> carries code to ribosome</a:t>
            </a:r>
            <a:endParaRPr b="1" i="0" sz="3200" u="sng">
              <a:solidFill>
                <a:schemeClr val="lt1"/>
              </a:solidFill>
              <a:latin typeface="Tahoma"/>
              <a:ea typeface="Tahoma"/>
              <a:cs typeface="Tahoma"/>
              <a:sym typeface="Tahoma"/>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RIBOSOME</a:t>
            </a:r>
            <a:r>
              <a:rPr b="0" i="0" lang="en-US" sz="3200" u="none">
                <a:solidFill>
                  <a:schemeClr val="dk1"/>
                </a:solidFill>
                <a:latin typeface="Tahoma"/>
                <a:ea typeface="Tahoma"/>
                <a:cs typeface="Tahoma"/>
                <a:sym typeface="Tahoma"/>
              </a:rPr>
              <a:t> - where protein is made</a:t>
            </a:r>
            <a:endParaRPr/>
          </a:p>
          <a:p>
            <a:pPr indent="-342900" lvl="0" marL="342900" rtl="0" algn="l">
              <a:lnSpc>
                <a:spcPct val="100000"/>
              </a:lnSpc>
              <a:spcBef>
                <a:spcPts val="64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tRNA</a:t>
            </a:r>
            <a:r>
              <a:rPr b="0" i="0" lang="en-US" sz="3200" u="none">
                <a:solidFill>
                  <a:schemeClr val="dk1"/>
                </a:solidFill>
                <a:latin typeface="Tahoma"/>
                <a:ea typeface="Tahoma"/>
                <a:cs typeface="Tahoma"/>
                <a:sym typeface="Tahoma"/>
              </a:rPr>
              <a:t> </a:t>
            </a:r>
            <a:r>
              <a:rPr b="0" i="0" lang="en-US" sz="3200" u="none">
                <a:solidFill>
                  <a:srgbClr val="FF0000"/>
                </a:solidFill>
                <a:latin typeface="Tahoma"/>
                <a:ea typeface="Tahoma"/>
                <a:cs typeface="Tahoma"/>
                <a:sym typeface="Tahoma"/>
              </a:rPr>
              <a:t>anticodon</a:t>
            </a:r>
            <a:r>
              <a:rPr b="0" i="0" lang="en-US" sz="3200" u="none">
                <a:solidFill>
                  <a:schemeClr val="dk1"/>
                </a:solidFill>
                <a:latin typeface="Tahoma"/>
                <a:ea typeface="Tahoma"/>
                <a:cs typeface="Tahoma"/>
                <a:sym typeface="Tahoma"/>
              </a:rPr>
              <a:t> - picks up amino acids &amp; brings them to ribosome</a:t>
            </a:r>
            <a:endParaRPr/>
          </a:p>
          <a:p>
            <a:pPr indent="-342900" lvl="0" marL="342900" rtl="0" algn="l">
              <a:lnSpc>
                <a:spcPct val="100000"/>
              </a:lnSpc>
              <a:spcBef>
                <a:spcPts val="88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AMINO ACIDS</a:t>
            </a:r>
            <a:r>
              <a:rPr b="0" i="0" lang="en-US" sz="3200" u="none">
                <a:solidFill>
                  <a:schemeClr val="dk1"/>
                </a:solidFill>
                <a:latin typeface="Tahoma"/>
                <a:ea typeface="Tahoma"/>
                <a:cs typeface="Tahoma"/>
                <a:sym typeface="Tahoma"/>
              </a:rPr>
              <a:t> - building blocks	of proteins</a:t>
            </a:r>
            <a:r>
              <a:rPr b="0" i="0" lang="en-US" sz="4400" u="none">
                <a:solidFill>
                  <a:schemeClr val="dk1"/>
                </a:solidFill>
                <a:latin typeface="Arial"/>
                <a:ea typeface="Arial"/>
                <a:cs typeface="Arial"/>
                <a:sym typeface="Arial"/>
              </a:rPr>
              <a:t>	</a:t>
            </a:r>
            <a:endParaRPr/>
          </a:p>
          <a:p>
            <a:pPr indent="-63500" lvl="0" marL="342900" rtl="0" algn="l">
              <a:spcBef>
                <a:spcPts val="880"/>
              </a:spcBef>
              <a:spcAft>
                <a:spcPts val="0"/>
              </a:spcAft>
              <a:buClr>
                <a:schemeClr val="dk1"/>
              </a:buClr>
              <a:buSzPts val="4400"/>
              <a:buFont typeface="Arial"/>
              <a:buNone/>
            </a:pPr>
            <a:r>
              <a:t/>
            </a:r>
            <a:endParaRPr b="0" i="0" sz="4400" u="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2996" name="Shape 2996"/>
        <p:cNvGrpSpPr/>
        <p:nvPr/>
      </p:nvGrpSpPr>
      <p:grpSpPr>
        <a:xfrm>
          <a:off x="0" y="0"/>
          <a:ext cx="0" cy="0"/>
          <a:chOff x="0" y="0"/>
          <a:chExt cx="0" cy="0"/>
        </a:xfrm>
      </p:grpSpPr>
      <p:sp>
        <p:nvSpPr>
          <p:cNvPr id="2997" name="Google Shape;2997;p87"/>
          <p:cNvSpPr txBox="1"/>
          <p:nvPr>
            <p:ph type="title"/>
          </p:nvPr>
        </p:nvSpPr>
        <p:spPr>
          <a:xfrm>
            <a:off x="457200" y="274637"/>
            <a:ext cx="6096000" cy="1143000"/>
          </a:xfrm>
          <a:prstGeom prst="rect">
            <a:avLst/>
          </a:prstGeom>
          <a:noFill/>
          <a:ln>
            <a:noFill/>
          </a:ln>
        </p:spPr>
        <p:txBody>
          <a:bodyPr anchorCtr="0" anchor="ctr" bIns="44450" lIns="90475" spcFirstLastPara="1" rIns="90475" wrap="square" tIns="44450">
            <a:noAutofit/>
          </a:bodyPr>
          <a:lstStyle/>
          <a:p>
            <a:pPr indent="0" lvl="0" marL="0" rtl="0" algn="l">
              <a:lnSpc>
                <a:spcPct val="100000"/>
              </a:lnSpc>
              <a:spcBef>
                <a:spcPts val="0"/>
              </a:spcBef>
              <a:spcAft>
                <a:spcPts val="0"/>
              </a:spcAft>
              <a:buClr>
                <a:schemeClr val="dk2"/>
              </a:buClr>
              <a:buSzPts val="3200"/>
              <a:buFont typeface="Tahoma"/>
              <a:buNone/>
            </a:pPr>
            <a:r>
              <a:rPr b="1" i="0" lang="en-US" sz="3200" u="none">
                <a:solidFill>
                  <a:schemeClr val="dk2"/>
                </a:solidFill>
                <a:latin typeface="Tahoma"/>
                <a:ea typeface="Tahoma"/>
                <a:cs typeface="Tahoma"/>
                <a:sym typeface="Tahoma"/>
              </a:rPr>
              <a:t>Step #1 - TRANSCRIPTION</a:t>
            </a:r>
            <a:endParaRPr/>
          </a:p>
        </p:txBody>
      </p:sp>
      <p:sp>
        <p:nvSpPr>
          <p:cNvPr id="2998" name="Google Shape;2998;p87"/>
          <p:cNvSpPr txBox="1"/>
          <p:nvPr>
            <p:ph idx="1" type="body"/>
          </p:nvPr>
        </p:nvSpPr>
        <p:spPr>
          <a:xfrm>
            <a:off x="381000" y="2286000"/>
            <a:ext cx="4038600" cy="41148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chemeClr val="dk1"/>
              </a:buClr>
              <a:buSzPts val="3600"/>
              <a:buFont typeface="Tahoma"/>
              <a:buChar char="•"/>
            </a:pPr>
            <a:r>
              <a:rPr b="0" i="0" lang="en-US" sz="3600" u="none">
                <a:solidFill>
                  <a:schemeClr val="dk1"/>
                </a:solidFill>
                <a:latin typeface="Tahoma"/>
                <a:ea typeface="Tahoma"/>
                <a:cs typeface="Tahoma"/>
                <a:sym typeface="Tahoma"/>
              </a:rPr>
              <a:t>Making of </a:t>
            </a:r>
            <a:r>
              <a:rPr b="1" i="0" lang="en-US" sz="3600" u="sng">
                <a:solidFill>
                  <a:schemeClr val="dk1"/>
                </a:solidFill>
                <a:latin typeface="Tahoma"/>
                <a:ea typeface="Tahoma"/>
                <a:cs typeface="Tahoma"/>
                <a:sym typeface="Tahoma"/>
              </a:rPr>
              <a:t>mRNA</a:t>
            </a:r>
            <a:r>
              <a:rPr b="0" i="0" lang="en-US" sz="3600" u="none">
                <a:solidFill>
                  <a:schemeClr val="dk1"/>
                </a:solidFill>
                <a:latin typeface="Tahoma"/>
                <a:ea typeface="Tahoma"/>
                <a:cs typeface="Tahoma"/>
                <a:sym typeface="Tahoma"/>
              </a:rPr>
              <a:t> in the nucleus to </a:t>
            </a:r>
            <a:r>
              <a:rPr b="1" i="0" lang="en-US" sz="3600" u="sng">
                <a:solidFill>
                  <a:schemeClr val="dk1"/>
                </a:solidFill>
                <a:latin typeface="Tahoma"/>
                <a:ea typeface="Tahoma"/>
                <a:cs typeface="Tahoma"/>
                <a:sym typeface="Tahoma"/>
              </a:rPr>
              <a:t>copy</a:t>
            </a:r>
            <a:r>
              <a:rPr b="0" i="0" lang="en-US" sz="3600" u="none">
                <a:solidFill>
                  <a:schemeClr val="dk1"/>
                </a:solidFill>
                <a:latin typeface="Tahoma"/>
                <a:ea typeface="Tahoma"/>
                <a:cs typeface="Tahoma"/>
                <a:sym typeface="Tahoma"/>
              </a:rPr>
              <a:t> the </a:t>
            </a:r>
            <a:r>
              <a:rPr b="1" i="0" lang="en-US" sz="3600" u="sng">
                <a:solidFill>
                  <a:schemeClr val="dk1"/>
                </a:solidFill>
                <a:latin typeface="Tahoma"/>
                <a:ea typeface="Tahoma"/>
                <a:cs typeface="Tahoma"/>
                <a:sym typeface="Tahoma"/>
              </a:rPr>
              <a:t>DNA</a:t>
            </a:r>
            <a:r>
              <a:rPr b="0" i="0" lang="en-US" sz="3600" u="none">
                <a:solidFill>
                  <a:schemeClr val="dk1"/>
                </a:solidFill>
                <a:latin typeface="Tahoma"/>
                <a:ea typeface="Tahoma"/>
                <a:cs typeface="Tahoma"/>
                <a:sym typeface="Tahoma"/>
              </a:rPr>
              <a:t> </a:t>
            </a:r>
            <a:r>
              <a:rPr b="1" i="0" lang="en-US" sz="3600" u="sng">
                <a:solidFill>
                  <a:schemeClr val="dk1"/>
                </a:solidFill>
                <a:latin typeface="Tahoma"/>
                <a:ea typeface="Tahoma"/>
                <a:cs typeface="Tahoma"/>
                <a:sym typeface="Tahoma"/>
              </a:rPr>
              <a:t>code</a:t>
            </a:r>
            <a:r>
              <a:rPr b="0" i="0" lang="en-US" sz="3600" u="none">
                <a:solidFill>
                  <a:schemeClr val="dk1"/>
                </a:solidFill>
                <a:latin typeface="Tahoma"/>
                <a:ea typeface="Tahoma"/>
                <a:cs typeface="Tahoma"/>
                <a:sym typeface="Tahoma"/>
              </a:rPr>
              <a:t> to take to the ribosome</a:t>
            </a:r>
            <a:endParaRPr/>
          </a:p>
        </p:txBody>
      </p:sp>
      <p:pic>
        <p:nvPicPr>
          <p:cNvPr descr="mRNA-colored" id="2999" name="Google Shape;2999;p87"/>
          <p:cNvPicPr preferRelativeResize="0"/>
          <p:nvPr>
            <p:ph idx="1" type="body"/>
          </p:nvPr>
        </p:nvPicPr>
        <p:blipFill rotWithShape="1">
          <a:blip r:embed="rId3">
            <a:alphaModFix/>
          </a:blip>
          <a:srcRect b="0" l="0" r="0" t="0"/>
          <a:stretch/>
        </p:blipFill>
        <p:spPr>
          <a:xfrm>
            <a:off x="6418262" y="0"/>
            <a:ext cx="2725737" cy="3810000"/>
          </a:xfrm>
          <a:prstGeom prst="rect">
            <a:avLst/>
          </a:prstGeom>
          <a:noFill/>
          <a:ln>
            <a:noFill/>
          </a:ln>
        </p:spPr>
      </p:pic>
      <p:pic>
        <p:nvPicPr>
          <p:cNvPr descr="DNA-RNA" id="3000" name="Google Shape;3000;p87"/>
          <p:cNvPicPr preferRelativeResize="0"/>
          <p:nvPr>
            <p:ph idx="2" type="body"/>
          </p:nvPr>
        </p:nvPicPr>
        <p:blipFill rotWithShape="1">
          <a:blip r:embed="rId4">
            <a:alphaModFix/>
          </a:blip>
          <a:srcRect b="0" l="0" r="0" t="0"/>
          <a:stretch/>
        </p:blipFill>
        <p:spPr>
          <a:xfrm>
            <a:off x="3810000" y="4267200"/>
            <a:ext cx="5105400" cy="2257425"/>
          </a:xfrm>
          <a:prstGeom prst="rect">
            <a:avLst/>
          </a:prstGeom>
          <a:noFill/>
          <a:ln>
            <a:noFill/>
          </a:ln>
        </p:spPr>
      </p:pic>
    </p:spTree>
  </p:cSld>
  <p:clrMapOvr>
    <a:masterClrMapping/>
  </p:clrMapOvr>
  <p:transition spd="slow">
    <p:blinds/>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3005" name="Shape 3005"/>
        <p:cNvGrpSpPr/>
        <p:nvPr/>
      </p:nvGrpSpPr>
      <p:grpSpPr>
        <a:xfrm>
          <a:off x="0" y="0"/>
          <a:ext cx="0" cy="0"/>
          <a:chOff x="0" y="0"/>
          <a:chExt cx="0" cy="0"/>
        </a:xfrm>
      </p:grpSpPr>
      <p:sp>
        <p:nvSpPr>
          <p:cNvPr id="3006" name="Google Shape;3006;p88"/>
          <p:cNvSpPr txBox="1"/>
          <p:nvPr>
            <p:ph type="title"/>
          </p:nvPr>
        </p:nvSpPr>
        <p:spPr>
          <a:xfrm>
            <a:off x="457200" y="274637"/>
            <a:ext cx="8229600" cy="1143000"/>
          </a:xfrm>
          <a:prstGeom prst="rect">
            <a:avLst/>
          </a:prstGeom>
          <a:noFill/>
          <a:ln>
            <a:noFill/>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chemeClr val="dk2"/>
              </a:buClr>
              <a:buSzPts val="4400"/>
              <a:buFont typeface="Tahoma"/>
              <a:buNone/>
            </a:pPr>
            <a:r>
              <a:rPr b="1" i="0" lang="en-US" sz="4400" u="none">
                <a:solidFill>
                  <a:schemeClr val="dk2"/>
                </a:solidFill>
                <a:latin typeface="Tahoma"/>
                <a:ea typeface="Tahoma"/>
                <a:cs typeface="Tahoma"/>
                <a:sym typeface="Tahoma"/>
              </a:rPr>
              <a:t>Step #2 - TRANSLATION</a:t>
            </a:r>
            <a:endParaRPr/>
          </a:p>
        </p:txBody>
      </p:sp>
      <p:sp>
        <p:nvSpPr>
          <p:cNvPr id="3007" name="Google Shape;3007;p88"/>
          <p:cNvSpPr txBox="1"/>
          <p:nvPr>
            <p:ph idx="1" type="body"/>
          </p:nvPr>
        </p:nvSpPr>
        <p:spPr>
          <a:xfrm>
            <a:off x="381000" y="1981200"/>
            <a:ext cx="3962400" cy="41148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chemeClr val="dk1"/>
              </a:buClr>
              <a:buSzPts val="3200"/>
              <a:buFont typeface="Tahoma"/>
              <a:buChar char="•"/>
            </a:pPr>
            <a:r>
              <a:rPr b="1" i="0" lang="en-US" sz="3200" u="sng">
                <a:solidFill>
                  <a:schemeClr val="dk1"/>
                </a:solidFill>
                <a:latin typeface="Tahoma"/>
                <a:ea typeface="Tahoma"/>
                <a:cs typeface="Tahoma"/>
                <a:sym typeface="Tahoma"/>
              </a:rPr>
              <a:t>tRNA anticodon</a:t>
            </a:r>
            <a:r>
              <a:rPr b="0" i="0" lang="en-US" sz="3200" u="none">
                <a:solidFill>
                  <a:schemeClr val="dk1"/>
                </a:solidFill>
                <a:latin typeface="Tahoma"/>
                <a:ea typeface="Tahoma"/>
                <a:cs typeface="Tahoma"/>
                <a:sym typeface="Tahoma"/>
              </a:rPr>
              <a:t> picks up the correct </a:t>
            </a:r>
            <a:r>
              <a:rPr b="1" i="0" lang="en-US" sz="3200" u="sng">
                <a:solidFill>
                  <a:schemeClr val="dk1"/>
                </a:solidFill>
                <a:latin typeface="Tahoma"/>
                <a:ea typeface="Tahoma"/>
                <a:cs typeface="Tahoma"/>
                <a:sym typeface="Tahoma"/>
              </a:rPr>
              <a:t>amino acid</a:t>
            </a:r>
            <a:r>
              <a:rPr b="0" i="0" lang="en-US" sz="3200" u="none">
                <a:solidFill>
                  <a:schemeClr val="dk1"/>
                </a:solidFill>
                <a:latin typeface="Tahoma"/>
                <a:ea typeface="Tahoma"/>
                <a:cs typeface="Tahoma"/>
                <a:sym typeface="Tahoma"/>
              </a:rPr>
              <a:t> in the cytoplasm and </a:t>
            </a:r>
            <a:r>
              <a:rPr b="1" i="0" lang="en-US" sz="3200" u="sng">
                <a:solidFill>
                  <a:schemeClr val="dk1"/>
                </a:solidFill>
                <a:latin typeface="Tahoma"/>
                <a:ea typeface="Tahoma"/>
                <a:cs typeface="Tahoma"/>
                <a:sym typeface="Tahoma"/>
              </a:rPr>
              <a:t>takes it to the</a:t>
            </a:r>
            <a:r>
              <a:rPr b="0" i="0" lang="en-US" sz="3200" u="none">
                <a:solidFill>
                  <a:schemeClr val="dk1"/>
                </a:solidFill>
                <a:latin typeface="Tahoma"/>
                <a:ea typeface="Tahoma"/>
                <a:cs typeface="Tahoma"/>
                <a:sym typeface="Tahoma"/>
              </a:rPr>
              <a:t> </a:t>
            </a:r>
            <a:r>
              <a:rPr b="1" i="0" lang="en-US" sz="3200" u="sng">
                <a:solidFill>
                  <a:schemeClr val="dk1"/>
                </a:solidFill>
                <a:latin typeface="Tahoma"/>
                <a:ea typeface="Tahoma"/>
                <a:cs typeface="Tahoma"/>
                <a:sym typeface="Tahoma"/>
              </a:rPr>
              <a:t>ribosome</a:t>
            </a:r>
            <a:r>
              <a:rPr b="0" i="0" lang="en-US" sz="3200" u="none">
                <a:solidFill>
                  <a:schemeClr val="dk1"/>
                </a:solidFill>
                <a:latin typeface="Tahoma"/>
                <a:ea typeface="Tahoma"/>
                <a:cs typeface="Tahoma"/>
                <a:sym typeface="Tahoma"/>
              </a:rPr>
              <a:t> to make the protein</a:t>
            </a:r>
            <a:endParaRPr/>
          </a:p>
        </p:txBody>
      </p:sp>
      <p:pic>
        <p:nvPicPr>
          <p:cNvPr descr="DNA-RNA" id="3008" name="Google Shape;3008;p88"/>
          <p:cNvPicPr preferRelativeResize="0"/>
          <p:nvPr>
            <p:ph idx="1" type="body"/>
          </p:nvPr>
        </p:nvPicPr>
        <p:blipFill rotWithShape="1">
          <a:blip r:embed="rId3">
            <a:alphaModFix/>
          </a:blip>
          <a:srcRect b="0" l="0" r="0" t="0"/>
          <a:stretch/>
        </p:blipFill>
        <p:spPr>
          <a:xfrm>
            <a:off x="4343400" y="2057400"/>
            <a:ext cx="4495800" cy="2703512"/>
          </a:xfrm>
          <a:prstGeom prst="rect">
            <a:avLst/>
          </a:prstGeom>
          <a:noFill/>
          <a:ln>
            <a:noFill/>
          </a:ln>
        </p:spPr>
      </p:pic>
      <p:grpSp>
        <p:nvGrpSpPr>
          <p:cNvPr id="3009" name="Google Shape;3009;p88"/>
          <p:cNvGrpSpPr/>
          <p:nvPr/>
        </p:nvGrpSpPr>
        <p:grpSpPr>
          <a:xfrm>
            <a:off x="6875462" y="2000250"/>
            <a:ext cx="1000125" cy="1374775"/>
            <a:chOff x="6875859" y="2000250"/>
            <a:chExt cx="1000126" cy="1375172"/>
          </a:xfrm>
        </p:grpSpPr>
        <p:sp>
          <p:nvSpPr>
            <p:cNvPr id="3010" name="Google Shape;3010;p88"/>
            <p:cNvSpPr/>
            <p:nvPr/>
          </p:nvSpPr>
          <p:spPr>
            <a:xfrm>
              <a:off x="6875859" y="2473462"/>
              <a:ext cx="169862" cy="53991"/>
            </a:xfrm>
            <a:custGeom>
              <a:rect b="b" l="l" r="r" t="t"/>
              <a:pathLst>
                <a:path extrusionOk="0" h="53579" w="169665">
                  <a:moveTo>
                    <a:pt x="0" y="53578"/>
                  </a:moveTo>
                  <a:lnTo>
                    <a:pt x="29910" y="53578"/>
                  </a:lnTo>
                  <a:lnTo>
                    <a:pt x="32838" y="52586"/>
                  </a:lnTo>
                  <a:lnTo>
                    <a:pt x="35783" y="50932"/>
                  </a:lnTo>
                  <a:lnTo>
                    <a:pt x="38738" y="48837"/>
                  </a:lnTo>
                  <a:lnTo>
                    <a:pt x="41700" y="47441"/>
                  </a:lnTo>
                  <a:lnTo>
                    <a:pt x="44668" y="46510"/>
                  </a:lnTo>
                  <a:lnTo>
                    <a:pt x="47637" y="45890"/>
                  </a:lnTo>
                  <a:lnTo>
                    <a:pt x="50609" y="45476"/>
                  </a:lnTo>
                  <a:lnTo>
                    <a:pt x="53583" y="45200"/>
                  </a:lnTo>
                  <a:lnTo>
                    <a:pt x="56558" y="45016"/>
                  </a:lnTo>
                  <a:lnTo>
                    <a:pt x="62509" y="44812"/>
                  </a:lnTo>
                  <a:lnTo>
                    <a:pt x="65486" y="44757"/>
                  </a:lnTo>
                  <a:lnTo>
                    <a:pt x="68461" y="43729"/>
                  </a:lnTo>
                  <a:lnTo>
                    <a:pt x="71438" y="42051"/>
                  </a:lnTo>
                  <a:lnTo>
                    <a:pt x="74415" y="39940"/>
                  </a:lnTo>
                  <a:lnTo>
                    <a:pt x="78383" y="37541"/>
                  </a:lnTo>
                  <a:lnTo>
                    <a:pt x="83013" y="34949"/>
                  </a:lnTo>
                  <a:lnTo>
                    <a:pt x="88084" y="32229"/>
                  </a:lnTo>
                  <a:lnTo>
                    <a:pt x="92458" y="30415"/>
                  </a:lnTo>
                  <a:lnTo>
                    <a:pt x="96365" y="29206"/>
                  </a:lnTo>
                  <a:lnTo>
                    <a:pt x="99961" y="28401"/>
                  </a:lnTo>
                  <a:lnTo>
                    <a:pt x="103351" y="26871"/>
                  </a:lnTo>
                  <a:lnTo>
                    <a:pt x="106604" y="24860"/>
                  </a:lnTo>
                  <a:lnTo>
                    <a:pt x="109764" y="22526"/>
                  </a:lnTo>
                  <a:lnTo>
                    <a:pt x="112864" y="20970"/>
                  </a:lnTo>
                  <a:lnTo>
                    <a:pt x="115922" y="19934"/>
                  </a:lnTo>
                  <a:lnTo>
                    <a:pt x="118953" y="19242"/>
                  </a:lnTo>
                  <a:lnTo>
                    <a:pt x="121967" y="18781"/>
                  </a:lnTo>
                  <a:lnTo>
                    <a:pt x="124967" y="18474"/>
                  </a:lnTo>
                  <a:lnTo>
                    <a:pt x="127960" y="18269"/>
                  </a:lnTo>
                  <a:lnTo>
                    <a:pt x="130947" y="17140"/>
                  </a:lnTo>
                  <a:lnTo>
                    <a:pt x="133930" y="15395"/>
                  </a:lnTo>
                  <a:lnTo>
                    <a:pt x="136912" y="13240"/>
                  </a:lnTo>
                  <a:lnTo>
                    <a:pt x="139891" y="11803"/>
                  </a:lnTo>
                  <a:lnTo>
                    <a:pt x="142869" y="10845"/>
                  </a:lnTo>
                  <a:lnTo>
                    <a:pt x="145848" y="10207"/>
                  </a:lnTo>
                  <a:lnTo>
                    <a:pt x="148826" y="8789"/>
                  </a:lnTo>
                  <a:lnTo>
                    <a:pt x="151802" y="6851"/>
                  </a:lnTo>
                  <a:lnTo>
                    <a:pt x="154780" y="4567"/>
                  </a:lnTo>
                  <a:lnTo>
                    <a:pt x="157757" y="3045"/>
                  </a:lnTo>
                  <a:lnTo>
                    <a:pt x="160733" y="2030"/>
                  </a:lnTo>
                  <a:lnTo>
                    <a:pt x="169664"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1" name="Google Shape;3011;p88"/>
            <p:cNvSpPr/>
            <p:nvPr/>
          </p:nvSpPr>
          <p:spPr>
            <a:xfrm>
              <a:off x="6929834" y="2446467"/>
              <a:ext cx="125412" cy="133389"/>
            </a:xfrm>
            <a:custGeom>
              <a:rect b="b" l="l" r="r" t="t"/>
              <a:pathLst>
                <a:path extrusionOk="0" h="133910" w="125017">
                  <a:moveTo>
                    <a:pt x="0" y="0"/>
                  </a:moveTo>
                  <a:lnTo>
                    <a:pt x="7688" y="7688"/>
                  </a:lnTo>
                  <a:lnTo>
                    <a:pt x="8378" y="11024"/>
                  </a:lnTo>
                  <a:lnTo>
                    <a:pt x="8561" y="13302"/>
                  </a:lnTo>
                  <a:lnTo>
                    <a:pt x="8684" y="15813"/>
                  </a:lnTo>
                  <a:lnTo>
                    <a:pt x="8820" y="21249"/>
                  </a:lnTo>
                  <a:lnTo>
                    <a:pt x="8920" y="38731"/>
                  </a:lnTo>
                  <a:lnTo>
                    <a:pt x="9916" y="41696"/>
                  </a:lnTo>
                  <a:lnTo>
                    <a:pt x="11571" y="44665"/>
                  </a:lnTo>
                  <a:lnTo>
                    <a:pt x="13667" y="47636"/>
                  </a:lnTo>
                  <a:lnTo>
                    <a:pt x="15063" y="50609"/>
                  </a:lnTo>
                  <a:lnTo>
                    <a:pt x="15995" y="53583"/>
                  </a:lnTo>
                  <a:lnTo>
                    <a:pt x="16617" y="56558"/>
                  </a:lnTo>
                  <a:lnTo>
                    <a:pt x="17032" y="59533"/>
                  </a:lnTo>
                  <a:lnTo>
                    <a:pt x="17307" y="62509"/>
                  </a:lnTo>
                  <a:lnTo>
                    <a:pt x="17490" y="65485"/>
                  </a:lnTo>
                  <a:lnTo>
                    <a:pt x="18606" y="68462"/>
                  </a:lnTo>
                  <a:lnTo>
                    <a:pt x="20341" y="71438"/>
                  </a:lnTo>
                  <a:lnTo>
                    <a:pt x="22490" y="74414"/>
                  </a:lnTo>
                  <a:lnTo>
                    <a:pt x="23923" y="77391"/>
                  </a:lnTo>
                  <a:lnTo>
                    <a:pt x="24879" y="80367"/>
                  </a:lnTo>
                  <a:lnTo>
                    <a:pt x="25515" y="83344"/>
                  </a:lnTo>
                  <a:lnTo>
                    <a:pt x="26932" y="86320"/>
                  </a:lnTo>
                  <a:lnTo>
                    <a:pt x="28868" y="89297"/>
                  </a:lnTo>
                  <a:lnTo>
                    <a:pt x="31152" y="92273"/>
                  </a:lnTo>
                  <a:lnTo>
                    <a:pt x="33666" y="95250"/>
                  </a:lnTo>
                  <a:lnTo>
                    <a:pt x="36335" y="98226"/>
                  </a:lnTo>
                  <a:lnTo>
                    <a:pt x="39105" y="101203"/>
                  </a:lnTo>
                  <a:lnTo>
                    <a:pt x="40953" y="104179"/>
                  </a:lnTo>
                  <a:lnTo>
                    <a:pt x="42185" y="107156"/>
                  </a:lnTo>
                  <a:lnTo>
                    <a:pt x="43006" y="110132"/>
                  </a:lnTo>
                  <a:lnTo>
                    <a:pt x="44546" y="113109"/>
                  </a:lnTo>
                  <a:lnTo>
                    <a:pt x="46564" y="116086"/>
                  </a:lnTo>
                  <a:lnTo>
                    <a:pt x="48902" y="119062"/>
                  </a:lnTo>
                  <a:lnTo>
                    <a:pt x="51453" y="121046"/>
                  </a:lnTo>
                  <a:lnTo>
                    <a:pt x="54146" y="122370"/>
                  </a:lnTo>
                  <a:lnTo>
                    <a:pt x="56933" y="123251"/>
                  </a:lnTo>
                  <a:lnTo>
                    <a:pt x="59783" y="124832"/>
                  </a:lnTo>
                  <a:lnTo>
                    <a:pt x="62675" y="126877"/>
                  </a:lnTo>
                  <a:lnTo>
                    <a:pt x="65597" y="129233"/>
                  </a:lnTo>
                  <a:lnTo>
                    <a:pt x="68535" y="130804"/>
                  </a:lnTo>
                  <a:lnTo>
                    <a:pt x="71487" y="131851"/>
                  </a:lnTo>
                  <a:lnTo>
                    <a:pt x="74447" y="132549"/>
                  </a:lnTo>
                  <a:lnTo>
                    <a:pt x="78405" y="133014"/>
                  </a:lnTo>
                  <a:lnTo>
                    <a:pt x="83027" y="133325"/>
                  </a:lnTo>
                  <a:lnTo>
                    <a:pt x="92463" y="133669"/>
                  </a:lnTo>
                  <a:lnTo>
                    <a:pt x="103354" y="133863"/>
                  </a:lnTo>
                  <a:lnTo>
                    <a:pt x="109765" y="133909"/>
                  </a:lnTo>
                  <a:lnTo>
                    <a:pt x="112865" y="132928"/>
                  </a:lnTo>
                  <a:lnTo>
                    <a:pt x="115922" y="131283"/>
                  </a:lnTo>
                  <a:lnTo>
                    <a:pt x="125016" y="125016"/>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2" name="Google Shape;3012;p88"/>
            <p:cNvSpPr/>
            <p:nvPr/>
          </p:nvSpPr>
          <p:spPr>
            <a:xfrm>
              <a:off x="7055246" y="2303551"/>
              <a:ext cx="214313" cy="231842"/>
            </a:xfrm>
            <a:custGeom>
              <a:rect b="b" l="l" r="r" t="t"/>
              <a:pathLst>
                <a:path extrusionOk="0" h="231643" w="214313">
                  <a:moveTo>
                    <a:pt x="0" y="62385"/>
                  </a:moveTo>
                  <a:lnTo>
                    <a:pt x="0" y="70073"/>
                  </a:lnTo>
                  <a:lnTo>
                    <a:pt x="6136" y="77206"/>
                  </a:lnTo>
                  <a:lnTo>
                    <a:pt x="11024" y="82290"/>
                  </a:lnTo>
                  <a:lnTo>
                    <a:pt x="13302" y="84584"/>
                  </a:lnTo>
                  <a:lnTo>
                    <a:pt x="14821" y="88099"/>
                  </a:lnTo>
                  <a:lnTo>
                    <a:pt x="15834" y="92426"/>
                  </a:lnTo>
                  <a:lnTo>
                    <a:pt x="16509" y="97295"/>
                  </a:lnTo>
                  <a:lnTo>
                    <a:pt x="17951" y="101533"/>
                  </a:lnTo>
                  <a:lnTo>
                    <a:pt x="19905" y="105351"/>
                  </a:lnTo>
                  <a:lnTo>
                    <a:pt x="22200" y="108888"/>
                  </a:lnTo>
                  <a:lnTo>
                    <a:pt x="24721" y="113231"/>
                  </a:lnTo>
                  <a:lnTo>
                    <a:pt x="30169" y="123347"/>
                  </a:lnTo>
                  <a:lnTo>
                    <a:pt x="32019" y="127831"/>
                  </a:lnTo>
                  <a:lnTo>
                    <a:pt x="33252" y="131813"/>
                  </a:lnTo>
                  <a:lnTo>
                    <a:pt x="34074" y="135459"/>
                  </a:lnTo>
                  <a:lnTo>
                    <a:pt x="35615" y="139874"/>
                  </a:lnTo>
                  <a:lnTo>
                    <a:pt x="37633" y="144802"/>
                  </a:lnTo>
                  <a:lnTo>
                    <a:pt x="39972" y="150072"/>
                  </a:lnTo>
                  <a:lnTo>
                    <a:pt x="41530" y="154577"/>
                  </a:lnTo>
                  <a:lnTo>
                    <a:pt x="42569" y="158573"/>
                  </a:lnTo>
                  <a:lnTo>
                    <a:pt x="43262" y="162229"/>
                  </a:lnTo>
                  <a:lnTo>
                    <a:pt x="44716" y="166651"/>
                  </a:lnTo>
                  <a:lnTo>
                    <a:pt x="46677" y="171582"/>
                  </a:lnTo>
                  <a:lnTo>
                    <a:pt x="48978" y="176855"/>
                  </a:lnTo>
                  <a:lnTo>
                    <a:pt x="51503" y="181363"/>
                  </a:lnTo>
                  <a:lnTo>
                    <a:pt x="54179" y="185360"/>
                  </a:lnTo>
                  <a:lnTo>
                    <a:pt x="56955" y="189016"/>
                  </a:lnTo>
                  <a:lnTo>
                    <a:pt x="58805" y="193439"/>
                  </a:lnTo>
                  <a:lnTo>
                    <a:pt x="60039" y="198371"/>
                  </a:lnTo>
                  <a:lnTo>
                    <a:pt x="62021" y="211065"/>
                  </a:lnTo>
                  <a:lnTo>
                    <a:pt x="62362" y="218004"/>
                  </a:lnTo>
                  <a:lnTo>
                    <a:pt x="62488" y="225091"/>
                  </a:lnTo>
                  <a:lnTo>
                    <a:pt x="62506" y="231642"/>
                  </a:lnTo>
                  <a:lnTo>
                    <a:pt x="62507" y="210796"/>
                  </a:lnTo>
                  <a:lnTo>
                    <a:pt x="61515" y="206966"/>
                  </a:lnTo>
                  <a:lnTo>
                    <a:pt x="59862" y="202429"/>
                  </a:lnTo>
                  <a:lnTo>
                    <a:pt x="57767" y="197419"/>
                  </a:lnTo>
                  <a:lnTo>
                    <a:pt x="55378" y="193087"/>
                  </a:lnTo>
                  <a:lnTo>
                    <a:pt x="52794" y="189207"/>
                  </a:lnTo>
                  <a:lnTo>
                    <a:pt x="50079" y="185629"/>
                  </a:lnTo>
                  <a:lnTo>
                    <a:pt x="48269" y="181258"/>
                  </a:lnTo>
                  <a:lnTo>
                    <a:pt x="47061" y="176360"/>
                  </a:lnTo>
                  <a:lnTo>
                    <a:pt x="46256" y="171111"/>
                  </a:lnTo>
                  <a:lnTo>
                    <a:pt x="44729" y="165627"/>
                  </a:lnTo>
                  <a:lnTo>
                    <a:pt x="42717" y="159986"/>
                  </a:lnTo>
                  <a:lnTo>
                    <a:pt x="40384" y="154241"/>
                  </a:lnTo>
                  <a:lnTo>
                    <a:pt x="37837" y="149419"/>
                  </a:lnTo>
                  <a:lnTo>
                    <a:pt x="35146" y="145212"/>
                  </a:lnTo>
                  <a:lnTo>
                    <a:pt x="32360" y="141416"/>
                  </a:lnTo>
                  <a:lnTo>
                    <a:pt x="30502" y="136900"/>
                  </a:lnTo>
                  <a:lnTo>
                    <a:pt x="29265" y="131905"/>
                  </a:lnTo>
                  <a:lnTo>
                    <a:pt x="28440" y="126591"/>
                  </a:lnTo>
                  <a:lnTo>
                    <a:pt x="26897" y="122056"/>
                  </a:lnTo>
                  <a:lnTo>
                    <a:pt x="24876" y="118041"/>
                  </a:lnTo>
                  <a:lnTo>
                    <a:pt x="22537" y="114372"/>
                  </a:lnTo>
                  <a:lnTo>
                    <a:pt x="19985" y="109941"/>
                  </a:lnTo>
                  <a:lnTo>
                    <a:pt x="14504" y="99726"/>
                  </a:lnTo>
                  <a:lnTo>
                    <a:pt x="12646" y="94225"/>
                  </a:lnTo>
                  <a:lnTo>
                    <a:pt x="11407" y="88572"/>
                  </a:lnTo>
                  <a:lnTo>
                    <a:pt x="10581" y="82819"/>
                  </a:lnTo>
                  <a:lnTo>
                    <a:pt x="10031" y="77992"/>
                  </a:lnTo>
                  <a:lnTo>
                    <a:pt x="9664" y="73782"/>
                  </a:lnTo>
                  <a:lnTo>
                    <a:pt x="9419" y="69983"/>
                  </a:lnTo>
                  <a:lnTo>
                    <a:pt x="9146" y="63116"/>
                  </a:lnTo>
                  <a:lnTo>
                    <a:pt x="9025" y="55764"/>
                  </a:lnTo>
                  <a:lnTo>
                    <a:pt x="8933" y="24070"/>
                  </a:lnTo>
                  <a:lnTo>
                    <a:pt x="9924" y="20966"/>
                  </a:lnTo>
                  <a:lnTo>
                    <a:pt x="13671" y="14872"/>
                  </a:lnTo>
                  <a:lnTo>
                    <a:pt x="18024" y="9013"/>
                  </a:lnTo>
                  <a:lnTo>
                    <a:pt x="22232" y="4598"/>
                  </a:lnTo>
                  <a:lnTo>
                    <a:pt x="24743" y="3025"/>
                  </a:lnTo>
                  <a:lnTo>
                    <a:pt x="30178" y="1276"/>
                  </a:lnTo>
                  <a:lnTo>
                    <a:pt x="35902" y="499"/>
                  </a:lnTo>
                  <a:lnTo>
                    <a:pt x="41754" y="153"/>
                  </a:lnTo>
                  <a:lnTo>
                    <a:pt x="47660" y="0"/>
                  </a:lnTo>
                  <a:lnTo>
                    <a:pt x="50625" y="951"/>
                  </a:lnTo>
                  <a:lnTo>
                    <a:pt x="56564" y="4654"/>
                  </a:lnTo>
                  <a:lnTo>
                    <a:pt x="62512" y="6961"/>
                  </a:lnTo>
                  <a:lnTo>
                    <a:pt x="65487" y="7576"/>
                  </a:lnTo>
                  <a:lnTo>
                    <a:pt x="71439" y="10905"/>
                  </a:lnTo>
                  <a:lnTo>
                    <a:pt x="74414" y="13182"/>
                  </a:lnTo>
                  <a:lnTo>
                    <a:pt x="76398" y="15693"/>
                  </a:lnTo>
                  <a:lnTo>
                    <a:pt x="77721" y="18358"/>
                  </a:lnTo>
                  <a:lnTo>
                    <a:pt x="78603" y="21127"/>
                  </a:lnTo>
                  <a:lnTo>
                    <a:pt x="82229" y="26850"/>
                  </a:lnTo>
                  <a:lnTo>
                    <a:pt x="84584" y="29766"/>
                  </a:lnTo>
                  <a:lnTo>
                    <a:pt x="86156" y="32701"/>
                  </a:lnTo>
                  <a:lnTo>
                    <a:pt x="87900" y="38609"/>
                  </a:lnTo>
                  <a:lnTo>
                    <a:pt x="88676" y="44542"/>
                  </a:lnTo>
                  <a:lnTo>
                    <a:pt x="89020" y="50486"/>
                  </a:lnTo>
                  <a:lnTo>
                    <a:pt x="89174" y="56435"/>
                  </a:lnTo>
                  <a:lnTo>
                    <a:pt x="89260" y="65362"/>
                  </a:lnTo>
                  <a:lnTo>
                    <a:pt x="88280" y="68339"/>
                  </a:lnTo>
                  <a:lnTo>
                    <a:pt x="84545" y="74291"/>
                  </a:lnTo>
                  <a:lnTo>
                    <a:pt x="82159" y="76276"/>
                  </a:lnTo>
                  <a:lnTo>
                    <a:pt x="79578" y="77598"/>
                  </a:lnTo>
                  <a:lnTo>
                    <a:pt x="76864" y="78480"/>
                  </a:lnTo>
                  <a:lnTo>
                    <a:pt x="71204" y="82106"/>
                  </a:lnTo>
                  <a:lnTo>
                    <a:pt x="68305" y="84462"/>
                  </a:lnTo>
                  <a:lnTo>
                    <a:pt x="66372" y="87025"/>
                  </a:lnTo>
                  <a:lnTo>
                    <a:pt x="64225" y="92518"/>
                  </a:lnTo>
                  <a:lnTo>
                    <a:pt x="60625" y="98267"/>
                  </a:lnTo>
                  <a:lnTo>
                    <a:pt x="58275" y="101189"/>
                  </a:lnTo>
                  <a:lnTo>
                    <a:pt x="55718" y="103137"/>
                  </a:lnTo>
                  <a:lnTo>
                    <a:pt x="53020" y="104435"/>
                  </a:lnTo>
                  <a:lnTo>
                    <a:pt x="47377" y="105879"/>
                  </a:lnTo>
                  <a:lnTo>
                    <a:pt x="41561" y="106520"/>
                  </a:lnTo>
                  <a:lnTo>
                    <a:pt x="35669" y="106805"/>
                  </a:lnTo>
                  <a:lnTo>
                    <a:pt x="29743" y="106932"/>
                  </a:lnTo>
                  <a:lnTo>
                    <a:pt x="17872" y="107033"/>
                  </a:lnTo>
                  <a:lnTo>
                    <a:pt x="17863" y="107033"/>
                  </a:lnTo>
                  <a:lnTo>
                    <a:pt x="22601" y="107033"/>
                  </a:lnTo>
                  <a:lnTo>
                    <a:pt x="24989" y="108025"/>
                  </a:lnTo>
                  <a:lnTo>
                    <a:pt x="30288" y="111774"/>
                  </a:lnTo>
                  <a:lnTo>
                    <a:pt x="33090" y="113170"/>
                  </a:lnTo>
                  <a:lnTo>
                    <a:pt x="38850" y="114721"/>
                  </a:lnTo>
                  <a:lnTo>
                    <a:pt x="44716" y="115411"/>
                  </a:lnTo>
                  <a:lnTo>
                    <a:pt x="47670" y="115595"/>
                  </a:lnTo>
                  <a:lnTo>
                    <a:pt x="51623" y="116710"/>
                  </a:lnTo>
                  <a:lnTo>
                    <a:pt x="56244" y="118445"/>
                  </a:lnTo>
                  <a:lnTo>
                    <a:pt x="61308" y="120595"/>
                  </a:lnTo>
                  <a:lnTo>
                    <a:pt x="65677" y="122027"/>
                  </a:lnTo>
                  <a:lnTo>
                    <a:pt x="69581" y="122982"/>
                  </a:lnTo>
                  <a:lnTo>
                    <a:pt x="73176" y="123619"/>
                  </a:lnTo>
                  <a:lnTo>
                    <a:pt x="77558" y="125036"/>
                  </a:lnTo>
                  <a:lnTo>
                    <a:pt x="82462" y="126972"/>
                  </a:lnTo>
                  <a:lnTo>
                    <a:pt x="87718" y="129256"/>
                  </a:lnTo>
                  <a:lnTo>
                    <a:pt x="93204" y="130778"/>
                  </a:lnTo>
                  <a:lnTo>
                    <a:pt x="98848" y="131792"/>
                  </a:lnTo>
                  <a:lnTo>
                    <a:pt x="104593" y="132469"/>
                  </a:lnTo>
                  <a:lnTo>
                    <a:pt x="109416" y="133912"/>
                  </a:lnTo>
                  <a:lnTo>
                    <a:pt x="113624" y="135867"/>
                  </a:lnTo>
                  <a:lnTo>
                    <a:pt x="117421" y="138162"/>
                  </a:lnTo>
                  <a:lnTo>
                    <a:pt x="121937" y="139692"/>
                  </a:lnTo>
                  <a:lnTo>
                    <a:pt x="126931" y="140712"/>
                  </a:lnTo>
                  <a:lnTo>
                    <a:pt x="132247" y="141392"/>
                  </a:lnTo>
                  <a:lnTo>
                    <a:pt x="137773" y="142838"/>
                  </a:lnTo>
                  <a:lnTo>
                    <a:pt x="143442" y="144793"/>
                  </a:lnTo>
                  <a:lnTo>
                    <a:pt x="149206" y="147089"/>
                  </a:lnTo>
                  <a:lnTo>
                    <a:pt x="154041" y="149612"/>
                  </a:lnTo>
                  <a:lnTo>
                    <a:pt x="158256" y="152287"/>
                  </a:lnTo>
                  <a:lnTo>
                    <a:pt x="162059" y="155061"/>
                  </a:lnTo>
                  <a:lnTo>
                    <a:pt x="165586" y="156911"/>
                  </a:lnTo>
                  <a:lnTo>
                    <a:pt x="172151" y="158967"/>
                  </a:lnTo>
                  <a:lnTo>
                    <a:pt x="178376" y="162526"/>
                  </a:lnTo>
                  <a:lnTo>
                    <a:pt x="181424" y="164864"/>
                  </a:lnTo>
                  <a:lnTo>
                    <a:pt x="187459" y="167462"/>
                  </a:lnTo>
                  <a:lnTo>
                    <a:pt x="193448" y="168617"/>
                  </a:lnTo>
                  <a:lnTo>
                    <a:pt x="199416" y="169130"/>
                  </a:lnTo>
                  <a:lnTo>
                    <a:pt x="205376" y="169359"/>
                  </a:lnTo>
                  <a:lnTo>
                    <a:pt x="214312" y="16954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3" name="Google Shape;3013;p88"/>
            <p:cNvSpPr/>
            <p:nvPr/>
          </p:nvSpPr>
          <p:spPr>
            <a:xfrm>
              <a:off x="7223521" y="2170162"/>
              <a:ext cx="214313" cy="266777"/>
            </a:xfrm>
            <a:custGeom>
              <a:rect b="b" l="l" r="r" t="t"/>
              <a:pathLst>
                <a:path extrusionOk="0" h="267768" w="214301">
                  <a:moveTo>
                    <a:pt x="0" y="98226"/>
                  </a:moveTo>
                  <a:lnTo>
                    <a:pt x="0" y="102967"/>
                  </a:lnTo>
                  <a:lnTo>
                    <a:pt x="992" y="104363"/>
                  </a:lnTo>
                  <a:lnTo>
                    <a:pt x="2644" y="105294"/>
                  </a:lnTo>
                  <a:lnTo>
                    <a:pt x="4740" y="105915"/>
                  </a:lnTo>
                  <a:lnTo>
                    <a:pt x="6137" y="107321"/>
                  </a:lnTo>
                  <a:lnTo>
                    <a:pt x="7067" y="109250"/>
                  </a:lnTo>
                  <a:lnTo>
                    <a:pt x="8102" y="114040"/>
                  </a:lnTo>
                  <a:lnTo>
                    <a:pt x="8561" y="119475"/>
                  </a:lnTo>
                  <a:lnTo>
                    <a:pt x="9676" y="122314"/>
                  </a:lnTo>
                  <a:lnTo>
                    <a:pt x="15986" y="132042"/>
                  </a:lnTo>
                  <a:lnTo>
                    <a:pt x="18594" y="136645"/>
                  </a:lnTo>
                  <a:lnTo>
                    <a:pt x="21326" y="141698"/>
                  </a:lnTo>
                  <a:lnTo>
                    <a:pt x="27007" y="149958"/>
                  </a:lnTo>
                  <a:lnTo>
                    <a:pt x="32838" y="157929"/>
                  </a:lnTo>
                  <a:lnTo>
                    <a:pt x="35783" y="162833"/>
                  </a:lnTo>
                  <a:lnTo>
                    <a:pt x="38738" y="168086"/>
                  </a:lnTo>
                  <a:lnTo>
                    <a:pt x="40707" y="172581"/>
                  </a:lnTo>
                  <a:lnTo>
                    <a:pt x="42896" y="180221"/>
                  </a:lnTo>
                  <a:lnTo>
                    <a:pt x="44473" y="184639"/>
                  </a:lnTo>
                  <a:lnTo>
                    <a:pt x="46515" y="189569"/>
                  </a:lnTo>
                  <a:lnTo>
                    <a:pt x="48870" y="194840"/>
                  </a:lnTo>
                  <a:lnTo>
                    <a:pt x="51431" y="199346"/>
                  </a:lnTo>
                  <a:lnTo>
                    <a:pt x="56923" y="206999"/>
                  </a:lnTo>
                  <a:lnTo>
                    <a:pt x="58784" y="211421"/>
                  </a:lnTo>
                  <a:lnTo>
                    <a:pt x="60025" y="216354"/>
                  </a:lnTo>
                  <a:lnTo>
                    <a:pt x="60853" y="221626"/>
                  </a:lnTo>
                  <a:lnTo>
                    <a:pt x="61404" y="226133"/>
                  </a:lnTo>
                  <a:lnTo>
                    <a:pt x="62017" y="233787"/>
                  </a:lnTo>
                  <a:lnTo>
                    <a:pt x="63173" y="237217"/>
                  </a:lnTo>
                  <a:lnTo>
                    <a:pt x="67102" y="243675"/>
                  </a:lnTo>
                  <a:lnTo>
                    <a:pt x="69510" y="249851"/>
                  </a:lnTo>
                  <a:lnTo>
                    <a:pt x="70154" y="252888"/>
                  </a:lnTo>
                  <a:lnTo>
                    <a:pt x="71574" y="254912"/>
                  </a:lnTo>
                  <a:lnTo>
                    <a:pt x="73511" y="256261"/>
                  </a:lnTo>
                  <a:lnTo>
                    <a:pt x="75797" y="257161"/>
                  </a:lnTo>
                  <a:lnTo>
                    <a:pt x="77320" y="258753"/>
                  </a:lnTo>
                  <a:lnTo>
                    <a:pt x="78336" y="260807"/>
                  </a:lnTo>
                  <a:lnTo>
                    <a:pt x="80331" y="267767"/>
                  </a:lnTo>
                  <a:lnTo>
                    <a:pt x="80365" y="246896"/>
                  </a:lnTo>
                  <a:lnTo>
                    <a:pt x="79374" y="243972"/>
                  </a:lnTo>
                  <a:lnTo>
                    <a:pt x="75625" y="238077"/>
                  </a:lnTo>
                  <a:lnTo>
                    <a:pt x="74229" y="234124"/>
                  </a:lnTo>
                  <a:lnTo>
                    <a:pt x="73299" y="229505"/>
                  </a:lnTo>
                  <a:lnTo>
                    <a:pt x="72678" y="224440"/>
                  </a:lnTo>
                  <a:lnTo>
                    <a:pt x="71988" y="216168"/>
                  </a:lnTo>
                  <a:lnTo>
                    <a:pt x="71805" y="212572"/>
                  </a:lnTo>
                  <a:lnTo>
                    <a:pt x="70690" y="208191"/>
                  </a:lnTo>
                  <a:lnTo>
                    <a:pt x="68954" y="203286"/>
                  </a:lnTo>
                  <a:lnTo>
                    <a:pt x="66806" y="198032"/>
                  </a:lnTo>
                  <a:lnTo>
                    <a:pt x="65373" y="192544"/>
                  </a:lnTo>
                  <a:lnTo>
                    <a:pt x="64417" y="186902"/>
                  </a:lnTo>
                  <a:lnTo>
                    <a:pt x="63781" y="181156"/>
                  </a:lnTo>
                  <a:lnTo>
                    <a:pt x="62364" y="175341"/>
                  </a:lnTo>
                  <a:lnTo>
                    <a:pt x="60428" y="169479"/>
                  </a:lnTo>
                  <a:lnTo>
                    <a:pt x="58144" y="163588"/>
                  </a:lnTo>
                  <a:lnTo>
                    <a:pt x="56622" y="158668"/>
                  </a:lnTo>
                  <a:lnTo>
                    <a:pt x="54930" y="150555"/>
                  </a:lnTo>
                  <a:lnTo>
                    <a:pt x="54479" y="146010"/>
                  </a:lnTo>
                  <a:lnTo>
                    <a:pt x="54179" y="140996"/>
                  </a:lnTo>
                  <a:lnTo>
                    <a:pt x="53978" y="135669"/>
                  </a:lnTo>
                  <a:lnTo>
                    <a:pt x="52853" y="130133"/>
                  </a:lnTo>
                  <a:lnTo>
                    <a:pt x="51110" y="124459"/>
                  </a:lnTo>
                  <a:lnTo>
                    <a:pt x="48956" y="118691"/>
                  </a:lnTo>
                  <a:lnTo>
                    <a:pt x="46528" y="113854"/>
                  </a:lnTo>
                  <a:lnTo>
                    <a:pt x="41184" y="105833"/>
                  </a:lnTo>
                  <a:lnTo>
                    <a:pt x="35501" y="98961"/>
                  </a:lnTo>
                  <a:lnTo>
                    <a:pt x="32598" y="95740"/>
                  </a:lnTo>
                  <a:lnTo>
                    <a:pt x="30661" y="92600"/>
                  </a:lnTo>
                  <a:lnTo>
                    <a:pt x="28510" y="86465"/>
                  </a:lnTo>
                  <a:lnTo>
                    <a:pt x="27554" y="80431"/>
                  </a:lnTo>
                  <a:lnTo>
                    <a:pt x="27299" y="77433"/>
                  </a:lnTo>
                  <a:lnTo>
                    <a:pt x="26136" y="74442"/>
                  </a:lnTo>
                  <a:lnTo>
                    <a:pt x="20753" y="66484"/>
                  </a:lnTo>
                  <a:lnTo>
                    <a:pt x="17861" y="62511"/>
                  </a:lnTo>
                  <a:lnTo>
                    <a:pt x="17860" y="62508"/>
                  </a:lnTo>
                  <a:lnTo>
                    <a:pt x="22600" y="67248"/>
                  </a:lnTo>
                  <a:lnTo>
                    <a:pt x="23996" y="69637"/>
                  </a:lnTo>
                  <a:lnTo>
                    <a:pt x="26953" y="77739"/>
                  </a:lnTo>
                  <a:lnTo>
                    <a:pt x="31161" y="83498"/>
                  </a:lnTo>
                  <a:lnTo>
                    <a:pt x="36339" y="89365"/>
                  </a:lnTo>
                  <a:lnTo>
                    <a:pt x="41947" y="95280"/>
                  </a:lnTo>
                  <a:lnTo>
                    <a:pt x="47747" y="101216"/>
                  </a:lnTo>
                  <a:lnTo>
                    <a:pt x="51675" y="104188"/>
                  </a:lnTo>
                  <a:lnTo>
                    <a:pt x="56278" y="107162"/>
                  </a:lnTo>
                  <a:lnTo>
                    <a:pt x="61332" y="110136"/>
                  </a:lnTo>
                  <a:lnTo>
                    <a:pt x="65693" y="114104"/>
                  </a:lnTo>
                  <a:lnTo>
                    <a:pt x="69592" y="118733"/>
                  </a:lnTo>
                  <a:lnTo>
                    <a:pt x="73184" y="123803"/>
                  </a:lnTo>
                  <a:lnTo>
                    <a:pt x="77562" y="128176"/>
                  </a:lnTo>
                  <a:lnTo>
                    <a:pt x="82465" y="132084"/>
                  </a:lnTo>
                  <a:lnTo>
                    <a:pt x="87719" y="135680"/>
                  </a:lnTo>
                  <a:lnTo>
                    <a:pt x="93206" y="139071"/>
                  </a:lnTo>
                  <a:lnTo>
                    <a:pt x="98848" y="142323"/>
                  </a:lnTo>
                  <a:lnTo>
                    <a:pt x="110409" y="148583"/>
                  </a:lnTo>
                  <a:lnTo>
                    <a:pt x="122161" y="154672"/>
                  </a:lnTo>
                  <a:lnTo>
                    <a:pt x="127081" y="158677"/>
                  </a:lnTo>
                  <a:lnTo>
                    <a:pt x="131354" y="163331"/>
                  </a:lnTo>
                  <a:lnTo>
                    <a:pt x="135194" y="168419"/>
                  </a:lnTo>
                  <a:lnTo>
                    <a:pt x="138745" y="172802"/>
                  </a:lnTo>
                  <a:lnTo>
                    <a:pt x="145339" y="180319"/>
                  </a:lnTo>
                  <a:lnTo>
                    <a:pt x="149478" y="182720"/>
                  </a:lnTo>
                  <a:lnTo>
                    <a:pt x="154222" y="184321"/>
                  </a:lnTo>
                  <a:lnTo>
                    <a:pt x="159369" y="185389"/>
                  </a:lnTo>
                  <a:lnTo>
                    <a:pt x="163793" y="187092"/>
                  </a:lnTo>
                  <a:lnTo>
                    <a:pt x="167734" y="189220"/>
                  </a:lnTo>
                  <a:lnTo>
                    <a:pt x="171354" y="191631"/>
                  </a:lnTo>
                  <a:lnTo>
                    <a:pt x="178021" y="196955"/>
                  </a:lnTo>
                  <a:lnTo>
                    <a:pt x="181189" y="199765"/>
                  </a:lnTo>
                  <a:lnTo>
                    <a:pt x="184292" y="201637"/>
                  </a:lnTo>
                  <a:lnTo>
                    <a:pt x="190387" y="203718"/>
                  </a:lnTo>
                  <a:lnTo>
                    <a:pt x="192408" y="205265"/>
                  </a:lnTo>
                  <a:lnTo>
                    <a:pt x="193756" y="207288"/>
                  </a:lnTo>
                  <a:lnTo>
                    <a:pt x="194655" y="209629"/>
                  </a:lnTo>
                  <a:lnTo>
                    <a:pt x="196247" y="211190"/>
                  </a:lnTo>
                  <a:lnTo>
                    <a:pt x="198299" y="212231"/>
                  </a:lnTo>
                  <a:lnTo>
                    <a:pt x="203227" y="213387"/>
                  </a:lnTo>
                  <a:lnTo>
                    <a:pt x="208723" y="213901"/>
                  </a:lnTo>
                  <a:lnTo>
                    <a:pt x="213822" y="214276"/>
                  </a:lnTo>
                  <a:lnTo>
                    <a:pt x="214269" y="206620"/>
                  </a:lnTo>
                  <a:lnTo>
                    <a:pt x="214300" y="201009"/>
                  </a:lnTo>
                  <a:lnTo>
                    <a:pt x="211660" y="193186"/>
                  </a:lnTo>
                  <a:lnTo>
                    <a:pt x="209567" y="188322"/>
                  </a:lnTo>
                  <a:lnTo>
                    <a:pt x="208173" y="183095"/>
                  </a:lnTo>
                  <a:lnTo>
                    <a:pt x="207242" y="177625"/>
                  </a:lnTo>
                  <a:lnTo>
                    <a:pt x="206623" y="171995"/>
                  </a:lnTo>
                  <a:lnTo>
                    <a:pt x="205217" y="167249"/>
                  </a:lnTo>
                  <a:lnTo>
                    <a:pt x="201009" y="159330"/>
                  </a:lnTo>
                  <a:lnTo>
                    <a:pt x="199491" y="154837"/>
                  </a:lnTo>
                  <a:lnTo>
                    <a:pt x="198478" y="149857"/>
                  </a:lnTo>
                  <a:lnTo>
                    <a:pt x="197802" y="144553"/>
                  </a:lnTo>
                  <a:lnTo>
                    <a:pt x="197352" y="140025"/>
                  </a:lnTo>
                  <a:lnTo>
                    <a:pt x="196853" y="132348"/>
                  </a:lnTo>
                  <a:lnTo>
                    <a:pt x="195727" y="127919"/>
                  </a:lnTo>
                  <a:lnTo>
                    <a:pt x="193985" y="122982"/>
                  </a:lnTo>
                  <a:lnTo>
                    <a:pt x="191831" y="117707"/>
                  </a:lnTo>
                  <a:lnTo>
                    <a:pt x="190394" y="113198"/>
                  </a:lnTo>
                  <a:lnTo>
                    <a:pt x="188800" y="105542"/>
                  </a:lnTo>
                  <a:lnTo>
                    <a:pt x="187381" y="101119"/>
                  </a:lnTo>
                  <a:lnTo>
                    <a:pt x="185444" y="96186"/>
                  </a:lnTo>
                  <a:lnTo>
                    <a:pt x="183160" y="90913"/>
                  </a:lnTo>
                  <a:lnTo>
                    <a:pt x="181639" y="86405"/>
                  </a:lnTo>
                  <a:lnTo>
                    <a:pt x="179946" y="78751"/>
                  </a:lnTo>
                  <a:lnTo>
                    <a:pt x="179195" y="72042"/>
                  </a:lnTo>
                  <a:lnTo>
                    <a:pt x="178861" y="64760"/>
                  </a:lnTo>
                  <a:lnTo>
                    <a:pt x="178629" y="42948"/>
                  </a:lnTo>
                  <a:lnTo>
                    <a:pt x="178593"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4" name="Google Shape;3014;p88"/>
            <p:cNvSpPr/>
            <p:nvPr/>
          </p:nvSpPr>
          <p:spPr>
            <a:xfrm>
              <a:off x="7474347" y="2125699"/>
              <a:ext cx="177800" cy="214374"/>
            </a:xfrm>
            <a:custGeom>
              <a:rect b="b" l="l" r="r" t="t"/>
              <a:pathLst>
                <a:path extrusionOk="0" h="214273" w="178483">
                  <a:moveTo>
                    <a:pt x="8818" y="17856"/>
                  </a:moveTo>
                  <a:lnTo>
                    <a:pt x="8818" y="30284"/>
                  </a:lnTo>
                  <a:lnTo>
                    <a:pt x="9810" y="33087"/>
                  </a:lnTo>
                  <a:lnTo>
                    <a:pt x="13558" y="38846"/>
                  </a:lnTo>
                  <a:lnTo>
                    <a:pt x="15885" y="44713"/>
                  </a:lnTo>
                  <a:lnTo>
                    <a:pt x="16919" y="50628"/>
                  </a:lnTo>
                  <a:lnTo>
                    <a:pt x="17379" y="56564"/>
                  </a:lnTo>
                  <a:lnTo>
                    <a:pt x="17584" y="62510"/>
                  </a:lnTo>
                  <a:lnTo>
                    <a:pt x="17698" y="74081"/>
                  </a:lnTo>
                  <a:lnTo>
                    <a:pt x="17714" y="79152"/>
                  </a:lnTo>
                  <a:lnTo>
                    <a:pt x="18718" y="84516"/>
                  </a:lnTo>
                  <a:lnTo>
                    <a:pt x="20379" y="90077"/>
                  </a:lnTo>
                  <a:lnTo>
                    <a:pt x="22477" y="95769"/>
                  </a:lnTo>
                  <a:lnTo>
                    <a:pt x="23878" y="101548"/>
                  </a:lnTo>
                  <a:lnTo>
                    <a:pt x="24811" y="107385"/>
                  </a:lnTo>
                  <a:lnTo>
                    <a:pt x="25433" y="113260"/>
                  </a:lnTo>
                  <a:lnTo>
                    <a:pt x="25848" y="118170"/>
                  </a:lnTo>
                  <a:lnTo>
                    <a:pt x="26124" y="122435"/>
                  </a:lnTo>
                  <a:lnTo>
                    <a:pt x="26308" y="126270"/>
                  </a:lnTo>
                  <a:lnTo>
                    <a:pt x="26513" y="135824"/>
                  </a:lnTo>
                  <a:lnTo>
                    <a:pt x="26568" y="141149"/>
                  </a:lnTo>
                  <a:lnTo>
                    <a:pt x="27596" y="145692"/>
                  </a:lnTo>
                  <a:lnTo>
                    <a:pt x="29274" y="149713"/>
                  </a:lnTo>
                  <a:lnTo>
                    <a:pt x="31385" y="153385"/>
                  </a:lnTo>
                  <a:lnTo>
                    <a:pt x="32792" y="157818"/>
                  </a:lnTo>
                  <a:lnTo>
                    <a:pt x="33730" y="162758"/>
                  </a:lnTo>
                  <a:lnTo>
                    <a:pt x="34356" y="168035"/>
                  </a:lnTo>
                  <a:lnTo>
                    <a:pt x="34772" y="172545"/>
                  </a:lnTo>
                  <a:lnTo>
                    <a:pt x="35050" y="176544"/>
                  </a:lnTo>
                  <a:lnTo>
                    <a:pt x="35236" y="180203"/>
                  </a:lnTo>
                  <a:lnTo>
                    <a:pt x="36352" y="183634"/>
                  </a:lnTo>
                  <a:lnTo>
                    <a:pt x="40237" y="190092"/>
                  </a:lnTo>
                  <a:lnTo>
                    <a:pt x="42625" y="196269"/>
                  </a:lnTo>
                  <a:lnTo>
                    <a:pt x="44158" y="203579"/>
                  </a:lnTo>
                  <a:lnTo>
                    <a:pt x="44425" y="209586"/>
                  </a:lnTo>
                  <a:lnTo>
                    <a:pt x="44535" y="214272"/>
                  </a:lnTo>
                  <a:lnTo>
                    <a:pt x="44536" y="188576"/>
                  </a:lnTo>
                  <a:lnTo>
                    <a:pt x="43544" y="184255"/>
                  </a:lnTo>
                  <a:lnTo>
                    <a:pt x="41891" y="180382"/>
                  </a:lnTo>
                  <a:lnTo>
                    <a:pt x="39796" y="176808"/>
                  </a:lnTo>
                  <a:lnTo>
                    <a:pt x="37407" y="172441"/>
                  </a:lnTo>
                  <a:lnTo>
                    <a:pt x="32108" y="162297"/>
                  </a:lnTo>
                  <a:lnTo>
                    <a:pt x="30298" y="157806"/>
                  </a:lnTo>
                  <a:lnTo>
                    <a:pt x="29090" y="153820"/>
                  </a:lnTo>
                  <a:lnTo>
                    <a:pt x="28285" y="150170"/>
                  </a:lnTo>
                  <a:lnTo>
                    <a:pt x="27750" y="145753"/>
                  </a:lnTo>
                  <a:lnTo>
                    <a:pt x="27392" y="140823"/>
                  </a:lnTo>
                  <a:lnTo>
                    <a:pt x="27154" y="135553"/>
                  </a:lnTo>
                  <a:lnTo>
                    <a:pt x="26002" y="130055"/>
                  </a:lnTo>
                  <a:lnTo>
                    <a:pt x="24242" y="124405"/>
                  </a:lnTo>
                  <a:lnTo>
                    <a:pt x="22077" y="118654"/>
                  </a:lnTo>
                  <a:lnTo>
                    <a:pt x="20634" y="112836"/>
                  </a:lnTo>
                  <a:lnTo>
                    <a:pt x="19671" y="106973"/>
                  </a:lnTo>
                  <a:lnTo>
                    <a:pt x="19029" y="101079"/>
                  </a:lnTo>
                  <a:lnTo>
                    <a:pt x="18602" y="95166"/>
                  </a:lnTo>
                  <a:lnTo>
                    <a:pt x="18317" y="89240"/>
                  </a:lnTo>
                  <a:lnTo>
                    <a:pt x="17916" y="74063"/>
                  </a:lnTo>
                  <a:lnTo>
                    <a:pt x="17757" y="43063"/>
                  </a:lnTo>
                  <a:lnTo>
                    <a:pt x="16762" y="39621"/>
                  </a:lnTo>
                  <a:lnTo>
                    <a:pt x="13010" y="33152"/>
                  </a:lnTo>
                  <a:lnTo>
                    <a:pt x="10680" y="26969"/>
                  </a:lnTo>
                  <a:lnTo>
                    <a:pt x="9645" y="20914"/>
                  </a:lnTo>
                  <a:lnTo>
                    <a:pt x="9186" y="14915"/>
                  </a:lnTo>
                  <a:lnTo>
                    <a:pt x="8070" y="11927"/>
                  </a:lnTo>
                  <a:lnTo>
                    <a:pt x="4186" y="5960"/>
                  </a:lnTo>
                  <a:lnTo>
                    <a:pt x="0" y="151"/>
                  </a:lnTo>
                  <a:lnTo>
                    <a:pt x="4661" y="42"/>
                  </a:lnTo>
                  <a:lnTo>
                    <a:pt x="8452" y="0"/>
                  </a:lnTo>
                  <a:lnTo>
                    <a:pt x="8708" y="4738"/>
                  </a:lnTo>
                  <a:lnTo>
                    <a:pt x="8784" y="12425"/>
                  </a:lnTo>
                  <a:lnTo>
                    <a:pt x="9788" y="15228"/>
                  </a:lnTo>
                  <a:lnTo>
                    <a:pt x="13548" y="20987"/>
                  </a:lnTo>
                  <a:lnTo>
                    <a:pt x="18526" y="26854"/>
                  </a:lnTo>
                  <a:lnTo>
                    <a:pt x="21243" y="29807"/>
                  </a:lnTo>
                  <a:lnTo>
                    <a:pt x="24046" y="33761"/>
                  </a:lnTo>
                  <a:lnTo>
                    <a:pt x="26908" y="38381"/>
                  </a:lnTo>
                  <a:lnTo>
                    <a:pt x="29807" y="43446"/>
                  </a:lnTo>
                  <a:lnTo>
                    <a:pt x="32732" y="47814"/>
                  </a:lnTo>
                  <a:lnTo>
                    <a:pt x="35675" y="51718"/>
                  </a:lnTo>
                  <a:lnTo>
                    <a:pt x="38629" y="55314"/>
                  </a:lnTo>
                  <a:lnTo>
                    <a:pt x="41590" y="58702"/>
                  </a:lnTo>
                  <a:lnTo>
                    <a:pt x="44557" y="61954"/>
                  </a:lnTo>
                  <a:lnTo>
                    <a:pt x="47526" y="65114"/>
                  </a:lnTo>
                  <a:lnTo>
                    <a:pt x="76452" y="94397"/>
                  </a:lnTo>
                  <a:lnTo>
                    <a:pt x="82864" y="100822"/>
                  </a:lnTo>
                  <a:lnTo>
                    <a:pt x="86955" y="103924"/>
                  </a:lnTo>
                  <a:lnTo>
                    <a:pt x="91667" y="106985"/>
                  </a:lnTo>
                  <a:lnTo>
                    <a:pt x="96792" y="110017"/>
                  </a:lnTo>
                  <a:lnTo>
                    <a:pt x="101202" y="113031"/>
                  </a:lnTo>
                  <a:lnTo>
                    <a:pt x="105134" y="116032"/>
                  </a:lnTo>
                  <a:lnTo>
                    <a:pt x="108747" y="119025"/>
                  </a:lnTo>
                  <a:lnTo>
                    <a:pt x="112148" y="122013"/>
                  </a:lnTo>
                  <a:lnTo>
                    <a:pt x="115408" y="124997"/>
                  </a:lnTo>
                  <a:lnTo>
                    <a:pt x="118573" y="127978"/>
                  </a:lnTo>
                  <a:lnTo>
                    <a:pt x="122668" y="130958"/>
                  </a:lnTo>
                  <a:lnTo>
                    <a:pt x="127381" y="133937"/>
                  </a:lnTo>
                  <a:lnTo>
                    <a:pt x="132509" y="136915"/>
                  </a:lnTo>
                  <a:lnTo>
                    <a:pt x="136919" y="139892"/>
                  </a:lnTo>
                  <a:lnTo>
                    <a:pt x="140851" y="142870"/>
                  </a:lnTo>
                  <a:lnTo>
                    <a:pt x="149552" y="150036"/>
                  </a:lnTo>
                  <a:lnTo>
                    <a:pt x="151256" y="150625"/>
                  </a:lnTo>
                  <a:lnTo>
                    <a:pt x="155799" y="151278"/>
                  </a:lnTo>
                  <a:lnTo>
                    <a:pt x="158398" y="152444"/>
                  </a:lnTo>
                  <a:lnTo>
                    <a:pt x="163933" y="156386"/>
                  </a:lnTo>
                  <a:lnTo>
                    <a:pt x="167887" y="159443"/>
                  </a:lnTo>
                  <a:lnTo>
                    <a:pt x="171458" y="160159"/>
                  </a:lnTo>
                  <a:lnTo>
                    <a:pt x="178482" y="160731"/>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5" name="Google Shape;3015;p88"/>
            <p:cNvSpPr/>
            <p:nvPr/>
          </p:nvSpPr>
          <p:spPr>
            <a:xfrm>
              <a:off x="7518797" y="2224153"/>
              <a:ext cx="61913" cy="25407"/>
            </a:xfrm>
            <a:custGeom>
              <a:rect b="b" l="l" r="r" t="t"/>
              <a:pathLst>
                <a:path extrusionOk="0" h="26790" w="62509">
                  <a:moveTo>
                    <a:pt x="0" y="26789"/>
                  </a:moveTo>
                  <a:lnTo>
                    <a:pt x="0" y="22048"/>
                  </a:lnTo>
                  <a:lnTo>
                    <a:pt x="993" y="20652"/>
                  </a:lnTo>
                  <a:lnTo>
                    <a:pt x="2645" y="19721"/>
                  </a:lnTo>
                  <a:lnTo>
                    <a:pt x="4740" y="19100"/>
                  </a:lnTo>
                  <a:lnTo>
                    <a:pt x="7129" y="17694"/>
                  </a:lnTo>
                  <a:lnTo>
                    <a:pt x="9713" y="15765"/>
                  </a:lnTo>
                  <a:lnTo>
                    <a:pt x="12428" y="13486"/>
                  </a:lnTo>
                  <a:lnTo>
                    <a:pt x="15231" y="11967"/>
                  </a:lnTo>
                  <a:lnTo>
                    <a:pt x="18092" y="10955"/>
                  </a:lnTo>
                  <a:lnTo>
                    <a:pt x="20991" y="10279"/>
                  </a:lnTo>
                  <a:lnTo>
                    <a:pt x="23916" y="8837"/>
                  </a:lnTo>
                  <a:lnTo>
                    <a:pt x="26858" y="6884"/>
                  </a:lnTo>
                  <a:lnTo>
                    <a:pt x="29812" y="4589"/>
                  </a:lnTo>
                  <a:lnTo>
                    <a:pt x="32774" y="3059"/>
                  </a:lnTo>
                  <a:lnTo>
                    <a:pt x="35739" y="2039"/>
                  </a:lnTo>
                  <a:lnTo>
                    <a:pt x="38709" y="1359"/>
                  </a:lnTo>
                  <a:lnTo>
                    <a:pt x="41681" y="906"/>
                  </a:lnTo>
                  <a:lnTo>
                    <a:pt x="44654" y="604"/>
                  </a:lnTo>
                  <a:lnTo>
                    <a:pt x="47628" y="403"/>
                  </a:lnTo>
                  <a:lnTo>
                    <a:pt x="50604" y="268"/>
                  </a:lnTo>
                  <a:lnTo>
                    <a:pt x="62508" y="0"/>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6" name="Google Shape;3016;p88"/>
            <p:cNvSpPr/>
            <p:nvPr/>
          </p:nvSpPr>
          <p:spPr>
            <a:xfrm>
              <a:off x="7625160" y="2054241"/>
              <a:ext cx="26987" cy="106394"/>
            </a:xfrm>
            <a:custGeom>
              <a:rect b="b" l="l" r="r" t="t"/>
              <a:pathLst>
                <a:path extrusionOk="0" h="107157" w="26790">
                  <a:moveTo>
                    <a:pt x="8929" y="0"/>
                  </a:moveTo>
                  <a:lnTo>
                    <a:pt x="8929" y="22199"/>
                  </a:lnTo>
                  <a:lnTo>
                    <a:pt x="7937" y="24721"/>
                  </a:lnTo>
                  <a:lnTo>
                    <a:pt x="6284" y="27395"/>
                  </a:lnTo>
                  <a:lnTo>
                    <a:pt x="4189" y="30169"/>
                  </a:lnTo>
                  <a:lnTo>
                    <a:pt x="2792" y="33011"/>
                  </a:lnTo>
                  <a:lnTo>
                    <a:pt x="1862" y="35898"/>
                  </a:lnTo>
                  <a:lnTo>
                    <a:pt x="1241" y="38815"/>
                  </a:lnTo>
                  <a:lnTo>
                    <a:pt x="827" y="41751"/>
                  </a:lnTo>
                  <a:lnTo>
                    <a:pt x="552" y="44701"/>
                  </a:lnTo>
                  <a:lnTo>
                    <a:pt x="368" y="47660"/>
                  </a:lnTo>
                  <a:lnTo>
                    <a:pt x="163" y="53594"/>
                  </a:lnTo>
                  <a:lnTo>
                    <a:pt x="21" y="62326"/>
                  </a:lnTo>
                  <a:lnTo>
                    <a:pt x="0" y="87565"/>
                  </a:lnTo>
                  <a:lnTo>
                    <a:pt x="993" y="89134"/>
                  </a:lnTo>
                  <a:lnTo>
                    <a:pt x="2645" y="91173"/>
                  </a:lnTo>
                  <a:lnTo>
                    <a:pt x="7689" y="96833"/>
                  </a:lnTo>
                  <a:lnTo>
                    <a:pt x="8101" y="98289"/>
                  </a:lnTo>
                  <a:lnTo>
                    <a:pt x="8377" y="100253"/>
                  </a:lnTo>
                  <a:lnTo>
                    <a:pt x="8561" y="102554"/>
                  </a:lnTo>
                  <a:lnTo>
                    <a:pt x="9676" y="104088"/>
                  </a:lnTo>
                  <a:lnTo>
                    <a:pt x="11411" y="105110"/>
                  </a:lnTo>
                  <a:lnTo>
                    <a:pt x="13562" y="105792"/>
                  </a:lnTo>
                  <a:lnTo>
                    <a:pt x="15985" y="106247"/>
                  </a:lnTo>
                  <a:lnTo>
                    <a:pt x="18594" y="106550"/>
                  </a:lnTo>
                  <a:lnTo>
                    <a:pt x="26789" y="107156"/>
                  </a:lnTo>
                </a:path>
              </a:pathLst>
            </a:custGeom>
            <a:noFill/>
            <a:ln cap="flat" cmpd="sng" w="3810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7" name="Google Shape;3017;p88"/>
            <p:cNvSpPr/>
            <p:nvPr/>
          </p:nvSpPr>
          <p:spPr>
            <a:xfrm>
              <a:off x="7599760" y="2000250"/>
              <a:ext cx="276225" cy="214375"/>
            </a:xfrm>
            <a:custGeom>
              <a:rect b="b" l="l" r="r" t="t"/>
              <a:pathLst>
                <a:path extrusionOk="0" h="213942" w="276819">
                  <a:moveTo>
                    <a:pt x="44646" y="35718"/>
                  </a:moveTo>
                  <a:lnTo>
                    <a:pt x="44646" y="26789"/>
                  </a:lnTo>
                  <a:lnTo>
                    <a:pt x="44646" y="34477"/>
                  </a:lnTo>
                  <a:lnTo>
                    <a:pt x="43654" y="34891"/>
                  </a:lnTo>
                  <a:lnTo>
                    <a:pt x="35825" y="35709"/>
                  </a:lnTo>
                  <a:lnTo>
                    <a:pt x="27157" y="44280"/>
                  </a:lnTo>
                  <a:lnTo>
                    <a:pt x="19131" y="52304"/>
                  </a:lnTo>
                  <a:lnTo>
                    <a:pt x="15777" y="53011"/>
                  </a:lnTo>
                  <a:lnTo>
                    <a:pt x="13494" y="53200"/>
                  </a:lnTo>
                  <a:lnTo>
                    <a:pt x="11971" y="54318"/>
                  </a:lnTo>
                  <a:lnTo>
                    <a:pt x="10957" y="56056"/>
                  </a:lnTo>
                  <a:lnTo>
                    <a:pt x="9047" y="62130"/>
                  </a:lnTo>
                  <a:lnTo>
                    <a:pt x="8951" y="68569"/>
                  </a:lnTo>
                  <a:lnTo>
                    <a:pt x="8937" y="70162"/>
                  </a:lnTo>
                  <a:lnTo>
                    <a:pt x="4190" y="75800"/>
                  </a:lnTo>
                  <a:lnTo>
                    <a:pt x="1239" y="79013"/>
                  </a:lnTo>
                  <a:lnTo>
                    <a:pt x="549" y="82411"/>
                  </a:lnTo>
                  <a:lnTo>
                    <a:pt x="106" y="87936"/>
                  </a:lnTo>
                  <a:lnTo>
                    <a:pt x="30" y="93634"/>
                  </a:lnTo>
                  <a:lnTo>
                    <a:pt x="0" y="102563"/>
                  </a:lnTo>
                  <a:lnTo>
                    <a:pt x="991" y="105086"/>
                  </a:lnTo>
                  <a:lnTo>
                    <a:pt x="4738" y="110535"/>
                  </a:lnTo>
                  <a:lnTo>
                    <a:pt x="7685" y="114441"/>
                  </a:lnTo>
                  <a:lnTo>
                    <a:pt x="8375" y="118000"/>
                  </a:lnTo>
                  <a:lnTo>
                    <a:pt x="8559" y="120338"/>
                  </a:lnTo>
                  <a:lnTo>
                    <a:pt x="9674" y="121897"/>
                  </a:lnTo>
                  <a:lnTo>
                    <a:pt x="11409" y="122937"/>
                  </a:lnTo>
                  <a:lnTo>
                    <a:pt x="13558" y="123629"/>
                  </a:lnTo>
                  <a:lnTo>
                    <a:pt x="14992" y="125084"/>
                  </a:lnTo>
                  <a:lnTo>
                    <a:pt x="15947" y="127045"/>
                  </a:lnTo>
                  <a:lnTo>
                    <a:pt x="17479" y="132582"/>
                  </a:lnTo>
                  <a:lnTo>
                    <a:pt x="22485" y="138281"/>
                  </a:lnTo>
                  <a:lnTo>
                    <a:pt x="23919" y="140804"/>
                  </a:lnTo>
                  <a:lnTo>
                    <a:pt x="25512" y="146254"/>
                  </a:lnTo>
                  <a:lnTo>
                    <a:pt x="26534" y="151700"/>
                  </a:lnTo>
                  <a:lnTo>
                    <a:pt x="26675" y="156057"/>
                  </a:lnTo>
                  <a:lnTo>
                    <a:pt x="27704" y="157616"/>
                  </a:lnTo>
                  <a:lnTo>
                    <a:pt x="29383" y="158655"/>
                  </a:lnTo>
                  <a:lnTo>
                    <a:pt x="31494" y="159348"/>
                  </a:lnTo>
                  <a:lnTo>
                    <a:pt x="32902" y="160802"/>
                  </a:lnTo>
                  <a:lnTo>
                    <a:pt x="33840" y="162764"/>
                  </a:lnTo>
                  <a:lnTo>
                    <a:pt x="35346" y="168300"/>
                  </a:lnTo>
                  <a:lnTo>
                    <a:pt x="40346" y="174000"/>
                  </a:lnTo>
                  <a:lnTo>
                    <a:pt x="42772" y="175531"/>
                  </a:lnTo>
                  <a:lnTo>
                    <a:pt x="50925" y="178678"/>
                  </a:lnTo>
                  <a:lnTo>
                    <a:pt x="56697" y="182931"/>
                  </a:lnTo>
                  <a:lnTo>
                    <a:pt x="59625" y="184461"/>
                  </a:lnTo>
                  <a:lnTo>
                    <a:pt x="65525" y="186162"/>
                  </a:lnTo>
                  <a:lnTo>
                    <a:pt x="67495" y="187608"/>
                  </a:lnTo>
                  <a:lnTo>
                    <a:pt x="68808" y="189564"/>
                  </a:lnTo>
                  <a:lnTo>
                    <a:pt x="69683" y="191860"/>
                  </a:lnTo>
                  <a:lnTo>
                    <a:pt x="71260" y="193391"/>
                  </a:lnTo>
                  <a:lnTo>
                    <a:pt x="73302" y="194411"/>
                  </a:lnTo>
                  <a:lnTo>
                    <a:pt x="75657" y="195092"/>
                  </a:lnTo>
                  <a:lnTo>
                    <a:pt x="80917" y="198493"/>
                  </a:lnTo>
                  <a:lnTo>
                    <a:pt x="83710" y="200790"/>
                  </a:lnTo>
                  <a:lnTo>
                    <a:pt x="86564" y="202321"/>
                  </a:lnTo>
                  <a:lnTo>
                    <a:pt x="92380" y="204022"/>
                  </a:lnTo>
                  <a:lnTo>
                    <a:pt x="98273" y="204778"/>
                  </a:lnTo>
                  <a:lnTo>
                    <a:pt x="104198" y="205113"/>
                  </a:lnTo>
                  <a:lnTo>
                    <a:pt x="110140" y="205263"/>
                  </a:lnTo>
                  <a:lnTo>
                    <a:pt x="113114" y="206295"/>
                  </a:lnTo>
                  <a:lnTo>
                    <a:pt x="119063" y="210087"/>
                  </a:lnTo>
                  <a:lnTo>
                    <a:pt x="125015" y="212434"/>
                  </a:lnTo>
                  <a:lnTo>
                    <a:pt x="130967" y="213477"/>
                  </a:lnTo>
                  <a:lnTo>
                    <a:pt x="136919" y="213941"/>
                  </a:lnTo>
                  <a:lnTo>
                    <a:pt x="139896" y="213072"/>
                  </a:lnTo>
                  <a:lnTo>
                    <a:pt x="145848" y="209462"/>
                  </a:lnTo>
                  <a:lnTo>
                    <a:pt x="154447" y="207195"/>
                  </a:lnTo>
                  <a:lnTo>
                    <a:pt x="159520" y="206591"/>
                  </a:lnTo>
                  <a:lnTo>
                    <a:pt x="167800" y="205919"/>
                  </a:lnTo>
                  <a:lnTo>
                    <a:pt x="171397" y="205740"/>
                  </a:lnTo>
                  <a:lnTo>
                    <a:pt x="174787" y="204629"/>
                  </a:lnTo>
                  <a:lnTo>
                    <a:pt x="181200" y="200748"/>
                  </a:lnTo>
                  <a:lnTo>
                    <a:pt x="187357" y="198362"/>
                  </a:lnTo>
                  <a:lnTo>
                    <a:pt x="193402" y="197301"/>
                  </a:lnTo>
                  <a:lnTo>
                    <a:pt x="199395" y="196830"/>
                  </a:lnTo>
                  <a:lnTo>
                    <a:pt x="202382" y="195712"/>
                  </a:lnTo>
                  <a:lnTo>
                    <a:pt x="208348" y="191824"/>
                  </a:lnTo>
                  <a:lnTo>
                    <a:pt x="214306" y="189434"/>
                  </a:lnTo>
                  <a:lnTo>
                    <a:pt x="217284" y="188797"/>
                  </a:lnTo>
                  <a:lnTo>
                    <a:pt x="223237" y="185443"/>
                  </a:lnTo>
                  <a:lnTo>
                    <a:pt x="229192" y="180645"/>
                  </a:lnTo>
                  <a:lnTo>
                    <a:pt x="235145" y="175206"/>
                  </a:lnTo>
                  <a:lnTo>
                    <a:pt x="238122" y="173358"/>
                  </a:lnTo>
                  <a:lnTo>
                    <a:pt x="244075" y="171306"/>
                  </a:lnTo>
                  <a:lnTo>
                    <a:pt x="250029" y="167747"/>
                  </a:lnTo>
                  <a:lnTo>
                    <a:pt x="255982" y="162859"/>
                  </a:lnTo>
                  <a:lnTo>
                    <a:pt x="261934" y="157379"/>
                  </a:lnTo>
                  <a:lnTo>
                    <a:pt x="263919" y="154528"/>
                  </a:lnTo>
                  <a:lnTo>
                    <a:pt x="266124" y="148715"/>
                  </a:lnTo>
                  <a:lnTo>
                    <a:pt x="267704" y="146768"/>
                  </a:lnTo>
                  <a:lnTo>
                    <a:pt x="269750" y="145470"/>
                  </a:lnTo>
                  <a:lnTo>
                    <a:pt x="272106" y="144605"/>
                  </a:lnTo>
                  <a:lnTo>
                    <a:pt x="273676" y="143036"/>
                  </a:lnTo>
                  <a:lnTo>
                    <a:pt x="274723" y="140998"/>
                  </a:lnTo>
                  <a:lnTo>
                    <a:pt x="275887" y="136087"/>
                  </a:lnTo>
                  <a:lnTo>
                    <a:pt x="276404" y="130598"/>
                  </a:lnTo>
                  <a:lnTo>
                    <a:pt x="276634" y="124850"/>
                  </a:lnTo>
                  <a:lnTo>
                    <a:pt x="276763" y="116037"/>
                  </a:lnTo>
                  <a:lnTo>
                    <a:pt x="276818" y="68460"/>
                  </a:lnTo>
                  <a:lnTo>
                    <a:pt x="275826" y="66476"/>
                  </a:lnTo>
                  <a:lnTo>
                    <a:pt x="274172" y="65153"/>
                  </a:lnTo>
                  <a:lnTo>
                    <a:pt x="272078" y="64271"/>
                  </a:lnTo>
                  <a:lnTo>
                    <a:pt x="270680" y="62691"/>
                  </a:lnTo>
                  <a:lnTo>
                    <a:pt x="269750" y="60645"/>
                  </a:lnTo>
                  <a:lnTo>
                    <a:pt x="269129" y="58290"/>
                  </a:lnTo>
                  <a:lnTo>
                    <a:pt x="265793" y="53026"/>
                  </a:lnTo>
                  <a:lnTo>
                    <a:pt x="263516" y="50233"/>
                  </a:lnTo>
                  <a:lnTo>
                    <a:pt x="261996" y="47379"/>
                  </a:lnTo>
                  <a:lnTo>
                    <a:pt x="260308" y="41562"/>
                  </a:lnTo>
                  <a:lnTo>
                    <a:pt x="258865" y="39614"/>
                  </a:lnTo>
                  <a:lnTo>
                    <a:pt x="256912" y="38316"/>
                  </a:lnTo>
                  <a:lnTo>
                    <a:pt x="254618" y="37450"/>
                  </a:lnTo>
                  <a:lnTo>
                    <a:pt x="246648" y="31491"/>
                  </a:lnTo>
                  <a:lnTo>
                    <a:pt x="241203" y="26725"/>
                  </a:lnTo>
                  <a:lnTo>
                    <a:pt x="224892" y="10574"/>
                  </a:lnTo>
                  <a:lnTo>
                    <a:pt x="223348" y="10026"/>
                  </a:lnTo>
                  <a:lnTo>
                    <a:pt x="216436" y="9254"/>
                  </a:lnTo>
                  <a:lnTo>
                    <a:pt x="208105" y="9025"/>
                  </a:lnTo>
                  <a:lnTo>
                    <a:pt x="202292" y="8972"/>
                  </a:lnTo>
                  <a:lnTo>
                    <a:pt x="199353" y="7965"/>
                  </a:lnTo>
                  <a:lnTo>
                    <a:pt x="193441" y="4201"/>
                  </a:lnTo>
                  <a:lnTo>
                    <a:pt x="187505" y="1867"/>
                  </a:lnTo>
                  <a:lnTo>
                    <a:pt x="181561" y="829"/>
                  </a:lnTo>
                  <a:lnTo>
                    <a:pt x="173628" y="245"/>
                  </a:lnTo>
                  <a:lnTo>
                    <a:pt x="165444" y="32"/>
                  </a:lnTo>
                  <a:lnTo>
                    <a:pt x="139863" y="0"/>
                  </a:lnTo>
                  <a:lnTo>
                    <a:pt x="136898" y="992"/>
                  </a:lnTo>
                  <a:lnTo>
                    <a:pt x="128976" y="6136"/>
                  </a:lnTo>
                  <a:lnTo>
                    <a:pt x="126774" y="7688"/>
                  </a:lnTo>
                  <a:lnTo>
                    <a:pt x="123150" y="8377"/>
                  </a:lnTo>
                  <a:lnTo>
                    <a:pt x="120794" y="8561"/>
                  </a:lnTo>
                  <a:lnTo>
                    <a:pt x="118232" y="9676"/>
                  </a:lnTo>
                  <a:lnTo>
                    <a:pt x="109885" y="14993"/>
                  </a:lnTo>
                  <a:lnTo>
                    <a:pt x="104068" y="16585"/>
                  </a:lnTo>
                  <a:lnTo>
                    <a:pt x="98176" y="17293"/>
                  </a:lnTo>
                  <a:lnTo>
                    <a:pt x="95215" y="17481"/>
                  </a:lnTo>
                  <a:lnTo>
                    <a:pt x="92249" y="18600"/>
                  </a:lnTo>
                  <a:lnTo>
                    <a:pt x="86309" y="22487"/>
                  </a:lnTo>
                  <a:lnTo>
                    <a:pt x="80361" y="27523"/>
                  </a:lnTo>
                  <a:lnTo>
                    <a:pt x="77385" y="30254"/>
                  </a:lnTo>
                  <a:lnTo>
                    <a:pt x="74410" y="32076"/>
                  </a:lnTo>
                  <a:lnTo>
                    <a:pt x="68458" y="34099"/>
                  </a:lnTo>
                  <a:lnTo>
                    <a:pt x="62505" y="37645"/>
                  </a:lnTo>
                  <a:lnTo>
                    <a:pt x="56551" y="42528"/>
                  </a:lnTo>
                  <a:lnTo>
                    <a:pt x="50599" y="48005"/>
                  </a:lnTo>
                  <a:lnTo>
                    <a:pt x="44646" y="53578"/>
                  </a:lnTo>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8" name="Google Shape;3018;p88"/>
            <p:cNvSpPr/>
            <p:nvPr/>
          </p:nvSpPr>
          <p:spPr>
            <a:xfrm>
              <a:off x="6929834" y="2616378"/>
              <a:ext cx="142875" cy="759044"/>
            </a:xfrm>
            <a:custGeom>
              <a:rect b="b" l="l" r="r" t="t"/>
              <a:pathLst>
                <a:path extrusionOk="0" h="759024" w="142867">
                  <a:moveTo>
                    <a:pt x="44639" y="0"/>
                  </a:moveTo>
                  <a:lnTo>
                    <a:pt x="39899" y="0"/>
                  </a:lnTo>
                  <a:lnTo>
                    <a:pt x="38502" y="992"/>
                  </a:lnTo>
                  <a:lnTo>
                    <a:pt x="37572" y="2646"/>
                  </a:lnTo>
                  <a:lnTo>
                    <a:pt x="36077" y="7688"/>
                  </a:lnTo>
                  <a:lnTo>
                    <a:pt x="35742" y="21249"/>
                  </a:lnTo>
                  <a:lnTo>
                    <a:pt x="34738" y="24088"/>
                  </a:lnTo>
                  <a:lnTo>
                    <a:pt x="30978" y="29888"/>
                  </a:lnTo>
                  <a:lnTo>
                    <a:pt x="28646" y="38419"/>
                  </a:lnTo>
                  <a:lnTo>
                    <a:pt x="26944" y="61961"/>
                  </a:lnTo>
                  <a:lnTo>
                    <a:pt x="26889" y="65120"/>
                  </a:lnTo>
                  <a:lnTo>
                    <a:pt x="24183" y="73921"/>
                  </a:lnTo>
                  <a:lnTo>
                    <a:pt x="20665" y="84448"/>
                  </a:lnTo>
                  <a:lnTo>
                    <a:pt x="18406" y="107374"/>
                  </a:lnTo>
                  <a:lnTo>
                    <a:pt x="17960" y="131012"/>
                  </a:lnTo>
                  <a:lnTo>
                    <a:pt x="17850" y="375082"/>
                  </a:lnTo>
                  <a:lnTo>
                    <a:pt x="20495" y="392922"/>
                  </a:lnTo>
                  <a:lnTo>
                    <a:pt x="23987" y="409780"/>
                  </a:lnTo>
                  <a:lnTo>
                    <a:pt x="25952" y="431420"/>
                  </a:lnTo>
                  <a:lnTo>
                    <a:pt x="26412" y="447726"/>
                  </a:lnTo>
                  <a:lnTo>
                    <a:pt x="26671" y="473641"/>
                  </a:lnTo>
                  <a:lnTo>
                    <a:pt x="29377" y="491296"/>
                  </a:lnTo>
                  <a:lnTo>
                    <a:pt x="32895" y="509065"/>
                  </a:lnTo>
                  <a:lnTo>
                    <a:pt x="34459" y="526884"/>
                  </a:lnTo>
                  <a:lnTo>
                    <a:pt x="37800" y="544725"/>
                  </a:lnTo>
                  <a:lnTo>
                    <a:pt x="40079" y="553650"/>
                  </a:lnTo>
                  <a:lnTo>
                    <a:pt x="42592" y="561584"/>
                  </a:lnTo>
                  <a:lnTo>
                    <a:pt x="45258" y="568858"/>
                  </a:lnTo>
                  <a:lnTo>
                    <a:pt x="48028" y="575692"/>
                  </a:lnTo>
                  <a:lnTo>
                    <a:pt x="50868" y="583224"/>
                  </a:lnTo>
                  <a:lnTo>
                    <a:pt x="56667" y="599531"/>
                  </a:lnTo>
                  <a:lnTo>
                    <a:pt x="59603" y="607055"/>
                  </a:lnTo>
                  <a:lnTo>
                    <a:pt x="62553" y="614054"/>
                  </a:lnTo>
                  <a:lnTo>
                    <a:pt x="65511" y="620705"/>
                  </a:lnTo>
                  <a:lnTo>
                    <a:pt x="71444" y="633387"/>
                  </a:lnTo>
                  <a:lnTo>
                    <a:pt x="74415" y="639547"/>
                  </a:lnTo>
                  <a:lnTo>
                    <a:pt x="77716" y="651683"/>
                  </a:lnTo>
                  <a:lnTo>
                    <a:pt x="80176" y="663692"/>
                  </a:lnTo>
                  <a:lnTo>
                    <a:pt x="84577" y="675643"/>
                  </a:lnTo>
                  <a:lnTo>
                    <a:pt x="87139" y="681608"/>
                  </a:lnTo>
                  <a:lnTo>
                    <a:pt x="92633" y="693528"/>
                  </a:lnTo>
                  <a:lnTo>
                    <a:pt x="95487" y="698493"/>
                  </a:lnTo>
                  <a:lnTo>
                    <a:pt x="98381" y="702794"/>
                  </a:lnTo>
                  <a:lnTo>
                    <a:pt x="101303" y="706655"/>
                  </a:lnTo>
                  <a:lnTo>
                    <a:pt x="104550" y="713589"/>
                  </a:lnTo>
                  <a:lnTo>
                    <a:pt x="105415" y="716828"/>
                  </a:lnTo>
                  <a:lnTo>
                    <a:pt x="109023" y="723072"/>
                  </a:lnTo>
                  <a:lnTo>
                    <a:pt x="111374" y="726126"/>
                  </a:lnTo>
                  <a:lnTo>
                    <a:pt x="113986" y="732165"/>
                  </a:lnTo>
                  <a:lnTo>
                    <a:pt x="114683" y="735165"/>
                  </a:lnTo>
                  <a:lnTo>
                    <a:pt x="118103" y="741143"/>
                  </a:lnTo>
                  <a:lnTo>
                    <a:pt x="120404" y="744127"/>
                  </a:lnTo>
                  <a:lnTo>
                    <a:pt x="122961" y="750087"/>
                  </a:lnTo>
                  <a:lnTo>
                    <a:pt x="125005" y="759019"/>
                  </a:lnTo>
                  <a:lnTo>
                    <a:pt x="125005" y="759021"/>
                  </a:lnTo>
                  <a:lnTo>
                    <a:pt x="125007" y="759023"/>
                  </a:lnTo>
                  <a:lnTo>
                    <a:pt x="125007" y="751335"/>
                  </a:lnTo>
                  <a:lnTo>
                    <a:pt x="124014" y="750921"/>
                  </a:lnTo>
                  <a:lnTo>
                    <a:pt x="120267" y="750461"/>
                  </a:lnTo>
                  <a:lnTo>
                    <a:pt x="118869" y="749346"/>
                  </a:lnTo>
                  <a:lnTo>
                    <a:pt x="117939" y="747611"/>
                  </a:lnTo>
                  <a:lnTo>
                    <a:pt x="116444" y="742438"/>
                  </a:lnTo>
                  <a:lnTo>
                    <a:pt x="113594" y="739084"/>
                  </a:lnTo>
                  <a:lnTo>
                    <a:pt x="108421" y="733587"/>
                  </a:lnTo>
                  <a:lnTo>
                    <a:pt x="86189" y="711279"/>
                  </a:lnTo>
                  <a:lnTo>
                    <a:pt x="83253" y="709334"/>
                  </a:lnTo>
                  <a:lnTo>
                    <a:pt x="80303" y="708038"/>
                  </a:lnTo>
                  <a:lnTo>
                    <a:pt x="77345" y="707174"/>
                  </a:lnTo>
                  <a:lnTo>
                    <a:pt x="74380" y="705605"/>
                  </a:lnTo>
                  <a:lnTo>
                    <a:pt x="71412" y="703567"/>
                  </a:lnTo>
                  <a:lnTo>
                    <a:pt x="68440" y="701217"/>
                  </a:lnTo>
                  <a:lnTo>
                    <a:pt x="65468" y="699649"/>
                  </a:lnTo>
                  <a:lnTo>
                    <a:pt x="62493" y="698605"/>
                  </a:lnTo>
                  <a:lnTo>
                    <a:pt x="59518" y="697909"/>
                  </a:lnTo>
                  <a:lnTo>
                    <a:pt x="56543" y="696452"/>
                  </a:lnTo>
                  <a:lnTo>
                    <a:pt x="53567" y="694489"/>
                  </a:lnTo>
                  <a:lnTo>
                    <a:pt x="50592" y="692188"/>
                  </a:lnTo>
                  <a:lnTo>
                    <a:pt x="47614" y="690654"/>
                  </a:lnTo>
                  <a:lnTo>
                    <a:pt x="44638" y="689631"/>
                  </a:lnTo>
                  <a:lnTo>
                    <a:pt x="41662" y="688949"/>
                  </a:lnTo>
                  <a:lnTo>
                    <a:pt x="38686" y="687503"/>
                  </a:lnTo>
                  <a:lnTo>
                    <a:pt x="35710" y="685546"/>
                  </a:lnTo>
                  <a:lnTo>
                    <a:pt x="28544" y="680017"/>
                  </a:lnTo>
                  <a:lnTo>
                    <a:pt x="24918" y="679261"/>
                  </a:lnTo>
                  <a:lnTo>
                    <a:pt x="22561" y="679059"/>
                  </a:lnTo>
                  <a:lnTo>
                    <a:pt x="19999" y="678925"/>
                  </a:lnTo>
                  <a:lnTo>
                    <a:pt x="14506" y="678776"/>
                  </a:lnTo>
                  <a:lnTo>
                    <a:pt x="12644" y="677743"/>
                  </a:lnTo>
                  <a:lnTo>
                    <a:pt x="11403" y="676063"/>
                  </a:lnTo>
                  <a:lnTo>
                    <a:pt x="9411" y="670978"/>
                  </a:lnTo>
                  <a:lnTo>
                    <a:pt x="8255" y="670561"/>
                  </a:lnTo>
                  <a:lnTo>
                    <a:pt x="4325" y="670097"/>
                  </a:lnTo>
                  <a:lnTo>
                    <a:pt x="371" y="669759"/>
                  </a:lnTo>
                  <a:lnTo>
                    <a:pt x="0" y="678289"/>
                  </a:lnTo>
                  <a:lnTo>
                    <a:pt x="2640" y="678493"/>
                  </a:lnTo>
                  <a:lnTo>
                    <a:pt x="4733" y="678547"/>
                  </a:lnTo>
                  <a:lnTo>
                    <a:pt x="6130" y="679576"/>
                  </a:lnTo>
                  <a:lnTo>
                    <a:pt x="7060" y="681254"/>
                  </a:lnTo>
                  <a:lnTo>
                    <a:pt x="7680" y="683364"/>
                  </a:lnTo>
                  <a:lnTo>
                    <a:pt x="11015" y="688355"/>
                  </a:lnTo>
                  <a:lnTo>
                    <a:pt x="13294" y="691075"/>
                  </a:lnTo>
                  <a:lnTo>
                    <a:pt x="14813" y="693881"/>
                  </a:lnTo>
                  <a:lnTo>
                    <a:pt x="16500" y="699644"/>
                  </a:lnTo>
                  <a:lnTo>
                    <a:pt x="17943" y="701578"/>
                  </a:lnTo>
                  <a:lnTo>
                    <a:pt x="19896" y="702867"/>
                  </a:lnTo>
                  <a:lnTo>
                    <a:pt x="22191" y="703726"/>
                  </a:lnTo>
                  <a:lnTo>
                    <a:pt x="24712" y="705291"/>
                  </a:lnTo>
                  <a:lnTo>
                    <a:pt x="27386" y="707327"/>
                  </a:lnTo>
                  <a:lnTo>
                    <a:pt x="30160" y="709676"/>
                  </a:lnTo>
                  <a:lnTo>
                    <a:pt x="33003" y="712235"/>
                  </a:lnTo>
                  <a:lnTo>
                    <a:pt x="38806" y="717723"/>
                  </a:lnTo>
                  <a:lnTo>
                    <a:pt x="47651" y="726391"/>
                  </a:lnTo>
                  <a:lnTo>
                    <a:pt x="50616" y="728339"/>
                  </a:lnTo>
                  <a:lnTo>
                    <a:pt x="53585" y="729637"/>
                  </a:lnTo>
                  <a:lnTo>
                    <a:pt x="56556" y="730503"/>
                  </a:lnTo>
                  <a:lnTo>
                    <a:pt x="59529" y="732072"/>
                  </a:lnTo>
                  <a:lnTo>
                    <a:pt x="62503" y="734111"/>
                  </a:lnTo>
                  <a:lnTo>
                    <a:pt x="69665" y="739771"/>
                  </a:lnTo>
                  <a:lnTo>
                    <a:pt x="73290" y="740545"/>
                  </a:lnTo>
                  <a:lnTo>
                    <a:pt x="75646" y="740751"/>
                  </a:lnTo>
                  <a:lnTo>
                    <a:pt x="78209" y="740889"/>
                  </a:lnTo>
                  <a:lnTo>
                    <a:pt x="83701" y="741042"/>
                  </a:lnTo>
                  <a:lnTo>
                    <a:pt x="85564" y="740090"/>
                  </a:lnTo>
                  <a:lnTo>
                    <a:pt x="86805" y="738464"/>
                  </a:lnTo>
                  <a:lnTo>
                    <a:pt x="87633" y="736387"/>
                  </a:lnTo>
                  <a:lnTo>
                    <a:pt x="89176" y="735003"/>
                  </a:lnTo>
                  <a:lnTo>
                    <a:pt x="91198" y="734080"/>
                  </a:lnTo>
                  <a:lnTo>
                    <a:pt x="93538" y="733465"/>
                  </a:lnTo>
                  <a:lnTo>
                    <a:pt x="96090" y="732062"/>
                  </a:lnTo>
                  <a:lnTo>
                    <a:pt x="98783" y="730135"/>
                  </a:lnTo>
                  <a:lnTo>
                    <a:pt x="101571" y="727858"/>
                  </a:lnTo>
                  <a:lnTo>
                    <a:pt x="104422" y="724356"/>
                  </a:lnTo>
                  <a:lnTo>
                    <a:pt x="107315" y="720037"/>
                  </a:lnTo>
                  <a:lnTo>
                    <a:pt x="110235" y="715173"/>
                  </a:lnTo>
                  <a:lnTo>
                    <a:pt x="113480" y="707123"/>
                  </a:lnTo>
                  <a:lnTo>
                    <a:pt x="115915" y="699245"/>
                  </a:lnTo>
                  <a:lnTo>
                    <a:pt x="120304" y="689130"/>
                  </a:lnTo>
                  <a:lnTo>
                    <a:pt x="122863" y="684647"/>
                  </a:lnTo>
                  <a:lnTo>
                    <a:pt x="125562" y="680665"/>
                  </a:lnTo>
                  <a:lnTo>
                    <a:pt x="128354" y="677019"/>
                  </a:lnTo>
                  <a:lnTo>
                    <a:pt x="130215" y="672603"/>
                  </a:lnTo>
                  <a:lnTo>
                    <a:pt x="133825" y="656909"/>
                  </a:lnTo>
                  <a:lnTo>
                    <a:pt x="138186" y="645509"/>
                  </a:lnTo>
                  <a:lnTo>
                    <a:pt x="141479" y="627934"/>
                  </a:lnTo>
                  <a:lnTo>
                    <a:pt x="142866" y="607218"/>
                  </a:lnTo>
                </a:path>
              </a:pathLst>
            </a:cu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CC"/>
        </a:solidFill>
      </p:bgPr>
    </p:bg>
    <p:spTree>
      <p:nvGrpSpPr>
        <p:cNvPr id="3023" name="Shape 3023"/>
        <p:cNvGrpSpPr/>
        <p:nvPr/>
      </p:nvGrpSpPr>
      <p:grpSpPr>
        <a:xfrm>
          <a:off x="0" y="0"/>
          <a:ext cx="0" cy="0"/>
          <a:chOff x="0" y="0"/>
          <a:chExt cx="0" cy="0"/>
        </a:xfrm>
      </p:grpSpPr>
      <p:sp>
        <p:nvSpPr>
          <p:cNvPr id="3024" name="Google Shape;3024;p89"/>
          <p:cNvSpPr txBox="1"/>
          <p:nvPr>
            <p:ph idx="4294967295" type="title"/>
          </p:nvPr>
        </p:nvSpPr>
        <p:spPr>
          <a:xfrm>
            <a:off x="685800" y="5334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Tahoma"/>
              <a:buNone/>
            </a:pPr>
            <a:r>
              <a:rPr b="1" i="0" lang="en-US" sz="3600" u="none" cap="none" strike="noStrike">
                <a:solidFill>
                  <a:schemeClr val="dk2"/>
                </a:solidFill>
                <a:latin typeface="Tahoma"/>
                <a:ea typeface="Tahoma"/>
                <a:cs typeface="Tahoma"/>
                <a:sym typeface="Tahoma"/>
              </a:rPr>
              <a:t>PROTEIN SYNTHESIS</a:t>
            </a:r>
            <a:endParaRPr/>
          </a:p>
        </p:txBody>
      </p:sp>
      <p:sp>
        <p:nvSpPr>
          <p:cNvPr id="3025" name="Google Shape;3025;p89"/>
          <p:cNvSpPr txBox="1"/>
          <p:nvPr/>
        </p:nvSpPr>
        <p:spPr>
          <a:xfrm>
            <a:off x="533400" y="1752600"/>
            <a:ext cx="3733800" cy="914400"/>
          </a:xfrm>
          <a:prstGeom prst="rect">
            <a:avLst/>
          </a:prstGeom>
          <a:solidFill>
            <a:srgbClr val="FFFF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1.  TRANSCRIPTION</a:t>
            </a:r>
            <a:endParaRPr/>
          </a:p>
        </p:txBody>
      </p:sp>
      <p:sp>
        <p:nvSpPr>
          <p:cNvPr id="3026" name="Google Shape;3026;p89"/>
          <p:cNvSpPr txBox="1"/>
          <p:nvPr/>
        </p:nvSpPr>
        <p:spPr>
          <a:xfrm>
            <a:off x="5181600" y="1752600"/>
            <a:ext cx="3581400" cy="914400"/>
          </a:xfrm>
          <a:prstGeom prst="rect">
            <a:avLst/>
          </a:prstGeom>
          <a:solidFill>
            <a:srgbClr val="FFFF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2.  TRANSLATION</a:t>
            </a:r>
            <a:endParaRPr/>
          </a:p>
        </p:txBody>
      </p:sp>
      <p:sp>
        <p:nvSpPr>
          <p:cNvPr id="3027" name="Google Shape;3027;p89"/>
          <p:cNvSpPr txBox="1"/>
          <p:nvPr/>
        </p:nvSpPr>
        <p:spPr>
          <a:xfrm>
            <a:off x="4314825" y="1905000"/>
            <a:ext cx="674687"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  →</a:t>
            </a:r>
            <a:endParaRPr/>
          </a:p>
        </p:txBody>
      </p:sp>
      <p:cxnSp>
        <p:nvCxnSpPr>
          <p:cNvPr id="3028" name="Google Shape;3028;p89"/>
          <p:cNvCxnSpPr/>
          <p:nvPr/>
        </p:nvCxnSpPr>
        <p:spPr>
          <a:xfrm flipH="1">
            <a:off x="2819400" y="1143000"/>
            <a:ext cx="1219200" cy="5334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29" name="Google Shape;3029;p89"/>
          <p:cNvCxnSpPr/>
          <p:nvPr/>
        </p:nvCxnSpPr>
        <p:spPr>
          <a:xfrm>
            <a:off x="4953000" y="1143000"/>
            <a:ext cx="1219200" cy="533400"/>
          </a:xfrm>
          <a:prstGeom prst="straightConnector1">
            <a:avLst/>
          </a:prstGeom>
          <a:noFill/>
          <a:ln cap="flat" cmpd="sng" w="12700">
            <a:solidFill>
              <a:schemeClr val="dk1"/>
            </a:solidFill>
            <a:prstDash val="solid"/>
            <a:miter lim="800000"/>
            <a:headEnd len="med" w="med" type="none"/>
            <a:tailEnd len="med" w="med" type="triangle"/>
          </a:ln>
        </p:spPr>
      </p:cxnSp>
      <p:sp>
        <p:nvSpPr>
          <p:cNvPr id="3030" name="Google Shape;3030;p89"/>
          <p:cNvSpPr txBox="1"/>
          <p:nvPr/>
        </p:nvSpPr>
        <p:spPr>
          <a:xfrm>
            <a:off x="838200" y="3276600"/>
            <a:ext cx="184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31" name="Google Shape;3031;p89"/>
          <p:cNvSpPr txBox="1"/>
          <p:nvPr/>
        </p:nvSpPr>
        <p:spPr>
          <a:xfrm>
            <a:off x="457200" y="3886200"/>
            <a:ext cx="776287" cy="457200"/>
          </a:xfrm>
          <a:prstGeom prst="rect">
            <a:avLst/>
          </a:prstGeom>
          <a:solidFill>
            <a:srgbClr val="FF993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DNA</a:t>
            </a:r>
            <a:endParaRPr/>
          </a:p>
        </p:txBody>
      </p:sp>
      <p:sp>
        <p:nvSpPr>
          <p:cNvPr id="3032" name="Google Shape;3032;p89"/>
          <p:cNvSpPr txBox="1"/>
          <p:nvPr/>
        </p:nvSpPr>
        <p:spPr>
          <a:xfrm>
            <a:off x="2362200" y="3962400"/>
            <a:ext cx="1014412" cy="457200"/>
          </a:xfrm>
          <a:prstGeom prst="rect">
            <a:avLst/>
          </a:prstGeom>
          <a:solidFill>
            <a:srgbClr val="FF993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mRNA</a:t>
            </a:r>
            <a:endParaRPr/>
          </a:p>
        </p:txBody>
      </p:sp>
      <p:sp>
        <p:nvSpPr>
          <p:cNvPr id="3033" name="Google Shape;3033;p89"/>
          <p:cNvSpPr txBox="1"/>
          <p:nvPr/>
        </p:nvSpPr>
        <p:spPr>
          <a:xfrm>
            <a:off x="2133600" y="4876800"/>
            <a:ext cx="1377950" cy="457200"/>
          </a:xfrm>
          <a:prstGeom prst="rect">
            <a:avLst/>
          </a:prstGeom>
          <a:solidFill>
            <a:srgbClr val="FFCC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CODONS</a:t>
            </a:r>
            <a:endParaRPr/>
          </a:p>
        </p:txBody>
      </p:sp>
      <p:sp>
        <p:nvSpPr>
          <p:cNvPr id="3034" name="Google Shape;3034;p89"/>
          <p:cNvSpPr txBox="1"/>
          <p:nvPr/>
        </p:nvSpPr>
        <p:spPr>
          <a:xfrm>
            <a:off x="4267200" y="3657600"/>
            <a:ext cx="1014412" cy="457200"/>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mRNA</a:t>
            </a:r>
            <a:endParaRPr/>
          </a:p>
        </p:txBody>
      </p:sp>
      <p:sp>
        <p:nvSpPr>
          <p:cNvPr id="3035" name="Google Shape;3035;p89"/>
          <p:cNvSpPr txBox="1"/>
          <p:nvPr/>
        </p:nvSpPr>
        <p:spPr>
          <a:xfrm>
            <a:off x="5867400" y="3657600"/>
            <a:ext cx="860425" cy="457200"/>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tRNA</a:t>
            </a:r>
            <a:endParaRPr/>
          </a:p>
        </p:txBody>
      </p:sp>
      <p:sp>
        <p:nvSpPr>
          <p:cNvPr id="3036" name="Google Shape;3036;p89"/>
          <p:cNvSpPr txBox="1"/>
          <p:nvPr/>
        </p:nvSpPr>
        <p:spPr>
          <a:xfrm>
            <a:off x="7543800" y="3657600"/>
            <a:ext cx="1135062" cy="822325"/>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AMINO</a:t>
            </a:r>
            <a:endParaRPr/>
          </a:p>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ACIDS</a:t>
            </a:r>
            <a:endParaRPr/>
          </a:p>
        </p:txBody>
      </p:sp>
      <p:sp>
        <p:nvSpPr>
          <p:cNvPr id="3037" name="Google Shape;3037;p89"/>
          <p:cNvSpPr txBox="1"/>
          <p:nvPr/>
        </p:nvSpPr>
        <p:spPr>
          <a:xfrm>
            <a:off x="4191000" y="4495800"/>
            <a:ext cx="1130300" cy="457200"/>
          </a:xfrm>
          <a:prstGeom prst="rect">
            <a:avLst/>
          </a:prstGeom>
          <a:solidFill>
            <a:srgbClr val="99CC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codons</a:t>
            </a:r>
            <a:endParaRPr/>
          </a:p>
        </p:txBody>
      </p:sp>
      <p:sp>
        <p:nvSpPr>
          <p:cNvPr id="3038" name="Google Shape;3038;p89"/>
          <p:cNvSpPr txBox="1"/>
          <p:nvPr/>
        </p:nvSpPr>
        <p:spPr>
          <a:xfrm>
            <a:off x="5562600" y="4419600"/>
            <a:ext cx="1631950" cy="457200"/>
          </a:xfrm>
          <a:prstGeom prst="rect">
            <a:avLst/>
          </a:prstGeom>
          <a:solidFill>
            <a:srgbClr val="99CC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anticodons</a:t>
            </a:r>
            <a:endParaRPr/>
          </a:p>
        </p:txBody>
      </p:sp>
      <p:sp>
        <p:nvSpPr>
          <p:cNvPr id="3039" name="Google Shape;3039;p89"/>
          <p:cNvSpPr txBox="1"/>
          <p:nvPr/>
        </p:nvSpPr>
        <p:spPr>
          <a:xfrm>
            <a:off x="4572000" y="5181600"/>
            <a:ext cx="1870075" cy="822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matched up </a:t>
            </a:r>
            <a:endParaRPr/>
          </a:p>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at ribosome</a:t>
            </a:r>
            <a:endParaRPr/>
          </a:p>
        </p:txBody>
      </p:sp>
      <p:sp>
        <p:nvSpPr>
          <p:cNvPr id="3040" name="Google Shape;3040;p89"/>
          <p:cNvSpPr txBox="1"/>
          <p:nvPr/>
        </p:nvSpPr>
        <p:spPr>
          <a:xfrm>
            <a:off x="7086600" y="5410200"/>
            <a:ext cx="1831975" cy="51911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PROTEIN</a:t>
            </a:r>
            <a:endParaRPr/>
          </a:p>
        </p:txBody>
      </p:sp>
      <p:sp>
        <p:nvSpPr>
          <p:cNvPr id="3041" name="Google Shape;3041;p89"/>
          <p:cNvSpPr txBox="1"/>
          <p:nvPr/>
        </p:nvSpPr>
        <p:spPr>
          <a:xfrm>
            <a:off x="1219200" y="3048000"/>
            <a:ext cx="1463675" cy="457200"/>
          </a:xfrm>
          <a:prstGeom prst="rect">
            <a:avLst/>
          </a:prstGeom>
          <a:solidFill>
            <a:srgbClr val="CC99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NUCLEUS</a:t>
            </a:r>
            <a:endParaRPr/>
          </a:p>
        </p:txBody>
      </p:sp>
      <p:sp>
        <p:nvSpPr>
          <p:cNvPr id="3042" name="Google Shape;3042;p89"/>
          <p:cNvSpPr txBox="1"/>
          <p:nvPr/>
        </p:nvSpPr>
        <p:spPr>
          <a:xfrm>
            <a:off x="6096000" y="2971800"/>
            <a:ext cx="1674812" cy="457200"/>
          </a:xfrm>
          <a:prstGeom prst="rect">
            <a:avLst/>
          </a:prstGeom>
          <a:solidFill>
            <a:srgbClr val="CC99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RIBOSOME</a:t>
            </a:r>
            <a:endParaRPr/>
          </a:p>
        </p:txBody>
      </p:sp>
      <p:cxnSp>
        <p:nvCxnSpPr>
          <p:cNvPr id="3043" name="Google Shape;3043;p89"/>
          <p:cNvCxnSpPr/>
          <p:nvPr/>
        </p:nvCxnSpPr>
        <p:spPr>
          <a:xfrm>
            <a:off x="1981200" y="2667000"/>
            <a:ext cx="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44" name="Google Shape;3044;p89"/>
          <p:cNvCxnSpPr/>
          <p:nvPr/>
        </p:nvCxnSpPr>
        <p:spPr>
          <a:xfrm>
            <a:off x="6858000" y="2590800"/>
            <a:ext cx="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45" name="Google Shape;3045;p89"/>
          <p:cNvCxnSpPr/>
          <p:nvPr/>
        </p:nvCxnSpPr>
        <p:spPr>
          <a:xfrm flipH="1">
            <a:off x="914400" y="3505200"/>
            <a:ext cx="76200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46" name="Google Shape;3046;p89"/>
          <p:cNvCxnSpPr/>
          <p:nvPr/>
        </p:nvCxnSpPr>
        <p:spPr>
          <a:xfrm>
            <a:off x="2057400" y="3505200"/>
            <a:ext cx="60960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47" name="Google Shape;3047;p89"/>
          <p:cNvCxnSpPr/>
          <p:nvPr/>
        </p:nvCxnSpPr>
        <p:spPr>
          <a:xfrm rot="10800000">
            <a:off x="1219200" y="4114800"/>
            <a:ext cx="1143000" cy="762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48" name="Google Shape;3048;p89"/>
          <p:cNvCxnSpPr/>
          <p:nvPr/>
        </p:nvCxnSpPr>
        <p:spPr>
          <a:xfrm>
            <a:off x="2819400" y="4419600"/>
            <a:ext cx="0" cy="457200"/>
          </a:xfrm>
          <a:prstGeom prst="straightConnector1">
            <a:avLst/>
          </a:prstGeom>
          <a:noFill/>
          <a:ln cap="flat" cmpd="sng" w="12700">
            <a:solidFill>
              <a:schemeClr val="dk1"/>
            </a:solidFill>
            <a:prstDash val="solid"/>
            <a:miter lim="800000"/>
            <a:headEnd len="med" w="med" type="none"/>
            <a:tailEnd len="med" w="med" type="none"/>
          </a:ln>
        </p:spPr>
      </p:cxnSp>
      <p:cxnSp>
        <p:nvCxnSpPr>
          <p:cNvPr id="3049" name="Google Shape;3049;p89"/>
          <p:cNvCxnSpPr/>
          <p:nvPr/>
        </p:nvCxnSpPr>
        <p:spPr>
          <a:xfrm flipH="1">
            <a:off x="4953000" y="3352800"/>
            <a:ext cx="114300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50" name="Google Shape;3050;p89"/>
          <p:cNvCxnSpPr/>
          <p:nvPr/>
        </p:nvCxnSpPr>
        <p:spPr>
          <a:xfrm flipH="1">
            <a:off x="6400800" y="3429000"/>
            <a:ext cx="304800" cy="2286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51" name="Google Shape;3051;p89"/>
          <p:cNvCxnSpPr/>
          <p:nvPr/>
        </p:nvCxnSpPr>
        <p:spPr>
          <a:xfrm>
            <a:off x="7162800" y="3429000"/>
            <a:ext cx="685800" cy="2286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52" name="Google Shape;3052;p89"/>
          <p:cNvCxnSpPr/>
          <p:nvPr/>
        </p:nvCxnSpPr>
        <p:spPr>
          <a:xfrm>
            <a:off x="4724400" y="4114800"/>
            <a:ext cx="0" cy="304800"/>
          </a:xfrm>
          <a:prstGeom prst="straightConnector1">
            <a:avLst/>
          </a:prstGeom>
          <a:noFill/>
          <a:ln cap="flat" cmpd="sng" w="12700">
            <a:solidFill>
              <a:schemeClr val="dk1"/>
            </a:solidFill>
            <a:prstDash val="solid"/>
            <a:miter lim="800000"/>
            <a:headEnd len="med" w="med" type="none"/>
            <a:tailEnd len="med" w="med" type="none"/>
          </a:ln>
        </p:spPr>
      </p:cxnSp>
      <p:cxnSp>
        <p:nvCxnSpPr>
          <p:cNvPr id="3053" name="Google Shape;3053;p89"/>
          <p:cNvCxnSpPr/>
          <p:nvPr/>
        </p:nvCxnSpPr>
        <p:spPr>
          <a:xfrm>
            <a:off x="6248400" y="4114800"/>
            <a:ext cx="0" cy="304800"/>
          </a:xfrm>
          <a:prstGeom prst="straightConnector1">
            <a:avLst/>
          </a:prstGeom>
          <a:noFill/>
          <a:ln cap="flat" cmpd="sng" w="12700">
            <a:solidFill>
              <a:schemeClr val="dk1"/>
            </a:solidFill>
            <a:prstDash val="solid"/>
            <a:miter lim="800000"/>
            <a:headEnd len="med" w="med" type="none"/>
            <a:tailEnd len="med" w="med" type="none"/>
          </a:ln>
        </p:spPr>
      </p:cxnSp>
      <p:cxnSp>
        <p:nvCxnSpPr>
          <p:cNvPr id="3054" name="Google Shape;3054;p89"/>
          <p:cNvCxnSpPr/>
          <p:nvPr/>
        </p:nvCxnSpPr>
        <p:spPr>
          <a:xfrm>
            <a:off x="4800600" y="4953000"/>
            <a:ext cx="45720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55" name="Google Shape;3055;p89"/>
          <p:cNvCxnSpPr/>
          <p:nvPr/>
        </p:nvCxnSpPr>
        <p:spPr>
          <a:xfrm flipH="1">
            <a:off x="5638800" y="4876800"/>
            <a:ext cx="609600" cy="4572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56" name="Google Shape;3056;p89"/>
          <p:cNvCxnSpPr/>
          <p:nvPr/>
        </p:nvCxnSpPr>
        <p:spPr>
          <a:xfrm>
            <a:off x="8077200" y="4495800"/>
            <a:ext cx="0" cy="914400"/>
          </a:xfrm>
          <a:prstGeom prst="straightConnector1">
            <a:avLst/>
          </a:prstGeom>
          <a:noFill/>
          <a:ln cap="flat" cmpd="sng" w="12700">
            <a:solidFill>
              <a:schemeClr val="dk1"/>
            </a:solidFill>
            <a:prstDash val="solid"/>
            <a:miter lim="800000"/>
            <a:headEnd len="med" w="med" type="none"/>
            <a:tailEnd len="med" w="med" type="triangle"/>
          </a:ln>
        </p:spPr>
      </p:cxn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1" name="Shape 3061"/>
        <p:cNvGrpSpPr/>
        <p:nvPr/>
      </p:nvGrpSpPr>
      <p:grpSpPr>
        <a:xfrm>
          <a:off x="0" y="0"/>
          <a:ext cx="0" cy="0"/>
          <a:chOff x="0" y="0"/>
          <a:chExt cx="0" cy="0"/>
        </a:xfrm>
      </p:grpSpPr>
      <p:sp>
        <p:nvSpPr>
          <p:cNvPr id="3062" name="Google Shape;3062;p90"/>
          <p:cNvSpPr txBox="1"/>
          <p:nvPr/>
        </p:nvSpPr>
        <p:spPr>
          <a:xfrm>
            <a:off x="1371600" y="685800"/>
            <a:ext cx="3352800" cy="914400"/>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ahoma"/>
              <a:buNone/>
            </a:pPr>
            <a:r>
              <a:rPr b="0" i="0" lang="en-US" sz="3600" u="none">
                <a:solidFill>
                  <a:schemeClr val="dk1"/>
                </a:solidFill>
                <a:latin typeface="Tahoma"/>
                <a:ea typeface="Tahoma"/>
                <a:cs typeface="Tahoma"/>
                <a:sym typeface="Tahoma"/>
              </a:rPr>
              <a:t>MUTATION</a:t>
            </a:r>
            <a:endParaRPr/>
          </a:p>
        </p:txBody>
      </p:sp>
      <p:sp>
        <p:nvSpPr>
          <p:cNvPr id="3063" name="Google Shape;3063;p90"/>
          <p:cNvSpPr txBox="1"/>
          <p:nvPr/>
        </p:nvSpPr>
        <p:spPr>
          <a:xfrm>
            <a:off x="1066800" y="2133600"/>
            <a:ext cx="1812925"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Caused by</a:t>
            </a:r>
            <a:endParaRPr/>
          </a:p>
        </p:txBody>
      </p:sp>
      <p:sp>
        <p:nvSpPr>
          <p:cNvPr id="3064" name="Google Shape;3064;p90"/>
          <p:cNvSpPr/>
          <p:nvPr/>
        </p:nvSpPr>
        <p:spPr>
          <a:xfrm>
            <a:off x="381000" y="3048000"/>
            <a:ext cx="2286000" cy="914400"/>
          </a:xfrm>
          <a:prstGeom prst="ellipse">
            <a:avLst/>
          </a:prstGeom>
          <a:solidFill>
            <a:srgbClr val="0099F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MUTAGENS</a:t>
            </a:r>
            <a:endParaRPr/>
          </a:p>
        </p:txBody>
      </p:sp>
      <p:sp>
        <p:nvSpPr>
          <p:cNvPr id="3065" name="Google Shape;3065;p90"/>
          <p:cNvSpPr txBox="1"/>
          <p:nvPr/>
        </p:nvSpPr>
        <p:spPr>
          <a:xfrm>
            <a:off x="749300" y="4267200"/>
            <a:ext cx="1552575" cy="36671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Tahoma"/>
              <a:buNone/>
            </a:pPr>
            <a:r>
              <a:rPr b="1" i="0" lang="en-US" sz="1800" u="none">
                <a:solidFill>
                  <a:schemeClr val="lt1"/>
                </a:solidFill>
                <a:latin typeface="Tahoma"/>
                <a:ea typeface="Tahoma"/>
                <a:cs typeface="Tahoma"/>
                <a:sym typeface="Tahoma"/>
              </a:rPr>
              <a:t>RADIATION</a:t>
            </a:r>
            <a:endParaRPr/>
          </a:p>
        </p:txBody>
      </p:sp>
      <p:sp>
        <p:nvSpPr>
          <p:cNvPr id="3066" name="Google Shape;3066;p90"/>
          <p:cNvSpPr txBox="1"/>
          <p:nvPr/>
        </p:nvSpPr>
        <p:spPr>
          <a:xfrm>
            <a:off x="488950" y="5816600"/>
            <a:ext cx="2506662" cy="36671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Tahoma"/>
              <a:buNone/>
            </a:pPr>
            <a:r>
              <a:rPr b="1" i="0" lang="en-US" sz="1800" u="none">
                <a:solidFill>
                  <a:schemeClr val="lt1"/>
                </a:solidFill>
                <a:latin typeface="Tahoma"/>
                <a:ea typeface="Tahoma"/>
                <a:cs typeface="Tahoma"/>
                <a:sym typeface="Tahoma"/>
              </a:rPr>
              <a:t>DRUGS/CHEMICALS</a:t>
            </a:r>
            <a:endParaRPr/>
          </a:p>
        </p:txBody>
      </p:sp>
      <p:sp>
        <p:nvSpPr>
          <p:cNvPr id="3067" name="Google Shape;3067;p90"/>
          <p:cNvSpPr txBox="1"/>
          <p:nvPr/>
        </p:nvSpPr>
        <p:spPr>
          <a:xfrm>
            <a:off x="484187" y="4876800"/>
            <a:ext cx="2235200" cy="64135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Tahoma"/>
              <a:buNone/>
            </a:pPr>
            <a:r>
              <a:rPr b="1" i="0" lang="en-US" sz="1800" u="none">
                <a:solidFill>
                  <a:schemeClr val="lt1"/>
                </a:solidFill>
                <a:latin typeface="Tahoma"/>
                <a:ea typeface="Tahoma"/>
                <a:cs typeface="Tahoma"/>
                <a:sym typeface="Tahoma"/>
              </a:rPr>
              <a:t>ENVIRONMENTAL</a:t>
            </a:r>
            <a:endParaRPr/>
          </a:p>
          <a:p>
            <a:pPr indent="0" lvl="0" marL="0" marR="0" rtl="0" algn="ctr">
              <a:lnSpc>
                <a:spcPct val="100000"/>
              </a:lnSpc>
              <a:spcBef>
                <a:spcPts val="0"/>
              </a:spcBef>
              <a:spcAft>
                <a:spcPts val="0"/>
              </a:spcAft>
              <a:buClr>
                <a:schemeClr val="lt1"/>
              </a:buClr>
              <a:buSzPts val="1800"/>
              <a:buFont typeface="Tahoma"/>
              <a:buNone/>
            </a:pPr>
            <a:r>
              <a:rPr b="1" i="0" lang="en-US" sz="1800" u="none">
                <a:solidFill>
                  <a:schemeClr val="lt1"/>
                </a:solidFill>
                <a:latin typeface="Tahoma"/>
                <a:ea typeface="Tahoma"/>
                <a:cs typeface="Tahoma"/>
                <a:sym typeface="Tahoma"/>
              </a:rPr>
              <a:t>POLLUTANTS</a:t>
            </a:r>
            <a:endParaRPr/>
          </a:p>
        </p:txBody>
      </p:sp>
      <p:sp>
        <p:nvSpPr>
          <p:cNvPr id="3068" name="Google Shape;3068;p90"/>
          <p:cNvSpPr/>
          <p:nvPr/>
        </p:nvSpPr>
        <p:spPr>
          <a:xfrm>
            <a:off x="3352800" y="2743200"/>
            <a:ext cx="2286000" cy="838200"/>
          </a:xfrm>
          <a:prstGeom prst="ellipse">
            <a:avLst/>
          </a:prstGeom>
          <a:solidFill>
            <a:srgbClr val="FF99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69" name="Google Shape;3069;p90"/>
          <p:cNvSpPr txBox="1"/>
          <p:nvPr/>
        </p:nvSpPr>
        <p:spPr>
          <a:xfrm>
            <a:off x="3429000" y="2971800"/>
            <a:ext cx="2014537"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CHROMOSOMAL</a:t>
            </a:r>
            <a:endParaRPr/>
          </a:p>
        </p:txBody>
      </p:sp>
      <p:sp>
        <p:nvSpPr>
          <p:cNvPr id="3070" name="Google Shape;3070;p90"/>
          <p:cNvSpPr/>
          <p:nvPr/>
        </p:nvSpPr>
        <p:spPr>
          <a:xfrm>
            <a:off x="6705600" y="2819400"/>
            <a:ext cx="1981200" cy="762000"/>
          </a:xfrm>
          <a:prstGeom prst="ellipse">
            <a:avLst/>
          </a:prstGeom>
          <a:solidFill>
            <a:srgbClr val="FF99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GENE</a:t>
            </a:r>
            <a:endParaRPr/>
          </a:p>
        </p:txBody>
      </p:sp>
      <p:sp>
        <p:nvSpPr>
          <p:cNvPr id="3071" name="Google Shape;3071;p90"/>
          <p:cNvSpPr txBox="1"/>
          <p:nvPr/>
        </p:nvSpPr>
        <p:spPr>
          <a:xfrm>
            <a:off x="3048000" y="3810000"/>
            <a:ext cx="2590800" cy="641350"/>
          </a:xfrm>
          <a:prstGeom prst="rect">
            <a:avLst/>
          </a:prstGeom>
          <a:solidFill>
            <a:schemeClr val="hlink"/>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AFFECTS # OR </a:t>
            </a:r>
            <a:endParaRPr/>
          </a:p>
          <a:p>
            <a:pPr indent="0" lvl="0" marL="0" marR="0" rtl="0" algn="ctr">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ENTIRE CHROMOSOME</a:t>
            </a:r>
            <a:endParaRPr/>
          </a:p>
        </p:txBody>
      </p:sp>
      <p:sp>
        <p:nvSpPr>
          <p:cNvPr id="3072" name="Google Shape;3072;p90"/>
          <p:cNvSpPr txBox="1"/>
          <p:nvPr/>
        </p:nvSpPr>
        <p:spPr>
          <a:xfrm>
            <a:off x="7493000" y="3962400"/>
            <a:ext cx="1651000" cy="396875"/>
          </a:xfrm>
          <a:prstGeom prst="rect">
            <a:avLst/>
          </a:prstGeom>
          <a:solidFill>
            <a:schemeClr val="hlink"/>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FRAMESHIFT</a:t>
            </a:r>
            <a:endParaRPr/>
          </a:p>
        </p:txBody>
      </p:sp>
      <p:sp>
        <p:nvSpPr>
          <p:cNvPr id="3073" name="Google Shape;3073;p90"/>
          <p:cNvSpPr txBox="1"/>
          <p:nvPr/>
        </p:nvSpPr>
        <p:spPr>
          <a:xfrm>
            <a:off x="7629525" y="4648200"/>
            <a:ext cx="1514475" cy="366712"/>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INSERTION</a:t>
            </a:r>
            <a:endParaRPr/>
          </a:p>
        </p:txBody>
      </p:sp>
      <p:sp>
        <p:nvSpPr>
          <p:cNvPr id="3074" name="Google Shape;3074;p90"/>
          <p:cNvSpPr txBox="1"/>
          <p:nvPr/>
        </p:nvSpPr>
        <p:spPr>
          <a:xfrm>
            <a:off x="7620000" y="5181600"/>
            <a:ext cx="1244600" cy="366712"/>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DELETION</a:t>
            </a:r>
            <a:endParaRPr/>
          </a:p>
        </p:txBody>
      </p:sp>
      <p:sp>
        <p:nvSpPr>
          <p:cNvPr id="3075" name="Google Shape;3075;p90"/>
          <p:cNvSpPr txBox="1"/>
          <p:nvPr/>
        </p:nvSpPr>
        <p:spPr>
          <a:xfrm>
            <a:off x="4981575" y="381000"/>
            <a:ext cx="3970337"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 </a:t>
            </a:r>
            <a:r>
              <a:rPr b="1" i="0" lang="en-US" sz="2400" u="none">
                <a:solidFill>
                  <a:schemeClr val="dk1"/>
                </a:solidFill>
                <a:latin typeface="Tahoma"/>
                <a:ea typeface="Tahoma"/>
                <a:cs typeface="Tahoma"/>
                <a:sym typeface="Tahoma"/>
              </a:rPr>
              <a:t>Change in the DNA code</a:t>
            </a:r>
            <a:endParaRPr/>
          </a:p>
        </p:txBody>
      </p:sp>
      <p:sp>
        <p:nvSpPr>
          <p:cNvPr id="3076" name="Google Shape;3076;p90"/>
          <p:cNvSpPr txBox="1"/>
          <p:nvPr/>
        </p:nvSpPr>
        <p:spPr>
          <a:xfrm>
            <a:off x="5638800" y="2057400"/>
            <a:ext cx="1157287"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TYPES</a:t>
            </a:r>
            <a:endParaRPr/>
          </a:p>
        </p:txBody>
      </p:sp>
      <p:sp>
        <p:nvSpPr>
          <p:cNvPr id="3077" name="Google Shape;3077;p90"/>
          <p:cNvSpPr txBox="1"/>
          <p:nvPr/>
        </p:nvSpPr>
        <p:spPr>
          <a:xfrm>
            <a:off x="5638800" y="4800600"/>
            <a:ext cx="1757362" cy="366712"/>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SUBSTITUTION</a:t>
            </a:r>
            <a:endParaRPr/>
          </a:p>
        </p:txBody>
      </p:sp>
      <p:cxnSp>
        <p:nvCxnSpPr>
          <p:cNvPr id="3078" name="Google Shape;3078;p90"/>
          <p:cNvCxnSpPr/>
          <p:nvPr/>
        </p:nvCxnSpPr>
        <p:spPr>
          <a:xfrm>
            <a:off x="1371600" y="3962400"/>
            <a:ext cx="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79" name="Google Shape;3079;p90"/>
          <p:cNvCxnSpPr/>
          <p:nvPr/>
        </p:nvCxnSpPr>
        <p:spPr>
          <a:xfrm flipH="1">
            <a:off x="1828800" y="1600200"/>
            <a:ext cx="533400" cy="685800"/>
          </a:xfrm>
          <a:prstGeom prst="straightConnector1">
            <a:avLst/>
          </a:prstGeom>
          <a:noFill/>
          <a:ln cap="flat" cmpd="sng" w="12700">
            <a:solidFill>
              <a:schemeClr val="dk1"/>
            </a:solidFill>
            <a:prstDash val="solid"/>
            <a:miter lim="800000"/>
            <a:headEnd len="med" w="med" type="none"/>
            <a:tailEnd len="med" w="med" type="none"/>
          </a:ln>
        </p:spPr>
      </p:cxnSp>
      <p:cxnSp>
        <p:nvCxnSpPr>
          <p:cNvPr id="3080" name="Google Shape;3080;p90"/>
          <p:cNvCxnSpPr/>
          <p:nvPr/>
        </p:nvCxnSpPr>
        <p:spPr>
          <a:xfrm flipH="1">
            <a:off x="1295400" y="2514600"/>
            <a:ext cx="381000" cy="5334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81" name="Google Shape;3081;p90"/>
          <p:cNvCxnSpPr/>
          <p:nvPr/>
        </p:nvCxnSpPr>
        <p:spPr>
          <a:xfrm>
            <a:off x="1371600" y="5486400"/>
            <a:ext cx="0" cy="304800"/>
          </a:xfrm>
          <a:prstGeom prst="straightConnector1">
            <a:avLst/>
          </a:prstGeom>
          <a:noFill/>
          <a:ln cap="flat" cmpd="sng" w="12700">
            <a:solidFill>
              <a:schemeClr val="dk1"/>
            </a:solidFill>
            <a:prstDash val="solid"/>
            <a:miter lim="800000"/>
            <a:headEnd len="med" w="med" type="none"/>
            <a:tailEnd len="med" w="med" type="none"/>
          </a:ln>
        </p:spPr>
      </p:cxnSp>
      <p:cxnSp>
        <p:nvCxnSpPr>
          <p:cNvPr id="3082" name="Google Shape;3082;p90"/>
          <p:cNvCxnSpPr/>
          <p:nvPr/>
        </p:nvCxnSpPr>
        <p:spPr>
          <a:xfrm>
            <a:off x="1371600" y="4648200"/>
            <a:ext cx="0" cy="228600"/>
          </a:xfrm>
          <a:prstGeom prst="straightConnector1">
            <a:avLst/>
          </a:prstGeom>
          <a:noFill/>
          <a:ln cap="flat" cmpd="sng" w="12700">
            <a:solidFill>
              <a:schemeClr val="dk1"/>
            </a:solidFill>
            <a:prstDash val="solid"/>
            <a:miter lim="800000"/>
            <a:headEnd len="med" w="med" type="none"/>
            <a:tailEnd len="med" w="med" type="none"/>
          </a:ln>
        </p:spPr>
      </p:cxnSp>
      <p:sp>
        <p:nvSpPr>
          <p:cNvPr id="3083" name="Google Shape;3083;p90"/>
          <p:cNvSpPr txBox="1"/>
          <p:nvPr/>
        </p:nvSpPr>
        <p:spPr>
          <a:xfrm>
            <a:off x="6324600" y="3962400"/>
            <a:ext cx="915987" cy="396875"/>
          </a:xfrm>
          <a:prstGeom prst="rect">
            <a:avLst/>
          </a:prstGeom>
          <a:solidFill>
            <a:schemeClr val="hlink"/>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POINT</a:t>
            </a:r>
            <a:endParaRPr/>
          </a:p>
        </p:txBody>
      </p:sp>
      <p:sp>
        <p:nvSpPr>
          <p:cNvPr id="3084" name="Google Shape;3084;p90"/>
          <p:cNvSpPr txBox="1"/>
          <p:nvPr/>
        </p:nvSpPr>
        <p:spPr>
          <a:xfrm>
            <a:off x="3429000" y="4572000"/>
            <a:ext cx="1373187"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Tahoma"/>
              <a:buNone/>
            </a:pPr>
            <a:r>
              <a:rPr b="1" i="0" lang="en-US" sz="1800" u="none">
                <a:solidFill>
                  <a:schemeClr val="accent2"/>
                </a:solidFill>
                <a:latin typeface="Tahoma"/>
                <a:ea typeface="Tahoma"/>
                <a:cs typeface="Tahoma"/>
                <a:sym typeface="Tahoma"/>
              </a:rPr>
              <a:t>DELETION</a:t>
            </a:r>
            <a:endParaRPr/>
          </a:p>
          <a:p>
            <a:pPr indent="0" lvl="0" marL="0" marR="0" rtl="0" algn="l">
              <a:lnSpc>
                <a:spcPct val="100000"/>
              </a:lnSpc>
              <a:spcBef>
                <a:spcPts val="0"/>
              </a:spcBef>
              <a:spcAft>
                <a:spcPts val="0"/>
              </a:spcAft>
              <a:buNone/>
            </a:pPr>
            <a:r>
              <a:t/>
            </a:r>
            <a:endParaRPr b="1" i="0" sz="1800" u="none">
              <a:solidFill>
                <a:schemeClr val="accent2"/>
              </a:solidFill>
              <a:latin typeface="Tahoma"/>
              <a:ea typeface="Tahoma"/>
              <a:cs typeface="Tahoma"/>
              <a:sym typeface="Tahoma"/>
            </a:endParaRPr>
          </a:p>
        </p:txBody>
      </p:sp>
      <p:sp>
        <p:nvSpPr>
          <p:cNvPr id="3085" name="Google Shape;3085;p90"/>
          <p:cNvSpPr txBox="1"/>
          <p:nvPr/>
        </p:nvSpPr>
        <p:spPr>
          <a:xfrm>
            <a:off x="3352800" y="5105400"/>
            <a:ext cx="1541462"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Tahoma"/>
              <a:buNone/>
            </a:pPr>
            <a:r>
              <a:rPr b="1" i="0" lang="en-US" sz="1800" u="none">
                <a:solidFill>
                  <a:schemeClr val="accent2"/>
                </a:solidFill>
                <a:latin typeface="Tahoma"/>
                <a:ea typeface="Tahoma"/>
                <a:cs typeface="Tahoma"/>
                <a:sym typeface="Tahoma"/>
              </a:rPr>
              <a:t>INVERSION</a:t>
            </a:r>
            <a:endParaRPr/>
          </a:p>
        </p:txBody>
      </p:sp>
      <p:sp>
        <p:nvSpPr>
          <p:cNvPr id="3086" name="Google Shape;3086;p90"/>
          <p:cNvSpPr txBox="1"/>
          <p:nvPr/>
        </p:nvSpPr>
        <p:spPr>
          <a:xfrm>
            <a:off x="3124200" y="5638800"/>
            <a:ext cx="2187575"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Tahoma"/>
              <a:buNone/>
            </a:pPr>
            <a:r>
              <a:rPr b="1" i="0" lang="en-US" sz="1800" u="none">
                <a:solidFill>
                  <a:schemeClr val="accent2"/>
                </a:solidFill>
                <a:latin typeface="Tahoma"/>
                <a:ea typeface="Tahoma"/>
                <a:cs typeface="Tahoma"/>
                <a:sym typeface="Tahoma"/>
              </a:rPr>
              <a:t>TRANSLOCATION</a:t>
            </a:r>
            <a:endParaRPr/>
          </a:p>
        </p:txBody>
      </p:sp>
      <p:sp>
        <p:nvSpPr>
          <p:cNvPr id="3087" name="Google Shape;3087;p90"/>
          <p:cNvSpPr txBox="1"/>
          <p:nvPr/>
        </p:nvSpPr>
        <p:spPr>
          <a:xfrm>
            <a:off x="2971800" y="6172200"/>
            <a:ext cx="235585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Tahoma"/>
              <a:buNone/>
            </a:pPr>
            <a:r>
              <a:rPr b="1" i="0" lang="en-US" sz="1800" u="none">
                <a:solidFill>
                  <a:schemeClr val="accent2"/>
                </a:solidFill>
                <a:latin typeface="Tahoma"/>
                <a:ea typeface="Tahoma"/>
                <a:cs typeface="Tahoma"/>
                <a:sym typeface="Tahoma"/>
              </a:rPr>
              <a:t>NONDISJUNCTION</a:t>
            </a:r>
            <a:endParaRPr/>
          </a:p>
        </p:txBody>
      </p:sp>
      <p:cxnSp>
        <p:nvCxnSpPr>
          <p:cNvPr id="3088" name="Google Shape;3088;p90"/>
          <p:cNvCxnSpPr/>
          <p:nvPr/>
        </p:nvCxnSpPr>
        <p:spPr>
          <a:xfrm flipH="1">
            <a:off x="4267200" y="3581400"/>
            <a:ext cx="228600" cy="1524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89" name="Google Shape;3089;p90"/>
          <p:cNvCxnSpPr/>
          <p:nvPr/>
        </p:nvCxnSpPr>
        <p:spPr>
          <a:xfrm>
            <a:off x="3733800" y="1600200"/>
            <a:ext cx="1981200" cy="6096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0" name="Google Shape;3090;p90"/>
          <p:cNvCxnSpPr/>
          <p:nvPr/>
        </p:nvCxnSpPr>
        <p:spPr>
          <a:xfrm flipH="1">
            <a:off x="6781800" y="3581400"/>
            <a:ext cx="76200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1" name="Google Shape;3091;p90"/>
          <p:cNvCxnSpPr/>
          <p:nvPr/>
        </p:nvCxnSpPr>
        <p:spPr>
          <a:xfrm>
            <a:off x="7696200" y="3581400"/>
            <a:ext cx="68580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2" name="Google Shape;3092;p90"/>
          <p:cNvCxnSpPr/>
          <p:nvPr/>
        </p:nvCxnSpPr>
        <p:spPr>
          <a:xfrm flipH="1">
            <a:off x="6400800" y="4343400"/>
            <a:ext cx="304800" cy="4572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3" name="Google Shape;3093;p90"/>
          <p:cNvCxnSpPr/>
          <p:nvPr/>
        </p:nvCxnSpPr>
        <p:spPr>
          <a:xfrm>
            <a:off x="8229600" y="4267200"/>
            <a:ext cx="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4" name="Google Shape;3094;p90"/>
          <p:cNvCxnSpPr/>
          <p:nvPr/>
        </p:nvCxnSpPr>
        <p:spPr>
          <a:xfrm>
            <a:off x="8229600" y="4953000"/>
            <a:ext cx="0" cy="2286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5" name="Google Shape;3095;p90"/>
          <p:cNvCxnSpPr/>
          <p:nvPr/>
        </p:nvCxnSpPr>
        <p:spPr>
          <a:xfrm>
            <a:off x="4114800" y="4495800"/>
            <a:ext cx="0" cy="1524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6" name="Google Shape;3096;p90"/>
          <p:cNvCxnSpPr/>
          <p:nvPr/>
        </p:nvCxnSpPr>
        <p:spPr>
          <a:xfrm>
            <a:off x="4114800" y="4876800"/>
            <a:ext cx="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7" name="Google Shape;3097;p90"/>
          <p:cNvCxnSpPr/>
          <p:nvPr/>
        </p:nvCxnSpPr>
        <p:spPr>
          <a:xfrm>
            <a:off x="4114800" y="5410200"/>
            <a:ext cx="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8" name="Google Shape;3098;p90"/>
          <p:cNvCxnSpPr/>
          <p:nvPr/>
        </p:nvCxnSpPr>
        <p:spPr>
          <a:xfrm>
            <a:off x="4114800" y="5943600"/>
            <a:ext cx="0" cy="381000"/>
          </a:xfrm>
          <a:prstGeom prst="straightConnector1">
            <a:avLst/>
          </a:prstGeom>
          <a:noFill/>
          <a:ln cap="flat" cmpd="sng" w="12700">
            <a:solidFill>
              <a:schemeClr val="dk1"/>
            </a:solidFill>
            <a:prstDash val="solid"/>
            <a:miter lim="800000"/>
            <a:headEnd len="med" w="med" type="none"/>
            <a:tailEnd len="med" w="med" type="triangle"/>
          </a:ln>
        </p:spPr>
      </p:cxnSp>
      <p:cxnSp>
        <p:nvCxnSpPr>
          <p:cNvPr id="3099" name="Google Shape;3099;p90"/>
          <p:cNvCxnSpPr/>
          <p:nvPr/>
        </p:nvCxnSpPr>
        <p:spPr>
          <a:xfrm flipH="1" rot="10800000">
            <a:off x="4724400" y="685800"/>
            <a:ext cx="53340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100" name="Google Shape;3100;p90"/>
          <p:cNvCxnSpPr/>
          <p:nvPr/>
        </p:nvCxnSpPr>
        <p:spPr>
          <a:xfrm flipH="1">
            <a:off x="5029200" y="2438400"/>
            <a:ext cx="1066800" cy="304800"/>
          </a:xfrm>
          <a:prstGeom prst="straightConnector1">
            <a:avLst/>
          </a:prstGeom>
          <a:noFill/>
          <a:ln cap="flat" cmpd="sng" w="12700">
            <a:solidFill>
              <a:schemeClr val="dk1"/>
            </a:solidFill>
            <a:prstDash val="solid"/>
            <a:miter lim="800000"/>
            <a:headEnd len="med" w="med" type="none"/>
            <a:tailEnd len="med" w="med" type="triangle"/>
          </a:ln>
        </p:spPr>
      </p:cxnSp>
      <p:cxnSp>
        <p:nvCxnSpPr>
          <p:cNvPr id="3101" name="Google Shape;3101;p90"/>
          <p:cNvCxnSpPr/>
          <p:nvPr/>
        </p:nvCxnSpPr>
        <p:spPr>
          <a:xfrm>
            <a:off x="6096000" y="2438400"/>
            <a:ext cx="1219200" cy="381000"/>
          </a:xfrm>
          <a:prstGeom prst="straightConnector1">
            <a:avLst/>
          </a:prstGeom>
          <a:noFill/>
          <a:ln cap="flat" cmpd="sng" w="12700">
            <a:solidFill>
              <a:schemeClr val="dk1"/>
            </a:solidFill>
            <a:prstDash val="solid"/>
            <a:miter lim="800000"/>
            <a:headEnd len="med" w="med" type="none"/>
            <a:tailEnd len="med" w="med" type="triangle"/>
          </a:ln>
        </p:spPr>
      </p:cxn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5" name="Shape 3105"/>
        <p:cNvGrpSpPr/>
        <p:nvPr/>
      </p:nvGrpSpPr>
      <p:grpSpPr>
        <a:xfrm>
          <a:off x="0" y="0"/>
          <a:ext cx="0" cy="0"/>
          <a:chOff x="0" y="0"/>
          <a:chExt cx="0" cy="0"/>
        </a:xfrm>
      </p:grpSpPr>
      <p:sp>
        <p:nvSpPr>
          <p:cNvPr id="3106" name="Google Shape;3106;p91"/>
          <p:cNvSpPr txBox="1"/>
          <p:nvPr/>
        </p:nvSpPr>
        <p:spPr>
          <a:xfrm>
            <a:off x="304800" y="2058987"/>
            <a:ext cx="8534400" cy="414813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a:solidFill>
                <a:schemeClr val="dk1"/>
              </a:solidFill>
              <a:latin typeface="Times New Roman"/>
              <a:ea typeface="Times New Roman"/>
              <a:cs typeface="Times New Roman"/>
              <a:sym typeface="Times New Roman"/>
            </a:endParaRPr>
          </a:p>
          <a:p>
            <a:pPr indent="-177800" lvl="0" marL="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a:t>
            </a:r>
            <a:r>
              <a:rPr b="0" i="0" lang="en-US" sz="2800" u="sng">
                <a:solidFill>
                  <a:srgbClr val="FF0000"/>
                </a:solidFill>
                <a:latin typeface="Arial"/>
                <a:ea typeface="Arial"/>
                <a:cs typeface="Arial"/>
                <a:sym typeface="Arial"/>
              </a:rPr>
              <a:t>DELETION</a:t>
            </a:r>
            <a:r>
              <a:rPr b="0" i="0" lang="en-US" sz="2800" u="none">
                <a:solidFill>
                  <a:schemeClr val="dk1"/>
                </a:solidFill>
                <a:latin typeface="Arial"/>
                <a:ea typeface="Arial"/>
                <a:cs typeface="Arial"/>
                <a:sym typeface="Arial"/>
              </a:rPr>
              <a:t> - a piece of a chromosome </a:t>
            </a:r>
            <a:r>
              <a:rPr b="0" i="0" lang="en-US" sz="2800" u="sng">
                <a:solidFill>
                  <a:schemeClr val="dk1"/>
                </a:solidFill>
                <a:latin typeface="Arial"/>
                <a:ea typeface="Arial"/>
                <a:cs typeface="Arial"/>
                <a:sym typeface="Arial"/>
              </a:rPr>
              <a:t>breaks</a:t>
            </a:r>
            <a:r>
              <a:rPr b="0" i="0" lang="en-US" sz="2800" u="none">
                <a:solidFill>
                  <a:schemeClr val="dk1"/>
                </a:solidFill>
                <a:latin typeface="Arial"/>
                <a:ea typeface="Arial"/>
                <a:cs typeface="Arial"/>
                <a:sym typeface="Arial"/>
              </a:rPr>
              <a:t> off and </a:t>
            </a:r>
            <a:r>
              <a:rPr b="0" i="0" lang="en-US" sz="2800" u="sng">
                <a:solidFill>
                  <a:schemeClr val="dk1"/>
                </a:solidFill>
                <a:latin typeface="Arial"/>
                <a:ea typeface="Arial"/>
                <a:cs typeface="Arial"/>
                <a:sym typeface="Arial"/>
              </a:rPr>
              <a:t>is lost</a:t>
            </a:r>
            <a:r>
              <a:rPr b="0" i="0" lang="en-US" sz="2800" u="none">
                <a:solidFill>
                  <a:schemeClr val="dk1"/>
                </a:solidFill>
                <a:latin typeface="Arial"/>
                <a:ea typeface="Arial"/>
                <a:cs typeface="Arial"/>
                <a:sym typeface="Arial"/>
              </a:rPr>
              <a:t>. </a:t>
            </a:r>
            <a:endParaRPr/>
          </a:p>
          <a:p>
            <a:pPr indent="-177800" lvl="0" marL="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a:t>
            </a:r>
            <a:r>
              <a:rPr b="0" i="0" lang="en-US" sz="2800" u="sng">
                <a:solidFill>
                  <a:srgbClr val="FF0000"/>
                </a:solidFill>
                <a:latin typeface="Arial"/>
                <a:ea typeface="Arial"/>
                <a:cs typeface="Arial"/>
                <a:sym typeface="Arial"/>
              </a:rPr>
              <a:t>INVERSION</a:t>
            </a:r>
            <a:r>
              <a:rPr b="0" i="0" lang="en-US" sz="2800" u="none">
                <a:solidFill>
                  <a:schemeClr val="dk1"/>
                </a:solidFill>
                <a:latin typeface="Arial"/>
                <a:ea typeface="Arial"/>
                <a:cs typeface="Arial"/>
                <a:sym typeface="Arial"/>
              </a:rPr>
              <a:t> - a piece of a chromosome </a:t>
            </a:r>
            <a:r>
              <a:rPr b="0" i="0" lang="en-US" sz="2800" u="sng">
                <a:solidFill>
                  <a:schemeClr val="dk1"/>
                </a:solidFill>
                <a:latin typeface="Arial"/>
                <a:ea typeface="Arial"/>
                <a:cs typeface="Arial"/>
                <a:sym typeface="Arial"/>
              </a:rPr>
              <a:t>breaks</a:t>
            </a:r>
            <a:r>
              <a:rPr b="0" i="0" lang="en-US" sz="2800" u="none">
                <a:solidFill>
                  <a:schemeClr val="dk1"/>
                </a:solidFill>
                <a:latin typeface="Arial"/>
                <a:ea typeface="Arial"/>
                <a:cs typeface="Arial"/>
                <a:sym typeface="Arial"/>
              </a:rPr>
              <a:t> off and </a:t>
            </a:r>
            <a:r>
              <a:rPr b="0" i="0" lang="en-US" sz="2800" u="sng">
                <a:solidFill>
                  <a:schemeClr val="dk1"/>
                </a:solidFill>
                <a:latin typeface="Arial"/>
                <a:ea typeface="Arial"/>
                <a:cs typeface="Arial"/>
                <a:sym typeface="Arial"/>
              </a:rPr>
              <a:t>reattaches itself in reverse order</a:t>
            </a:r>
            <a:r>
              <a:rPr b="0" i="0" lang="en-US" sz="2800" u="none">
                <a:solidFill>
                  <a:schemeClr val="dk1"/>
                </a:solidFill>
                <a:latin typeface="Arial"/>
                <a:ea typeface="Arial"/>
                <a:cs typeface="Arial"/>
                <a:sym typeface="Arial"/>
              </a:rPr>
              <a:t>.</a:t>
            </a:r>
            <a:endParaRPr/>
          </a:p>
          <a:p>
            <a:pPr indent="-177800" lvl="0" marL="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a:t>
            </a:r>
            <a:r>
              <a:rPr b="0" i="0" lang="en-US" sz="2800" u="sng">
                <a:solidFill>
                  <a:srgbClr val="FF0000"/>
                </a:solidFill>
                <a:latin typeface="Arial"/>
                <a:ea typeface="Arial"/>
                <a:cs typeface="Arial"/>
                <a:sym typeface="Arial"/>
              </a:rPr>
              <a:t>TRANSLOCATION</a:t>
            </a:r>
            <a:r>
              <a:rPr b="0" i="0" lang="en-US" sz="2800" u="none">
                <a:solidFill>
                  <a:schemeClr val="dk1"/>
                </a:solidFill>
                <a:latin typeface="Arial"/>
                <a:ea typeface="Arial"/>
                <a:cs typeface="Arial"/>
                <a:sym typeface="Arial"/>
              </a:rPr>
              <a:t> - a </a:t>
            </a:r>
            <a:r>
              <a:rPr b="0" i="0" lang="en-US" sz="2800" u="sng">
                <a:solidFill>
                  <a:schemeClr val="dk1"/>
                </a:solidFill>
                <a:latin typeface="Arial"/>
                <a:ea typeface="Arial"/>
                <a:cs typeface="Arial"/>
                <a:sym typeface="Arial"/>
              </a:rPr>
              <a:t>broken piece attaches</a:t>
            </a:r>
            <a:r>
              <a:rPr b="0" i="0" lang="en-US" sz="2800" u="none">
                <a:solidFill>
                  <a:schemeClr val="dk1"/>
                </a:solidFill>
                <a:latin typeface="Arial"/>
                <a:ea typeface="Arial"/>
                <a:cs typeface="Arial"/>
                <a:sym typeface="Arial"/>
              </a:rPr>
              <a:t> to a </a:t>
            </a:r>
            <a:r>
              <a:rPr b="0" i="0" lang="en-US" sz="2800" u="sng">
                <a:solidFill>
                  <a:schemeClr val="dk1"/>
                </a:solidFill>
                <a:latin typeface="Arial"/>
                <a:ea typeface="Arial"/>
                <a:cs typeface="Arial"/>
                <a:sym typeface="Arial"/>
              </a:rPr>
              <a:t>nonhomologous chromosome</a:t>
            </a:r>
            <a:r>
              <a:rPr b="0" i="0" lang="en-US" sz="2800" u="none">
                <a:solidFill>
                  <a:schemeClr val="dk1"/>
                </a:solidFill>
                <a:latin typeface="Arial"/>
                <a:ea typeface="Arial"/>
                <a:cs typeface="Arial"/>
                <a:sym typeface="Arial"/>
              </a:rPr>
              <a:t>. </a:t>
            </a:r>
            <a:endParaRPr/>
          </a:p>
          <a:p>
            <a:pPr indent="-177800" lvl="0" marL="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a:t>
            </a:r>
            <a:r>
              <a:rPr b="0" i="0" lang="en-US" sz="2800" u="sng">
                <a:solidFill>
                  <a:srgbClr val="FF0000"/>
                </a:solidFill>
                <a:latin typeface="Arial"/>
                <a:ea typeface="Arial"/>
                <a:cs typeface="Arial"/>
                <a:sym typeface="Arial"/>
              </a:rPr>
              <a:t>NONDISJUNCTION</a:t>
            </a:r>
            <a:r>
              <a:rPr b="0" i="0" lang="en-US" sz="2800" u="none">
                <a:solidFill>
                  <a:schemeClr val="dk1"/>
                </a:solidFill>
                <a:latin typeface="Arial"/>
                <a:ea typeface="Arial"/>
                <a:cs typeface="Arial"/>
                <a:sym typeface="Arial"/>
              </a:rPr>
              <a:t> - a pair of chromosomes </a:t>
            </a:r>
            <a:r>
              <a:rPr b="0" i="0" lang="en-US" sz="2800" u="sng">
                <a:solidFill>
                  <a:schemeClr val="dk1"/>
                </a:solidFill>
                <a:latin typeface="Arial"/>
                <a:ea typeface="Arial"/>
                <a:cs typeface="Arial"/>
                <a:sym typeface="Arial"/>
              </a:rPr>
              <a:t>fail to separate</a:t>
            </a:r>
            <a:r>
              <a:rPr b="0" i="0" lang="en-US" sz="2800" u="none">
                <a:solidFill>
                  <a:schemeClr val="dk1"/>
                </a:solidFill>
                <a:latin typeface="Arial"/>
                <a:ea typeface="Arial"/>
                <a:cs typeface="Arial"/>
                <a:sym typeface="Arial"/>
              </a:rPr>
              <a:t> during cell division. </a:t>
            </a:r>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pic>
        <p:nvPicPr>
          <p:cNvPr descr="ballg" id="3107" name="Google Shape;3107;p91"/>
          <p:cNvPicPr preferRelativeResize="0"/>
          <p:nvPr/>
        </p:nvPicPr>
        <p:blipFill rotWithShape="1">
          <a:blip r:embed="rId3">
            <a:alphaModFix/>
          </a:blip>
          <a:srcRect b="0" l="0" r="0" t="0"/>
          <a:stretch/>
        </p:blipFill>
        <p:spPr>
          <a:xfrm>
            <a:off x="-885825" y="2074862"/>
            <a:ext cx="114300" cy="114300"/>
          </a:xfrm>
          <a:prstGeom prst="rect">
            <a:avLst/>
          </a:prstGeom>
          <a:noFill/>
          <a:ln>
            <a:noFill/>
          </a:ln>
        </p:spPr>
      </p:pic>
      <p:pic>
        <p:nvPicPr>
          <p:cNvPr descr="ballg" id="3108" name="Google Shape;3108;p91"/>
          <p:cNvPicPr preferRelativeResize="0"/>
          <p:nvPr/>
        </p:nvPicPr>
        <p:blipFill rotWithShape="1">
          <a:blip r:embed="rId3">
            <a:alphaModFix/>
          </a:blip>
          <a:srcRect b="0" l="0" r="0" t="0"/>
          <a:stretch/>
        </p:blipFill>
        <p:spPr>
          <a:xfrm>
            <a:off x="-885825" y="2439987"/>
            <a:ext cx="114300" cy="114300"/>
          </a:xfrm>
          <a:prstGeom prst="rect">
            <a:avLst/>
          </a:prstGeom>
          <a:noFill/>
          <a:ln>
            <a:noFill/>
          </a:ln>
        </p:spPr>
      </p:pic>
      <p:pic>
        <p:nvPicPr>
          <p:cNvPr descr="ballg" id="3109" name="Google Shape;3109;p91"/>
          <p:cNvPicPr preferRelativeResize="0"/>
          <p:nvPr/>
        </p:nvPicPr>
        <p:blipFill rotWithShape="1">
          <a:blip r:embed="rId3">
            <a:alphaModFix/>
          </a:blip>
          <a:srcRect b="0" l="0" r="0" t="0"/>
          <a:stretch/>
        </p:blipFill>
        <p:spPr>
          <a:xfrm>
            <a:off x="-885825" y="2805112"/>
            <a:ext cx="114300" cy="114300"/>
          </a:xfrm>
          <a:prstGeom prst="rect">
            <a:avLst/>
          </a:prstGeom>
          <a:noFill/>
          <a:ln>
            <a:noFill/>
          </a:ln>
        </p:spPr>
      </p:pic>
      <p:sp>
        <p:nvSpPr>
          <p:cNvPr id="3110" name="Google Shape;3110;p91"/>
          <p:cNvSpPr txBox="1"/>
          <p:nvPr>
            <p:ph type="title"/>
          </p:nvPr>
        </p:nvSpPr>
        <p:spPr>
          <a:xfrm>
            <a:off x="304800" y="457200"/>
            <a:ext cx="8534400" cy="1219200"/>
          </a:xfrm>
          <a:prstGeom prst="rect">
            <a:avLst/>
          </a:prstGeom>
          <a:solidFill>
            <a:srgbClr val="CCFF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CHROMOSOME MUTATIONS:  involve changes in entire chromosome</a:t>
            </a:r>
            <a:endParaRPr/>
          </a:p>
        </p:txBody>
      </p:sp>
      <p:sp>
        <p:nvSpPr>
          <p:cNvPr id="3111" name="Google Shape;3111;p9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5" name="Shape 3115"/>
        <p:cNvGrpSpPr/>
        <p:nvPr/>
      </p:nvGrpSpPr>
      <p:grpSpPr>
        <a:xfrm>
          <a:off x="0" y="0"/>
          <a:ext cx="0" cy="0"/>
          <a:chOff x="0" y="0"/>
          <a:chExt cx="0" cy="0"/>
        </a:xfrm>
      </p:grpSpPr>
      <p:sp>
        <p:nvSpPr>
          <p:cNvPr id="3116" name="Google Shape;3116;p92"/>
          <p:cNvSpPr txBox="1"/>
          <p:nvPr>
            <p:ph type="title"/>
          </p:nvPr>
        </p:nvSpPr>
        <p:spPr>
          <a:xfrm>
            <a:off x="0" y="304800"/>
            <a:ext cx="8763000" cy="685800"/>
          </a:xfrm>
          <a:prstGeom prst="rect">
            <a:avLst/>
          </a:prstGeom>
          <a:noFill/>
          <a:ln>
            <a:noFill/>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chemeClr val="dk2"/>
              </a:buClr>
              <a:buSzPts val="3200"/>
              <a:buFont typeface="Tahoma"/>
              <a:buNone/>
            </a:pPr>
            <a:r>
              <a:rPr b="0" i="0" lang="en-US" sz="3200" u="none">
                <a:solidFill>
                  <a:schemeClr val="dk2"/>
                </a:solidFill>
                <a:latin typeface="Tahoma"/>
                <a:ea typeface="Tahoma"/>
                <a:cs typeface="Tahoma"/>
                <a:sym typeface="Tahoma"/>
              </a:rPr>
              <a:t>WHAT’S CAUSING THESE </a:t>
            </a:r>
            <a:r>
              <a:rPr b="1" i="0" lang="en-US" sz="3200" u="sng">
                <a:solidFill>
                  <a:schemeClr val="dk2"/>
                </a:solidFill>
                <a:latin typeface="Tahoma"/>
                <a:ea typeface="Tahoma"/>
                <a:cs typeface="Tahoma"/>
                <a:sym typeface="Tahoma"/>
              </a:rPr>
              <a:t>GENE</a:t>
            </a:r>
            <a:r>
              <a:rPr b="0" i="0" lang="en-US" sz="3200" u="none">
                <a:solidFill>
                  <a:schemeClr val="dk2"/>
                </a:solidFill>
                <a:latin typeface="Tahoma"/>
                <a:ea typeface="Tahoma"/>
                <a:cs typeface="Tahoma"/>
                <a:sym typeface="Tahoma"/>
              </a:rPr>
              <a:t> MUTATIONS?</a:t>
            </a:r>
            <a:endParaRPr/>
          </a:p>
        </p:txBody>
      </p:sp>
      <p:sp>
        <p:nvSpPr>
          <p:cNvPr id="3117" name="Google Shape;3117;p92"/>
          <p:cNvSpPr txBox="1"/>
          <p:nvPr>
            <p:ph idx="1" type="body"/>
          </p:nvPr>
        </p:nvSpPr>
        <p:spPr>
          <a:xfrm>
            <a:off x="685800" y="1219200"/>
            <a:ext cx="7772400" cy="4876800"/>
          </a:xfrm>
          <a:prstGeom prst="rect">
            <a:avLst/>
          </a:prstGeom>
          <a:noFill/>
          <a:ln>
            <a:noFill/>
          </a:ln>
        </p:spPr>
        <p:txBody>
          <a:bodyPr anchorCtr="0" anchor="t" bIns="44450" lIns="90475" spcFirstLastPara="1" rIns="90475" wrap="square" tIns="44450">
            <a:noAutofit/>
          </a:bodyPr>
          <a:lstStyle/>
          <a:p>
            <a:pPr indent="-342900" lvl="0" marL="342900" rtl="0" algn="l">
              <a:lnSpc>
                <a:spcPct val="100000"/>
              </a:lnSpc>
              <a:spcBef>
                <a:spcPts val="0"/>
              </a:spcBef>
              <a:spcAft>
                <a:spcPts val="0"/>
              </a:spcAft>
              <a:buClr>
                <a:srgbClr val="008000"/>
              </a:buClr>
              <a:buSzPts val="3600"/>
              <a:buFont typeface="Tahoma"/>
              <a:buChar char="•"/>
            </a:pPr>
            <a:r>
              <a:rPr b="1" i="0" lang="en-US" sz="3600" u="none">
                <a:solidFill>
                  <a:srgbClr val="008000"/>
                </a:solidFill>
                <a:latin typeface="Tahoma"/>
                <a:ea typeface="Tahoma"/>
                <a:cs typeface="Tahoma"/>
                <a:sym typeface="Tahoma"/>
              </a:rPr>
              <a:t>The fat ca</a:t>
            </a:r>
            <a:r>
              <a:rPr b="1" i="0" lang="en-US" sz="3600" u="none">
                <a:solidFill>
                  <a:srgbClr val="FF3399"/>
                </a:solidFill>
                <a:latin typeface="Tahoma"/>
                <a:ea typeface="Tahoma"/>
                <a:cs typeface="Tahoma"/>
                <a:sym typeface="Tahoma"/>
              </a:rPr>
              <a:t>r</a:t>
            </a:r>
            <a:r>
              <a:rPr b="1" i="0" lang="en-US" sz="3600" u="none">
                <a:solidFill>
                  <a:srgbClr val="008000"/>
                </a:solidFill>
                <a:latin typeface="Tahoma"/>
                <a:ea typeface="Tahoma"/>
                <a:cs typeface="Tahoma"/>
                <a:sym typeface="Tahoma"/>
              </a:rPr>
              <a:t> ate the rat.</a:t>
            </a:r>
            <a:endParaRPr/>
          </a:p>
          <a:p>
            <a:pPr indent="-342900" lvl="0" marL="342900" rtl="0" algn="l">
              <a:lnSpc>
                <a:spcPct val="100000"/>
              </a:lnSpc>
              <a:spcBef>
                <a:spcPts val="720"/>
              </a:spcBef>
              <a:spcAft>
                <a:spcPts val="0"/>
              </a:spcAft>
              <a:buClr>
                <a:srgbClr val="FF0000"/>
              </a:buClr>
              <a:buSzPts val="3600"/>
              <a:buFont typeface="Tahoma"/>
              <a:buChar char="•"/>
            </a:pPr>
            <a:r>
              <a:rPr b="1" i="0" lang="en-US" sz="3600" u="none">
                <a:solidFill>
                  <a:srgbClr val="FF0000"/>
                </a:solidFill>
                <a:latin typeface="Tahoma"/>
                <a:ea typeface="Tahoma"/>
                <a:cs typeface="Tahoma"/>
                <a:sym typeface="Tahoma"/>
              </a:rPr>
              <a:t>The fat cat ate the rat.</a:t>
            </a:r>
            <a:endParaRPr/>
          </a:p>
          <a:p>
            <a:pPr indent="-342900" lvl="0" marL="342900" rtl="0" algn="l">
              <a:lnSpc>
                <a:spcPct val="100000"/>
              </a:lnSpc>
              <a:spcBef>
                <a:spcPts val="720"/>
              </a:spcBef>
              <a:spcAft>
                <a:spcPts val="0"/>
              </a:spcAft>
              <a:buClr>
                <a:srgbClr val="FF0000"/>
              </a:buClr>
              <a:buSzPts val="3600"/>
              <a:buFont typeface="Tahoma"/>
              <a:buChar char="•"/>
            </a:pPr>
            <a:r>
              <a:rPr b="1" i="0" lang="en-US" sz="3600" u="none">
                <a:solidFill>
                  <a:srgbClr val="FF0000"/>
                </a:solidFill>
                <a:latin typeface="Tahoma"/>
                <a:ea typeface="Tahoma"/>
                <a:cs typeface="Tahoma"/>
                <a:sym typeface="Tahoma"/>
              </a:rPr>
              <a:t>The atc ata tet her at.</a:t>
            </a:r>
            <a:endParaRPr/>
          </a:p>
          <a:p>
            <a:pPr indent="-342900" lvl="0" marL="342900" rtl="0" algn="l">
              <a:lnSpc>
                <a:spcPct val="100000"/>
              </a:lnSpc>
              <a:spcBef>
                <a:spcPts val="720"/>
              </a:spcBef>
              <a:spcAft>
                <a:spcPts val="0"/>
              </a:spcAft>
              <a:buClr>
                <a:schemeClr val="accent2"/>
              </a:buClr>
              <a:buSzPts val="3600"/>
              <a:buFont typeface="Tahoma"/>
              <a:buChar char="•"/>
            </a:pPr>
            <a:r>
              <a:rPr b="1" i="0" lang="en-US" sz="3600" u="none">
                <a:solidFill>
                  <a:schemeClr val="accent2"/>
                </a:solidFill>
                <a:latin typeface="Tahoma"/>
                <a:ea typeface="Tahoma"/>
                <a:cs typeface="Tahoma"/>
                <a:sym typeface="Tahoma"/>
              </a:rPr>
              <a:t>The fat cat ate the rat.</a:t>
            </a:r>
            <a:endParaRPr/>
          </a:p>
          <a:p>
            <a:pPr indent="-342900" lvl="0" marL="342900" rtl="0" algn="l">
              <a:lnSpc>
                <a:spcPct val="100000"/>
              </a:lnSpc>
              <a:spcBef>
                <a:spcPts val="720"/>
              </a:spcBef>
              <a:spcAft>
                <a:spcPts val="0"/>
              </a:spcAft>
              <a:buClr>
                <a:schemeClr val="accent2"/>
              </a:buClr>
              <a:buSzPts val="3600"/>
              <a:buFont typeface="Tahoma"/>
              <a:buChar char="•"/>
            </a:pPr>
            <a:r>
              <a:rPr b="1" i="0" lang="en-US" sz="3600" u="none">
                <a:solidFill>
                  <a:schemeClr val="accent2"/>
                </a:solidFill>
                <a:latin typeface="Tahoma"/>
                <a:ea typeface="Tahoma"/>
                <a:cs typeface="Tahoma"/>
                <a:sym typeface="Tahoma"/>
              </a:rPr>
              <a:t>The fat cat </a:t>
            </a:r>
            <a:r>
              <a:rPr b="1" i="0" lang="en-US" sz="3600" u="none">
                <a:solidFill>
                  <a:srgbClr val="FF3399"/>
                </a:solidFill>
                <a:latin typeface="Tahoma"/>
                <a:ea typeface="Tahoma"/>
                <a:cs typeface="Tahoma"/>
                <a:sym typeface="Tahoma"/>
              </a:rPr>
              <a:t>t</a:t>
            </a:r>
            <a:r>
              <a:rPr b="1" i="0" lang="en-US" sz="3600" u="none">
                <a:solidFill>
                  <a:schemeClr val="accent2"/>
                </a:solidFill>
                <a:latin typeface="Tahoma"/>
                <a:ea typeface="Tahoma"/>
                <a:cs typeface="Tahoma"/>
                <a:sym typeface="Tahoma"/>
              </a:rPr>
              <a:t>at eth era t.</a:t>
            </a:r>
            <a:endParaRPr/>
          </a:p>
        </p:txBody>
      </p:sp>
      <p:sp>
        <p:nvSpPr>
          <p:cNvPr id="3118" name="Google Shape;3118;p92"/>
          <p:cNvSpPr txBox="1"/>
          <p:nvPr/>
        </p:nvSpPr>
        <p:spPr>
          <a:xfrm>
            <a:off x="6477000" y="2438400"/>
            <a:ext cx="1768475" cy="457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DELETION</a:t>
            </a:r>
            <a:endParaRPr/>
          </a:p>
        </p:txBody>
      </p:sp>
      <p:sp>
        <p:nvSpPr>
          <p:cNvPr id="3119" name="Google Shape;3119;p92"/>
          <p:cNvSpPr txBox="1"/>
          <p:nvPr/>
        </p:nvSpPr>
        <p:spPr>
          <a:xfrm>
            <a:off x="6553200" y="3581400"/>
            <a:ext cx="1973262" cy="457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INSERTION</a:t>
            </a:r>
            <a:endParaRPr/>
          </a:p>
        </p:txBody>
      </p:sp>
      <p:sp>
        <p:nvSpPr>
          <p:cNvPr id="3120" name="Google Shape;3120;p92"/>
          <p:cNvSpPr txBox="1"/>
          <p:nvPr/>
        </p:nvSpPr>
        <p:spPr>
          <a:xfrm>
            <a:off x="457200" y="4876800"/>
            <a:ext cx="8305800" cy="1187450"/>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The last 2 are FRAMESHIFT mutations because everything shifts and the entire sentence (all the amino acid codons) are affected.</a:t>
            </a:r>
            <a:endParaRPr/>
          </a:p>
        </p:txBody>
      </p:sp>
      <p:sp>
        <p:nvSpPr>
          <p:cNvPr id="3121" name="Google Shape;3121;p92"/>
          <p:cNvSpPr txBox="1"/>
          <p:nvPr/>
        </p:nvSpPr>
        <p:spPr>
          <a:xfrm>
            <a:off x="6324600" y="1371600"/>
            <a:ext cx="2559050" cy="457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SUBSTITUTION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3" name="Shape 2313"/>
        <p:cNvGrpSpPr/>
        <p:nvPr/>
      </p:nvGrpSpPr>
      <p:grpSpPr>
        <a:xfrm>
          <a:off x="0" y="0"/>
          <a:ext cx="0" cy="0"/>
          <a:chOff x="0" y="0"/>
          <a:chExt cx="0" cy="0"/>
        </a:xfrm>
      </p:grpSpPr>
      <p:sp>
        <p:nvSpPr>
          <p:cNvPr id="2314" name="Google Shape;2314;p12"/>
          <p:cNvSpPr txBox="1"/>
          <p:nvPr>
            <p:ph type="title"/>
          </p:nvPr>
        </p:nvSpPr>
        <p:spPr>
          <a:xfrm>
            <a:off x="0" y="0"/>
            <a:ext cx="9144000" cy="1143000"/>
          </a:xfrm>
          <a:prstGeom prst="rect">
            <a:avLst/>
          </a:prstGeom>
          <a:solidFill>
            <a:srgbClr val="CC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THE TOOLS OF SCIENCE</a:t>
            </a:r>
            <a:br>
              <a:rPr b="1" i="0" lang="en-US" sz="4400" u="none">
                <a:solidFill>
                  <a:schemeClr val="dk2"/>
                </a:solidFill>
                <a:latin typeface="Arial"/>
                <a:ea typeface="Arial"/>
                <a:cs typeface="Arial"/>
                <a:sym typeface="Arial"/>
              </a:rPr>
            </a:br>
            <a:r>
              <a:rPr b="1" i="0" lang="en-US" sz="4400" u="none">
                <a:solidFill>
                  <a:schemeClr val="dk2"/>
                </a:solidFill>
                <a:latin typeface="Arial"/>
                <a:ea typeface="Arial"/>
                <a:cs typeface="Arial"/>
                <a:sym typeface="Arial"/>
              </a:rPr>
              <a:t>Microscopes</a:t>
            </a:r>
            <a:endParaRPr/>
          </a:p>
        </p:txBody>
      </p:sp>
      <p:sp>
        <p:nvSpPr>
          <p:cNvPr id="2315" name="Google Shape;2315;p12"/>
          <p:cNvSpPr txBox="1"/>
          <p:nvPr>
            <p:ph idx="1" type="body"/>
          </p:nvPr>
        </p:nvSpPr>
        <p:spPr>
          <a:xfrm>
            <a:off x="0" y="1143000"/>
            <a:ext cx="4953000" cy="5486400"/>
          </a:xfrm>
          <a:prstGeom prst="rect">
            <a:avLst/>
          </a:prstGeom>
          <a:solidFill>
            <a:srgbClr val="FFFFCC"/>
          </a:solidFill>
          <a:ln>
            <a:noFill/>
          </a:ln>
        </p:spPr>
        <p:txBody>
          <a:bodyPr anchorCtr="0" anchor="t" bIns="45700" lIns="91425" spcFirstLastPara="1" rIns="91425" wrap="square" tIns="45700">
            <a:noAutofit/>
          </a:bodyPr>
          <a:lstStyle/>
          <a:p>
            <a:pPr indent="-742950" lvl="0" marL="742950" rtl="0" algn="l">
              <a:lnSpc>
                <a:spcPct val="90000"/>
              </a:lnSpc>
              <a:spcBef>
                <a:spcPts val="0"/>
              </a:spcBef>
              <a:spcAft>
                <a:spcPts val="0"/>
              </a:spcAft>
              <a:buClr>
                <a:schemeClr val="dk1"/>
              </a:buClr>
              <a:buSzPts val="3600"/>
              <a:buFont typeface="Arial"/>
              <a:buChar char="•"/>
            </a:pPr>
            <a:r>
              <a:rPr b="1" i="0" lang="en-US" sz="3600" u="sng">
                <a:solidFill>
                  <a:schemeClr val="dk1"/>
                </a:solidFill>
                <a:latin typeface="Arial"/>
                <a:ea typeface="Arial"/>
                <a:cs typeface="Arial"/>
                <a:sym typeface="Arial"/>
              </a:rPr>
              <a:t>Compound Light</a:t>
            </a:r>
            <a:r>
              <a:rPr b="0" i="0" lang="en-US" sz="3600" u="none">
                <a:solidFill>
                  <a:schemeClr val="dk1"/>
                </a:solidFill>
                <a:latin typeface="Arial"/>
                <a:ea typeface="Arial"/>
                <a:cs typeface="Arial"/>
                <a:sym typeface="Arial"/>
              </a:rPr>
              <a:t>: Uses 2 lenses and light; Can look at living things</a:t>
            </a:r>
            <a:endParaRPr/>
          </a:p>
          <a:p>
            <a:pPr indent="-742950" lvl="0" marL="742950" rtl="0" algn="l">
              <a:lnSpc>
                <a:spcPct val="90000"/>
              </a:lnSpc>
              <a:spcBef>
                <a:spcPts val="720"/>
              </a:spcBef>
              <a:spcAft>
                <a:spcPts val="0"/>
              </a:spcAft>
              <a:buClr>
                <a:schemeClr val="dk1"/>
              </a:buClr>
              <a:buSzPts val="3600"/>
              <a:buFont typeface="Arial"/>
              <a:buChar char="•"/>
            </a:pPr>
            <a:r>
              <a:rPr b="1" i="0" lang="en-US" sz="3600" u="sng">
                <a:solidFill>
                  <a:schemeClr val="dk1"/>
                </a:solidFill>
                <a:latin typeface="Arial"/>
                <a:ea typeface="Arial"/>
                <a:cs typeface="Arial"/>
                <a:sym typeface="Arial"/>
              </a:rPr>
              <a:t>Magnification</a:t>
            </a:r>
            <a:r>
              <a:rPr b="0" i="0" lang="en-US" sz="3600" u="none">
                <a:solidFill>
                  <a:schemeClr val="dk1"/>
                </a:solidFill>
                <a:latin typeface="Arial"/>
                <a:ea typeface="Arial"/>
                <a:cs typeface="Arial"/>
                <a:sym typeface="Arial"/>
              </a:rPr>
              <a:t>: How enlarged it is = Objective lens X Eyepiece</a:t>
            </a:r>
            <a:endParaRPr/>
          </a:p>
          <a:p>
            <a:pPr indent="-114300" lvl="0" marL="342900" rtl="0" algn="l">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p:txBody>
      </p:sp>
      <p:pic>
        <p:nvPicPr>
          <p:cNvPr descr="microscope" id="2316" name="Google Shape;2316;p12"/>
          <p:cNvPicPr preferRelativeResize="0"/>
          <p:nvPr/>
        </p:nvPicPr>
        <p:blipFill rotWithShape="1">
          <a:blip r:embed="rId3">
            <a:alphaModFix/>
          </a:blip>
          <a:srcRect b="0" l="0" r="0" t="0"/>
          <a:stretch/>
        </p:blipFill>
        <p:spPr>
          <a:xfrm>
            <a:off x="4953000" y="1981200"/>
            <a:ext cx="3867150" cy="39624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6" name="Shape 3126"/>
        <p:cNvGrpSpPr/>
        <p:nvPr/>
      </p:nvGrpSpPr>
      <p:grpSpPr>
        <a:xfrm>
          <a:off x="0" y="0"/>
          <a:ext cx="0" cy="0"/>
          <a:chOff x="0" y="0"/>
          <a:chExt cx="0" cy="0"/>
        </a:xfrm>
      </p:grpSpPr>
      <p:sp>
        <p:nvSpPr>
          <p:cNvPr id="3127" name="Google Shape;3127;p9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REVIEW</a:t>
            </a:r>
            <a:endParaRPr/>
          </a:p>
        </p:txBody>
      </p:sp>
      <p:sp>
        <p:nvSpPr>
          <p:cNvPr id="3128" name="Google Shape;3128;p9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3" name="Shape 3133"/>
        <p:cNvGrpSpPr/>
        <p:nvPr/>
      </p:nvGrpSpPr>
      <p:grpSpPr>
        <a:xfrm>
          <a:off x="0" y="0"/>
          <a:ext cx="0" cy="0"/>
          <a:chOff x="0" y="0"/>
          <a:chExt cx="0" cy="0"/>
        </a:xfrm>
      </p:grpSpPr>
      <p:sp>
        <p:nvSpPr>
          <p:cNvPr id="3134" name="Google Shape;3134;p94"/>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 What molecule carries the DNA information from the nucleus to the ribosome for translation</a:t>
            </a:r>
            <a:r>
              <a:rPr b="0" i="0" lang="en-US" sz="2800" u="none">
                <a:solidFill>
                  <a:schemeClr val="dk1"/>
                </a:solidFill>
                <a:latin typeface="Arial"/>
                <a:ea typeface="Arial"/>
                <a:cs typeface="Arial"/>
                <a:sym typeface="Arial"/>
              </a:rPr>
              <a:t>? </a:t>
            </a:r>
            <a:endParaRPr/>
          </a:p>
          <a:p>
            <a:pPr indent="-342900" lvl="0" marL="3429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 tRNA (B) mRNA   (C)rRNA  (D) ATP</a:t>
            </a:r>
            <a:endParaRPr/>
          </a:p>
          <a:p>
            <a:pPr indent="-342900" lvl="0" marL="34290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 A strand of DNA with the base pair sequence AATGGCCATT would have the complimentary strand</a:t>
            </a:r>
            <a:r>
              <a:rPr b="0" i="0" lang="en-US" sz="2800" u="none">
                <a:solidFill>
                  <a:schemeClr val="dk1"/>
                </a:solidFill>
                <a:latin typeface="Arial"/>
                <a:ea typeface="Arial"/>
                <a:cs typeface="Arial"/>
                <a:sym typeface="Arial"/>
              </a:rPr>
              <a:t>:   (A) AATGGCCATT    (B) UUACCGGUAA  (C) TTACGCGTTA  (D) TTACCGGTAA</a:t>
            </a:r>
            <a:endParaRPr/>
          </a:p>
          <a:p>
            <a:pPr indent="-342900" lvl="0" marL="34290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3. DNA contains the information needed to make:</a:t>
            </a:r>
            <a:r>
              <a:rPr b="0" i="0" lang="en-US" sz="2800" u="none">
                <a:solidFill>
                  <a:schemeClr val="dk1"/>
                </a:solidFill>
                <a:latin typeface="Arial"/>
                <a:ea typeface="Arial"/>
                <a:cs typeface="Arial"/>
                <a:sym typeface="Arial"/>
              </a:rPr>
              <a:t> </a:t>
            </a:r>
            <a:endParaRPr/>
          </a:p>
          <a:p>
            <a:pPr indent="-342900" lvl="0" marL="3429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 proteins  (B) Glucose  (C) Fatty Acids  (D) ATP</a:t>
            </a:r>
            <a:endParaRPr/>
          </a:p>
          <a:p>
            <a:pPr indent="-342900" lvl="0" marL="34290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4. A strand of DNA with the base pair sequence AATGGCCATT would produce an RNA strand</a:t>
            </a:r>
            <a:r>
              <a:rPr b="0" i="0" lang="en-US" sz="2800" u="none">
                <a:solidFill>
                  <a:schemeClr val="dk1"/>
                </a:solidFill>
                <a:latin typeface="Arial"/>
                <a:ea typeface="Arial"/>
                <a:cs typeface="Arial"/>
                <a:sym typeface="Arial"/>
              </a:rPr>
              <a:t>: </a:t>
            </a:r>
            <a:endParaRPr/>
          </a:p>
          <a:p>
            <a:pPr indent="-342900" lvl="0" marL="34290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 AATGGCCATT    (B) UUACCGGUAA  (C) TTACGCGTTA  (D) TTACCGGTAA</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9" name="Shape 3139"/>
        <p:cNvGrpSpPr/>
        <p:nvPr/>
      </p:nvGrpSpPr>
      <p:grpSpPr>
        <a:xfrm>
          <a:off x="0" y="0"/>
          <a:ext cx="0" cy="0"/>
          <a:chOff x="0" y="0"/>
          <a:chExt cx="0" cy="0"/>
        </a:xfrm>
      </p:grpSpPr>
      <p:sp>
        <p:nvSpPr>
          <p:cNvPr id="3140" name="Google Shape;3140;p95"/>
          <p:cNvSpPr txBox="1"/>
          <p:nvPr/>
        </p:nvSpPr>
        <p:spPr>
          <a:xfrm>
            <a:off x="304800" y="0"/>
            <a:ext cx="8839200" cy="66786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5. What best describes a codon?</a:t>
            </a:r>
            <a:r>
              <a:rPr b="0" i="0" lang="en-US" sz="2400" u="none">
                <a:solidFill>
                  <a:schemeClr val="dk1"/>
                </a:solidFill>
                <a:latin typeface="Arial"/>
                <a:ea typeface="Arial"/>
                <a:cs typeface="Arial"/>
                <a:sym typeface="Arial"/>
              </a:rPr>
              <a:t> (A) a set of 3 DNA bases that codes for RNA (B) a set of 3 mRNA bases that codes for an amino acid  (C) a set of 3 tRNA bases that codes for an amino acid  (D) a set of 3 rRNA bases that codes for a ribosome</a:t>
            </a:r>
            <a:endParaRPr/>
          </a:p>
          <a:p>
            <a:pPr indent="0" lvl="0" marL="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6. Which of the following is NOT a difference between DNA and RNA? </a:t>
            </a:r>
            <a:r>
              <a:rPr b="0" i="0" lang="en-US" sz="2400" u="none">
                <a:solidFill>
                  <a:schemeClr val="dk1"/>
                </a:solidFill>
                <a:latin typeface="Arial"/>
                <a:ea typeface="Arial"/>
                <a:cs typeface="Arial"/>
                <a:sym typeface="Arial"/>
              </a:rPr>
              <a:t>(A) DNA is double stranded and RNA is single stranded   (B) DNA is formed in the nucleus while RNA is not   (C) RNA contains the base Uracil instead of Thymine (D) DNA contains the sugar deoxyribose and RNA contains ribose</a:t>
            </a:r>
            <a:endParaRPr/>
          </a:p>
          <a:p>
            <a:pPr indent="0" lvl="0" marL="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7. DNA produces more DNA in a process called ______________. DNA is copied to RNA in a process called ______________. RNA codes for a protein in a process called _______________.</a:t>
            </a:r>
            <a:r>
              <a:rPr b="0" i="0" lang="en-US" sz="2400" u="none">
                <a:solidFill>
                  <a:schemeClr val="dk1"/>
                </a:solidFill>
                <a:latin typeface="Arial"/>
                <a:ea typeface="Arial"/>
                <a:cs typeface="Arial"/>
                <a:sym typeface="Arial"/>
              </a:rPr>
              <a:t> (A) Transcription, Translation, Replication  (B) Replication, Transcription, Translation  (C) Replication, Translation, Transcription  (D)</a:t>
            </a:r>
            <a:r>
              <a:rPr b="0" i="0" lang="en-US" sz="2000" u="none">
                <a:solidFill>
                  <a:schemeClr val="dk1"/>
                </a:solidFill>
                <a:latin typeface="Arial"/>
                <a:ea typeface="Arial"/>
                <a:cs typeface="Arial"/>
                <a:sym typeface="Arial"/>
              </a:rPr>
              <a:t> Transcription, Replication, Translation</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5" name="Shape 3145"/>
        <p:cNvGrpSpPr/>
        <p:nvPr/>
      </p:nvGrpSpPr>
      <p:grpSpPr>
        <a:xfrm>
          <a:off x="0" y="0"/>
          <a:ext cx="0" cy="0"/>
          <a:chOff x="0" y="0"/>
          <a:chExt cx="0" cy="0"/>
        </a:xfrm>
      </p:grpSpPr>
      <p:sp>
        <p:nvSpPr>
          <p:cNvPr id="3146" name="Google Shape;3146;p96"/>
          <p:cNvSpPr txBox="1"/>
          <p:nvPr>
            <p:ph idx="4294967295" type="body"/>
          </p:nvPr>
        </p:nvSpPr>
        <p:spPr>
          <a:xfrm>
            <a:off x="304800" y="228600"/>
            <a:ext cx="8839200" cy="6629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4800"/>
              <a:buFont typeface="Tahoma"/>
              <a:buNone/>
            </a:pPr>
            <a:r>
              <a:rPr b="1" i="0" lang="en-US" sz="4800" u="sng">
                <a:solidFill>
                  <a:schemeClr val="dk1"/>
                </a:solidFill>
                <a:latin typeface="Tahoma"/>
                <a:ea typeface="Tahoma"/>
                <a:cs typeface="Tahoma"/>
                <a:sym typeface="Tahoma"/>
              </a:rPr>
              <a:t>GENETICS</a:t>
            </a:r>
            <a:r>
              <a:rPr b="1" i="0" lang="en-US" sz="4800" u="none">
                <a:solidFill>
                  <a:schemeClr val="dk1"/>
                </a:solidFill>
                <a:latin typeface="Tahoma"/>
                <a:ea typeface="Tahoma"/>
                <a:cs typeface="Tahoma"/>
                <a:sym typeface="Tahoma"/>
              </a:rPr>
              <a:t>:</a:t>
            </a:r>
            <a:r>
              <a:rPr b="0" i="0" lang="en-US" sz="4800" u="none">
                <a:solidFill>
                  <a:schemeClr val="dk1"/>
                </a:solidFill>
                <a:latin typeface="Tahoma"/>
                <a:ea typeface="Tahoma"/>
                <a:cs typeface="Tahoma"/>
                <a:sym typeface="Tahoma"/>
              </a:rPr>
              <a:t>  THE STUDY OF HEREDITY (</a:t>
            </a:r>
            <a:r>
              <a:rPr b="1" i="0" lang="en-US" sz="4800" u="sng">
                <a:solidFill>
                  <a:schemeClr val="dk1"/>
                </a:solidFill>
                <a:latin typeface="Tahoma"/>
                <a:ea typeface="Tahoma"/>
                <a:cs typeface="Tahoma"/>
                <a:sym typeface="Tahoma"/>
              </a:rPr>
              <a:t>What we inherit from our parents)</a:t>
            </a:r>
            <a:endParaRPr/>
          </a:p>
        </p:txBody>
      </p:sp>
      <p:pic>
        <p:nvPicPr>
          <p:cNvPr descr="genetics" id="3147" name="Google Shape;3147;p96"/>
          <p:cNvPicPr preferRelativeResize="0"/>
          <p:nvPr/>
        </p:nvPicPr>
        <p:blipFill rotWithShape="1">
          <a:blip r:embed="rId3">
            <a:alphaModFix/>
          </a:blip>
          <a:srcRect b="0" l="0" r="0" t="0"/>
          <a:stretch/>
        </p:blipFill>
        <p:spPr>
          <a:xfrm>
            <a:off x="2133600" y="2646362"/>
            <a:ext cx="4800600" cy="392588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2" name="Shape 3152"/>
        <p:cNvGrpSpPr/>
        <p:nvPr/>
      </p:nvGrpSpPr>
      <p:grpSpPr>
        <a:xfrm>
          <a:off x="0" y="0"/>
          <a:ext cx="0" cy="0"/>
          <a:chOff x="0" y="0"/>
          <a:chExt cx="0" cy="0"/>
        </a:xfrm>
      </p:grpSpPr>
      <p:sp>
        <p:nvSpPr>
          <p:cNvPr id="3153" name="Google Shape;3153;p9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ahoma"/>
              <a:buNone/>
            </a:pPr>
            <a:r>
              <a:rPr b="1" i="0" lang="en-US" sz="4400" u="none">
                <a:solidFill>
                  <a:schemeClr val="dk2"/>
                </a:solidFill>
                <a:latin typeface="Tahoma"/>
                <a:ea typeface="Tahoma"/>
                <a:cs typeface="Tahoma"/>
                <a:sym typeface="Tahoma"/>
              </a:rPr>
              <a:t>MENDEL’S CONCLUSIONS</a:t>
            </a:r>
            <a:br>
              <a:rPr b="0" i="0" lang="en-US" sz="4800" u="none">
                <a:solidFill>
                  <a:schemeClr val="dk2"/>
                </a:solidFill>
                <a:latin typeface="Tahoma"/>
                <a:ea typeface="Tahoma"/>
                <a:cs typeface="Tahoma"/>
                <a:sym typeface="Tahoma"/>
              </a:rPr>
            </a:br>
            <a:endParaRPr/>
          </a:p>
        </p:txBody>
      </p:sp>
      <p:sp>
        <p:nvSpPr>
          <p:cNvPr id="3154" name="Google Shape;3154;p97"/>
          <p:cNvSpPr txBox="1"/>
          <p:nvPr>
            <p:ph idx="1" type="body"/>
          </p:nvPr>
        </p:nvSpPr>
        <p:spPr>
          <a:xfrm>
            <a:off x="457200" y="1600200"/>
            <a:ext cx="4033837"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400"/>
              <a:buFont typeface="Arial"/>
              <a:buNone/>
            </a:pPr>
            <a:r>
              <a:rPr b="0" i="0" lang="en-US" sz="4400" u="none">
                <a:solidFill>
                  <a:schemeClr val="dk1"/>
                </a:solidFill>
                <a:latin typeface="Arial"/>
                <a:ea typeface="Arial"/>
                <a:cs typeface="Arial"/>
                <a:sym typeface="Arial"/>
              </a:rPr>
              <a:t>1.  </a:t>
            </a:r>
            <a:r>
              <a:rPr b="0" i="0" lang="en-US" sz="4400" u="none">
                <a:solidFill>
                  <a:schemeClr val="dk1"/>
                </a:solidFill>
                <a:latin typeface="Tahoma"/>
                <a:ea typeface="Tahoma"/>
                <a:cs typeface="Tahoma"/>
                <a:sym typeface="Tahoma"/>
              </a:rPr>
              <a:t>Traits are controlled by </a:t>
            </a:r>
            <a:r>
              <a:rPr b="1" i="0" lang="en-US" sz="4400" u="sng">
                <a:solidFill>
                  <a:schemeClr val="dk1"/>
                </a:solidFill>
                <a:latin typeface="Tahoma"/>
                <a:ea typeface="Tahoma"/>
                <a:cs typeface="Tahoma"/>
                <a:sym typeface="Tahoma"/>
              </a:rPr>
              <a:t>genes</a:t>
            </a:r>
            <a:r>
              <a:rPr b="0" i="0" lang="en-US" sz="4400" u="none">
                <a:solidFill>
                  <a:schemeClr val="dk1"/>
                </a:solidFill>
                <a:latin typeface="Tahoma"/>
                <a:ea typeface="Tahoma"/>
                <a:cs typeface="Tahoma"/>
                <a:sym typeface="Tahoma"/>
              </a:rPr>
              <a:t>, that occur in pairs.</a:t>
            </a:r>
            <a:endParaRPr/>
          </a:p>
        </p:txBody>
      </p:sp>
      <p:pic>
        <p:nvPicPr>
          <p:cNvPr descr="chromosome pairs" id="3155" name="Google Shape;3155;p97"/>
          <p:cNvPicPr preferRelativeResize="0"/>
          <p:nvPr>
            <p:ph idx="1" type="body"/>
          </p:nvPr>
        </p:nvPicPr>
        <p:blipFill rotWithShape="1">
          <a:blip r:embed="rId3">
            <a:alphaModFix/>
          </a:blip>
          <a:srcRect b="0" l="0" r="0" t="0"/>
          <a:stretch/>
        </p:blipFill>
        <p:spPr>
          <a:xfrm>
            <a:off x="4800600" y="2133600"/>
            <a:ext cx="3810000" cy="27178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0" name="Shape 3160"/>
        <p:cNvGrpSpPr/>
        <p:nvPr/>
      </p:nvGrpSpPr>
      <p:grpSpPr>
        <a:xfrm>
          <a:off x="0" y="0"/>
          <a:ext cx="0" cy="0"/>
          <a:chOff x="0" y="0"/>
          <a:chExt cx="0" cy="0"/>
        </a:xfrm>
      </p:grpSpPr>
      <p:sp>
        <p:nvSpPr>
          <p:cNvPr id="3161" name="Google Shape;3161;p98"/>
          <p:cNvSpPr txBox="1"/>
          <p:nvPr>
            <p:ph type="title"/>
          </p:nvPr>
        </p:nvSpPr>
        <p:spPr>
          <a:xfrm>
            <a:off x="304800" y="609600"/>
            <a:ext cx="7239000" cy="1143000"/>
          </a:xfrm>
          <a:prstGeom prst="rect">
            <a:avLst/>
          </a:prstGeom>
          <a:solidFill>
            <a:srgbClr val="99FF66"/>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ahoma"/>
              <a:buNone/>
            </a:pPr>
            <a:r>
              <a:rPr b="1" i="0" lang="en-US" sz="4400" u="none">
                <a:solidFill>
                  <a:schemeClr val="dk2"/>
                </a:solidFill>
                <a:latin typeface="Tahoma"/>
                <a:ea typeface="Tahoma"/>
                <a:cs typeface="Tahoma"/>
                <a:sym typeface="Tahoma"/>
              </a:rPr>
              <a:t>2.  LAW OF DOMINANCE</a:t>
            </a:r>
            <a:endParaRPr/>
          </a:p>
        </p:txBody>
      </p:sp>
      <p:sp>
        <p:nvSpPr>
          <p:cNvPr id="3162" name="Google Shape;3162;p98"/>
          <p:cNvSpPr txBox="1"/>
          <p:nvPr>
            <p:ph idx="1" type="body"/>
          </p:nvPr>
        </p:nvSpPr>
        <p:spPr>
          <a:xfrm>
            <a:off x="381000" y="1905000"/>
            <a:ext cx="5029200" cy="4572000"/>
          </a:xfrm>
          <a:prstGeom prst="rect">
            <a:avLst/>
          </a:prstGeom>
          <a:solidFill>
            <a:srgbClr val="FFFF66"/>
          </a:solid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4000"/>
              <a:buFont typeface="Tahoma"/>
              <a:buChar char="•"/>
            </a:pPr>
            <a:r>
              <a:rPr b="0" i="0" lang="en-US" sz="4000" u="none">
                <a:solidFill>
                  <a:schemeClr val="dk1"/>
                </a:solidFill>
                <a:latin typeface="Tahoma"/>
                <a:ea typeface="Tahoma"/>
                <a:cs typeface="Tahoma"/>
                <a:sym typeface="Tahoma"/>
              </a:rPr>
              <a:t>Some traits hide the effect of others.</a:t>
            </a:r>
            <a:endParaRPr b="1" i="0" sz="4000" u="sng">
              <a:solidFill>
                <a:schemeClr val="dk1"/>
              </a:solidFill>
              <a:latin typeface="Tahoma"/>
              <a:ea typeface="Tahoma"/>
              <a:cs typeface="Tahoma"/>
              <a:sym typeface="Tahoma"/>
            </a:endParaRPr>
          </a:p>
          <a:p>
            <a:pPr indent="-342900" lvl="0" marL="342900" rtl="0" algn="l">
              <a:lnSpc>
                <a:spcPct val="80000"/>
              </a:lnSpc>
              <a:spcBef>
                <a:spcPts val="56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Allele</a:t>
            </a:r>
            <a:r>
              <a:rPr b="0" i="0" lang="en-US" sz="2800" u="none">
                <a:solidFill>
                  <a:schemeClr val="dk1"/>
                </a:solidFill>
                <a:latin typeface="Tahoma"/>
                <a:ea typeface="Tahoma"/>
                <a:cs typeface="Tahoma"/>
                <a:sym typeface="Tahoma"/>
              </a:rPr>
              <a:t> – </a:t>
            </a:r>
            <a:r>
              <a:rPr b="1" i="0" lang="en-US" sz="2800" u="sng">
                <a:solidFill>
                  <a:schemeClr val="dk1"/>
                </a:solidFill>
                <a:latin typeface="Tahoma"/>
                <a:ea typeface="Tahoma"/>
                <a:cs typeface="Tahoma"/>
                <a:sym typeface="Tahoma"/>
              </a:rPr>
              <a:t>a single gene</a:t>
            </a:r>
            <a:endParaRPr/>
          </a:p>
          <a:p>
            <a:pPr indent="-285750" lvl="1" marL="742950" rtl="0" algn="l">
              <a:lnSpc>
                <a:spcPct val="80000"/>
              </a:lnSpc>
              <a:spcBef>
                <a:spcPts val="560"/>
              </a:spcBef>
              <a:spcAft>
                <a:spcPts val="0"/>
              </a:spcAft>
              <a:buClr>
                <a:schemeClr val="dk1"/>
              </a:buClr>
              <a:buSzPts val="2800"/>
              <a:buFont typeface="Tahoma"/>
              <a:buChar char="–"/>
            </a:pPr>
            <a:r>
              <a:rPr b="0" i="0" lang="en-US" sz="2800" u="none">
                <a:solidFill>
                  <a:schemeClr val="dk1"/>
                </a:solidFill>
                <a:latin typeface="Tahoma"/>
                <a:ea typeface="Tahoma"/>
                <a:cs typeface="Tahoma"/>
                <a:sym typeface="Tahoma"/>
              </a:rPr>
              <a:t>2 alleles 🡪 </a:t>
            </a:r>
            <a:r>
              <a:rPr b="1" i="0" lang="en-US" sz="2800" u="sng">
                <a:solidFill>
                  <a:schemeClr val="dk1"/>
                </a:solidFill>
                <a:latin typeface="Tahoma"/>
                <a:ea typeface="Tahoma"/>
                <a:cs typeface="Tahoma"/>
                <a:sym typeface="Tahoma"/>
              </a:rPr>
              <a:t>Trait</a:t>
            </a:r>
            <a:endParaRPr/>
          </a:p>
          <a:p>
            <a:pPr indent="-285750" lvl="1" marL="742950" rtl="0" algn="l">
              <a:lnSpc>
                <a:spcPct val="80000"/>
              </a:lnSpc>
              <a:spcBef>
                <a:spcPts val="560"/>
              </a:spcBef>
              <a:spcAft>
                <a:spcPts val="0"/>
              </a:spcAft>
              <a:buClr>
                <a:schemeClr val="dk1"/>
              </a:buClr>
              <a:buSzPts val="2800"/>
              <a:buFont typeface="Tahoma"/>
              <a:buChar char="–"/>
            </a:pPr>
            <a:r>
              <a:rPr b="0" i="0" lang="en-US" sz="2800" u="none">
                <a:solidFill>
                  <a:schemeClr val="dk1"/>
                </a:solidFill>
                <a:latin typeface="Tahoma"/>
                <a:ea typeface="Tahoma"/>
                <a:cs typeface="Tahoma"/>
                <a:sym typeface="Tahoma"/>
              </a:rPr>
              <a:t>Alleles may be:</a:t>
            </a:r>
            <a:endParaRPr/>
          </a:p>
          <a:p>
            <a:pPr indent="-228600" lvl="2" marL="1143000" rtl="0" algn="l">
              <a:lnSpc>
                <a:spcPct val="80000"/>
              </a:lnSpc>
              <a:spcBef>
                <a:spcPts val="56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Dominant</a:t>
            </a:r>
            <a:r>
              <a:rPr b="0" i="0" lang="en-US" sz="2800" u="none">
                <a:solidFill>
                  <a:schemeClr val="dk1"/>
                </a:solidFill>
                <a:latin typeface="Tahoma"/>
                <a:ea typeface="Tahoma"/>
                <a:cs typeface="Tahoma"/>
                <a:sym typeface="Tahoma"/>
              </a:rPr>
              <a:t> – Hides the other trait</a:t>
            </a:r>
            <a:endParaRPr/>
          </a:p>
          <a:p>
            <a:pPr indent="-228600" lvl="2" marL="1143000" rtl="0" algn="l">
              <a:lnSpc>
                <a:spcPct val="80000"/>
              </a:lnSpc>
              <a:spcBef>
                <a:spcPts val="56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Recessive</a:t>
            </a:r>
            <a:r>
              <a:rPr b="0" i="0" lang="en-US" sz="2800" u="none">
                <a:solidFill>
                  <a:schemeClr val="dk1"/>
                </a:solidFill>
                <a:latin typeface="Tahoma"/>
                <a:ea typeface="Tahoma"/>
                <a:cs typeface="Tahoma"/>
                <a:sym typeface="Tahoma"/>
              </a:rPr>
              <a:t> – Trait seems to disappear</a:t>
            </a:r>
            <a:endParaRPr/>
          </a:p>
          <a:p>
            <a:pPr indent="-228600" lvl="3" marL="1600200" rtl="0" algn="l">
              <a:lnSpc>
                <a:spcPct val="80000"/>
              </a:lnSpc>
              <a:spcBef>
                <a:spcPts val="560"/>
              </a:spcBef>
              <a:spcAft>
                <a:spcPts val="0"/>
              </a:spcAft>
              <a:buClr>
                <a:schemeClr val="dk1"/>
              </a:buClr>
              <a:buSzPts val="2800"/>
              <a:buFont typeface="Tahoma"/>
              <a:buChar char="–"/>
            </a:pPr>
            <a:r>
              <a:rPr b="0" i="0" lang="en-US" sz="2800" u="none">
                <a:solidFill>
                  <a:schemeClr val="dk1"/>
                </a:solidFill>
                <a:latin typeface="Tahoma"/>
                <a:ea typeface="Tahoma"/>
                <a:cs typeface="Tahoma"/>
                <a:sym typeface="Tahoma"/>
              </a:rPr>
              <a:t>Ex.   Tall  x  short = All tall</a:t>
            </a:r>
            <a:endParaRPr/>
          </a:p>
        </p:txBody>
      </p:sp>
      <p:sp>
        <p:nvSpPr>
          <p:cNvPr id="3163" name="Google Shape;3163;p98"/>
          <p:cNvSpPr txBox="1"/>
          <p:nvPr>
            <p:ph idx="1" type="body"/>
          </p:nvPr>
        </p:nvSpPr>
        <p:spPr>
          <a:xfrm>
            <a:off x="5943600" y="1981200"/>
            <a:ext cx="2819400" cy="26670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biblueyes" id="3164" name="Google Shape;3164;p98"/>
          <p:cNvPicPr preferRelativeResize="0"/>
          <p:nvPr/>
        </p:nvPicPr>
        <p:blipFill rotWithShape="1">
          <a:blip r:embed="rId3">
            <a:alphaModFix/>
          </a:blip>
          <a:srcRect b="0" l="0" r="0" t="0"/>
          <a:stretch/>
        </p:blipFill>
        <p:spPr>
          <a:xfrm>
            <a:off x="5638800" y="1905000"/>
            <a:ext cx="3505200" cy="28733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9" name="Shape 3169"/>
        <p:cNvGrpSpPr/>
        <p:nvPr/>
      </p:nvGrpSpPr>
      <p:grpSpPr>
        <a:xfrm>
          <a:off x="0" y="0"/>
          <a:ext cx="0" cy="0"/>
          <a:chOff x="0" y="0"/>
          <a:chExt cx="0" cy="0"/>
        </a:xfrm>
      </p:grpSpPr>
      <p:sp>
        <p:nvSpPr>
          <p:cNvPr id="3170" name="Google Shape;3170;p99"/>
          <p:cNvSpPr txBox="1"/>
          <p:nvPr/>
        </p:nvSpPr>
        <p:spPr>
          <a:xfrm>
            <a:off x="1050925" y="593725"/>
            <a:ext cx="7254875" cy="3081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ahoma"/>
              <a:buNone/>
            </a:pPr>
            <a:r>
              <a:rPr b="1" i="0" lang="en-US" sz="2800" u="sng">
                <a:solidFill>
                  <a:schemeClr val="dk1"/>
                </a:solidFill>
                <a:latin typeface="Tahoma"/>
                <a:ea typeface="Tahoma"/>
                <a:cs typeface="Tahoma"/>
                <a:sym typeface="Tahoma"/>
              </a:rPr>
              <a:t>DOMINANT ALLELES</a:t>
            </a:r>
            <a:r>
              <a:rPr b="0" i="0" lang="en-US" sz="2800" u="none">
                <a:solidFill>
                  <a:schemeClr val="dk1"/>
                </a:solidFill>
                <a:latin typeface="Tahoma"/>
                <a:ea typeface="Tahoma"/>
                <a:cs typeface="Tahoma"/>
                <a:sym typeface="Tahoma"/>
              </a:rPr>
              <a:t> → capital letter of 				the dominant trait</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800"/>
              <a:buFont typeface="Tahoma"/>
              <a:buNone/>
            </a:pPr>
            <a:r>
              <a:rPr b="1" i="0" lang="en-US" sz="2800" u="sng">
                <a:solidFill>
                  <a:schemeClr val="dk1"/>
                </a:solidFill>
                <a:latin typeface="Tahoma"/>
                <a:ea typeface="Tahoma"/>
                <a:cs typeface="Tahoma"/>
                <a:sym typeface="Tahoma"/>
              </a:rPr>
              <a:t>RECESSIVE ALLELE</a:t>
            </a:r>
            <a:r>
              <a:rPr b="0" i="0" lang="en-US" sz="2800" u="none">
                <a:solidFill>
                  <a:schemeClr val="dk1"/>
                </a:solidFill>
                <a:latin typeface="Tahoma"/>
                <a:ea typeface="Tahoma"/>
                <a:cs typeface="Tahoma"/>
                <a:sym typeface="Tahoma"/>
              </a:rPr>
              <a:t> → lower case letter of 				the dominant trait </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 </a:t>
            </a:r>
            <a:endParaRPr/>
          </a:p>
        </p:txBody>
      </p:sp>
      <p:sp>
        <p:nvSpPr>
          <p:cNvPr id="3171" name="Google Shape;3171;p99"/>
          <p:cNvSpPr txBox="1"/>
          <p:nvPr/>
        </p:nvSpPr>
        <p:spPr>
          <a:xfrm>
            <a:off x="609600" y="3836987"/>
            <a:ext cx="69215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ahoma"/>
              <a:buNone/>
            </a:pPr>
            <a:r>
              <a:rPr b="0" i="0" lang="en-US" sz="3200" u="none">
                <a:solidFill>
                  <a:schemeClr val="dk1"/>
                </a:solidFill>
                <a:latin typeface="Tahoma"/>
                <a:ea typeface="Tahoma"/>
                <a:cs typeface="Tahoma"/>
                <a:sym typeface="Tahoma"/>
              </a:rPr>
              <a:t>Ex.  Tall allele = T      Short allele = t</a:t>
            </a:r>
            <a:endParaRPr/>
          </a:p>
        </p:txBody>
      </p:sp>
      <p:sp>
        <p:nvSpPr>
          <p:cNvPr id="3172" name="Google Shape;3172;p99"/>
          <p:cNvSpPr txBox="1"/>
          <p:nvPr/>
        </p:nvSpPr>
        <p:spPr>
          <a:xfrm>
            <a:off x="609600" y="4800600"/>
            <a:ext cx="8229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ahoma"/>
              <a:buNone/>
            </a:pPr>
            <a:r>
              <a:rPr b="0" i="0" lang="en-US" sz="2800" u="none">
                <a:solidFill>
                  <a:schemeClr val="dk1"/>
                </a:solidFill>
                <a:latin typeface="Tahoma"/>
                <a:ea typeface="Tahoma"/>
                <a:cs typeface="Tahoma"/>
                <a:sym typeface="Tahoma"/>
              </a:rPr>
              <a:t>Round allele = _____     Wrinkled allele = _____</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7" name="Shape 3177"/>
        <p:cNvGrpSpPr/>
        <p:nvPr/>
      </p:nvGrpSpPr>
      <p:grpSpPr>
        <a:xfrm>
          <a:off x="0" y="0"/>
          <a:ext cx="0" cy="0"/>
          <a:chOff x="0" y="0"/>
          <a:chExt cx="0" cy="0"/>
        </a:xfrm>
      </p:grpSpPr>
      <p:sp>
        <p:nvSpPr>
          <p:cNvPr id="3178" name="Google Shape;3178;p100"/>
          <p:cNvSpPr txBox="1"/>
          <p:nvPr>
            <p:ph type="title"/>
          </p:nvPr>
        </p:nvSpPr>
        <p:spPr>
          <a:xfrm>
            <a:off x="1600200" y="228600"/>
            <a:ext cx="5715000" cy="762000"/>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ahoma"/>
              <a:buNone/>
            </a:pPr>
            <a:r>
              <a:rPr b="0" i="0" lang="en-US" sz="3600" u="none">
                <a:solidFill>
                  <a:schemeClr val="dk2"/>
                </a:solidFill>
                <a:latin typeface="Tahoma"/>
                <a:ea typeface="Tahoma"/>
                <a:cs typeface="Tahoma"/>
                <a:sym typeface="Tahoma"/>
              </a:rPr>
              <a:t>OTHER GENETIC TERMS</a:t>
            </a:r>
            <a:endParaRPr/>
          </a:p>
        </p:txBody>
      </p:sp>
      <p:sp>
        <p:nvSpPr>
          <p:cNvPr id="3179" name="Google Shape;3179;p100"/>
          <p:cNvSpPr txBox="1"/>
          <p:nvPr>
            <p:ph idx="1" type="body"/>
          </p:nvPr>
        </p:nvSpPr>
        <p:spPr>
          <a:xfrm>
            <a:off x="0" y="1066800"/>
            <a:ext cx="8534400" cy="2286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0000"/>
              </a:buClr>
              <a:buSzPts val="3200"/>
              <a:buFont typeface="Tahoma"/>
              <a:buChar char="•"/>
            </a:pPr>
            <a:r>
              <a:rPr b="1" i="0" lang="en-US" sz="3200" u="sng">
                <a:solidFill>
                  <a:srgbClr val="FF0000"/>
                </a:solidFill>
                <a:latin typeface="Tahoma"/>
                <a:ea typeface="Tahoma"/>
                <a:cs typeface="Tahoma"/>
                <a:sym typeface="Tahoma"/>
              </a:rPr>
              <a:t>HOMOZYGOUS</a:t>
            </a:r>
            <a:r>
              <a:rPr b="0" i="0" lang="en-US" sz="3200" u="none">
                <a:solidFill>
                  <a:schemeClr val="dk1"/>
                </a:solidFill>
                <a:latin typeface="Tahoma"/>
                <a:ea typeface="Tahoma"/>
                <a:cs typeface="Tahoma"/>
                <a:sym typeface="Tahoma"/>
              </a:rPr>
              <a:t> = pure = organism w/ </a:t>
            </a:r>
            <a:r>
              <a:rPr b="1" i="0" lang="en-US" sz="3200" u="none">
                <a:solidFill>
                  <a:srgbClr val="FF0000"/>
                </a:solidFill>
                <a:latin typeface="Tahoma"/>
                <a:ea typeface="Tahoma"/>
                <a:cs typeface="Tahoma"/>
                <a:sym typeface="Tahoma"/>
              </a:rPr>
              <a:t>same</a:t>
            </a:r>
            <a:r>
              <a:rPr b="0" i="0" lang="en-US" sz="3200" u="none">
                <a:solidFill>
                  <a:schemeClr val="dk1"/>
                </a:solidFill>
                <a:latin typeface="Tahoma"/>
                <a:ea typeface="Tahoma"/>
                <a:cs typeface="Tahoma"/>
                <a:sym typeface="Tahoma"/>
              </a:rPr>
              <a:t> alleles for a trait (TT,tt)</a:t>
            </a:r>
            <a:endParaRPr/>
          </a:p>
          <a:p>
            <a:pPr indent="-342900" lvl="0" marL="342900" rtl="0" algn="l">
              <a:lnSpc>
                <a:spcPct val="100000"/>
              </a:lnSpc>
              <a:spcBef>
                <a:spcPts val="640"/>
              </a:spcBef>
              <a:spcAft>
                <a:spcPts val="0"/>
              </a:spcAft>
              <a:buClr>
                <a:srgbClr val="008000"/>
              </a:buClr>
              <a:buSzPts val="3200"/>
              <a:buFont typeface="Tahoma"/>
              <a:buChar char="•"/>
            </a:pPr>
            <a:r>
              <a:rPr b="1" i="0" lang="en-US" sz="3200" u="sng">
                <a:solidFill>
                  <a:srgbClr val="008000"/>
                </a:solidFill>
                <a:latin typeface="Tahoma"/>
                <a:ea typeface="Tahoma"/>
                <a:cs typeface="Tahoma"/>
                <a:sym typeface="Tahoma"/>
              </a:rPr>
              <a:t>HETEROZYGOUS</a:t>
            </a:r>
            <a:r>
              <a:rPr b="0" i="0" lang="en-US" sz="3200" u="none">
                <a:solidFill>
                  <a:schemeClr val="dk1"/>
                </a:solidFill>
                <a:latin typeface="Tahoma"/>
                <a:ea typeface="Tahoma"/>
                <a:cs typeface="Tahoma"/>
                <a:sym typeface="Tahoma"/>
              </a:rPr>
              <a:t> = hybrid = </a:t>
            </a:r>
            <a:r>
              <a:rPr b="1" i="0" lang="en-US" sz="3200" u="none">
                <a:solidFill>
                  <a:srgbClr val="008000"/>
                </a:solidFill>
                <a:latin typeface="Tahoma"/>
                <a:ea typeface="Tahoma"/>
                <a:cs typeface="Tahoma"/>
                <a:sym typeface="Tahoma"/>
              </a:rPr>
              <a:t>different</a:t>
            </a:r>
            <a:r>
              <a:rPr b="0" i="0" lang="en-US" sz="3200" u="none">
                <a:solidFill>
                  <a:schemeClr val="dk1"/>
                </a:solidFill>
                <a:latin typeface="Tahoma"/>
                <a:ea typeface="Tahoma"/>
                <a:cs typeface="Tahoma"/>
                <a:sym typeface="Tahoma"/>
              </a:rPr>
              <a:t> alleles for a trait (Tt)</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Tahoma"/>
              <a:ea typeface="Tahoma"/>
              <a:cs typeface="Tahoma"/>
              <a:sym typeface="Tahoma"/>
            </a:endParaRPr>
          </a:p>
        </p:txBody>
      </p:sp>
      <p:sp>
        <p:nvSpPr>
          <p:cNvPr id="3180" name="Google Shape;3180;p100"/>
          <p:cNvSpPr txBox="1"/>
          <p:nvPr/>
        </p:nvSpPr>
        <p:spPr>
          <a:xfrm>
            <a:off x="1736725" y="4475162"/>
            <a:ext cx="1841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1" name="Google Shape;3181;p100"/>
          <p:cNvSpPr txBox="1"/>
          <p:nvPr/>
        </p:nvSpPr>
        <p:spPr>
          <a:xfrm>
            <a:off x="517525" y="3865562"/>
            <a:ext cx="1841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2" name="Google Shape;3182;p100"/>
          <p:cNvSpPr txBox="1"/>
          <p:nvPr/>
        </p:nvSpPr>
        <p:spPr>
          <a:xfrm>
            <a:off x="304800" y="3505200"/>
            <a:ext cx="4419600" cy="2862262"/>
          </a:xfrm>
          <a:prstGeom prst="rect">
            <a:avLst/>
          </a:prstGeom>
          <a:solidFill>
            <a:srgbClr val="99CCFF"/>
          </a:solidFill>
          <a:ln>
            <a:noFill/>
          </a:ln>
        </p:spPr>
        <p:txBody>
          <a:bodyPr anchorCtr="0" anchor="t" bIns="45700" lIns="91425" spcFirstLastPara="1" rIns="91425" wrap="square" tIns="45700">
            <a:spAutoFit/>
          </a:bodyPr>
          <a:lstStyle/>
          <a:p>
            <a:pPr indent="-177800" lvl="0" marL="0" marR="0" rtl="0" algn="l">
              <a:lnSpc>
                <a:spcPct val="100000"/>
              </a:lnSpc>
              <a:spcBef>
                <a:spcPts val="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GENOTYPE</a:t>
            </a:r>
            <a:r>
              <a:rPr b="0" i="0" lang="en-US" sz="2800" u="none">
                <a:solidFill>
                  <a:schemeClr val="dk1"/>
                </a:solidFill>
                <a:latin typeface="Tahoma"/>
                <a:ea typeface="Tahoma"/>
                <a:cs typeface="Tahoma"/>
                <a:sym typeface="Tahoma"/>
              </a:rPr>
              <a:t> – Alleles (genes) of a trait → (letters)</a:t>
            </a:r>
            <a:r>
              <a:rPr b="0" i="0" lang="en-US" sz="2400" u="none">
                <a:solidFill>
                  <a:schemeClr val="dk1"/>
                </a:solidFill>
                <a:latin typeface="Tahoma"/>
                <a:ea typeface="Tahoma"/>
                <a:cs typeface="Tahoma"/>
                <a:sym typeface="Tahoma"/>
              </a:rPr>
              <a:t> </a:t>
            </a:r>
            <a:endParaRPr/>
          </a:p>
          <a:p>
            <a:pPr indent="0" lvl="0" marL="0" marR="0" rtl="0" algn="l">
              <a:lnSpc>
                <a:spcPct val="100000"/>
              </a:lnSpc>
              <a:spcBef>
                <a:spcPts val="0"/>
              </a:spcBef>
              <a:spcAft>
                <a:spcPts val="0"/>
              </a:spcAft>
              <a:buClr>
                <a:schemeClr val="dk1"/>
              </a:buClr>
              <a:buSzPts val="2400"/>
              <a:buFont typeface="Arial"/>
              <a:buNone/>
            </a:pPr>
            <a:r>
              <a:t/>
            </a:r>
            <a:endParaRPr b="1" i="0" sz="2400" u="sng">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400"/>
              <a:buFont typeface="Tahoma"/>
              <a:buNone/>
            </a:pPr>
            <a:r>
              <a:rPr b="1" i="0" lang="en-US" sz="2400" u="sng">
                <a:solidFill>
                  <a:schemeClr val="dk1"/>
                </a:solidFill>
                <a:latin typeface="Tahoma"/>
                <a:ea typeface="Tahoma"/>
                <a:cs typeface="Tahoma"/>
                <a:sym typeface="Tahoma"/>
              </a:rPr>
              <a:t>Homozygous dominant</a:t>
            </a:r>
            <a:r>
              <a:rPr b="0" i="0" lang="en-US" sz="2400" u="none">
                <a:solidFill>
                  <a:schemeClr val="dk1"/>
                </a:solidFill>
                <a:latin typeface="Tahoma"/>
                <a:ea typeface="Tahoma"/>
                <a:cs typeface="Tahoma"/>
                <a:sym typeface="Tahoma"/>
              </a:rPr>
              <a:t> - </a:t>
            </a:r>
            <a:r>
              <a:rPr b="1" i="0" lang="en-US" sz="2400" u="sng">
                <a:solidFill>
                  <a:schemeClr val="dk1"/>
                </a:solidFill>
                <a:latin typeface="Tahoma"/>
                <a:ea typeface="Tahoma"/>
                <a:cs typeface="Tahoma"/>
                <a:sym typeface="Tahoma"/>
              </a:rPr>
              <a:t>TT</a:t>
            </a:r>
            <a:endParaRPr/>
          </a:p>
          <a:p>
            <a:pPr indent="0" lvl="0" marL="0" marR="0" rtl="0" algn="l">
              <a:lnSpc>
                <a:spcPct val="100000"/>
              </a:lnSpc>
              <a:spcBef>
                <a:spcPts val="0"/>
              </a:spcBef>
              <a:spcAft>
                <a:spcPts val="0"/>
              </a:spcAft>
              <a:buClr>
                <a:schemeClr val="dk1"/>
              </a:buClr>
              <a:buSzPts val="2400"/>
              <a:buFont typeface="Tahoma"/>
              <a:buNone/>
            </a:pPr>
            <a:r>
              <a:rPr b="1" i="0" lang="en-US" sz="2400" u="sng">
                <a:solidFill>
                  <a:schemeClr val="dk1"/>
                </a:solidFill>
                <a:latin typeface="Tahoma"/>
                <a:ea typeface="Tahoma"/>
                <a:cs typeface="Tahoma"/>
                <a:sym typeface="Tahoma"/>
              </a:rPr>
              <a:t>Heterozygous</a:t>
            </a:r>
            <a:r>
              <a:rPr b="0" i="0" lang="en-US" sz="2400" u="none">
                <a:solidFill>
                  <a:schemeClr val="dk1"/>
                </a:solidFill>
                <a:latin typeface="Tahoma"/>
                <a:ea typeface="Tahoma"/>
                <a:cs typeface="Tahoma"/>
                <a:sym typeface="Tahoma"/>
              </a:rPr>
              <a:t> – 		</a:t>
            </a:r>
            <a:r>
              <a:rPr b="1" i="0" lang="en-US" sz="2400" u="sng">
                <a:solidFill>
                  <a:schemeClr val="dk1"/>
                </a:solidFill>
                <a:latin typeface="Tahoma"/>
                <a:ea typeface="Tahoma"/>
                <a:cs typeface="Tahoma"/>
                <a:sym typeface="Tahoma"/>
              </a:rPr>
              <a:t>Tt</a:t>
            </a:r>
            <a:endParaRPr/>
          </a:p>
          <a:p>
            <a:pPr indent="0" lvl="0" marL="0" marR="0" rtl="0" algn="l">
              <a:lnSpc>
                <a:spcPct val="100000"/>
              </a:lnSpc>
              <a:spcBef>
                <a:spcPts val="0"/>
              </a:spcBef>
              <a:spcAft>
                <a:spcPts val="0"/>
              </a:spcAft>
              <a:buClr>
                <a:schemeClr val="dk1"/>
              </a:buClr>
              <a:buSzPts val="2400"/>
              <a:buFont typeface="Tahoma"/>
              <a:buNone/>
            </a:pPr>
            <a:r>
              <a:rPr b="1" i="0" lang="en-US" sz="2400" u="sng">
                <a:solidFill>
                  <a:schemeClr val="dk1"/>
                </a:solidFill>
                <a:latin typeface="Tahoma"/>
                <a:ea typeface="Tahoma"/>
                <a:cs typeface="Tahoma"/>
                <a:sym typeface="Tahoma"/>
              </a:rPr>
              <a:t>Homozygous recessive</a:t>
            </a:r>
            <a:r>
              <a:rPr b="0" i="0" lang="en-US" sz="2400" u="none">
                <a:solidFill>
                  <a:schemeClr val="dk1"/>
                </a:solidFill>
                <a:latin typeface="Tahoma"/>
                <a:ea typeface="Tahoma"/>
                <a:cs typeface="Tahoma"/>
                <a:sym typeface="Tahoma"/>
              </a:rPr>
              <a:t> - </a:t>
            </a:r>
            <a:r>
              <a:rPr b="1" i="0" lang="en-US" sz="2400" u="sng">
                <a:solidFill>
                  <a:schemeClr val="dk1"/>
                </a:solidFill>
                <a:latin typeface="Tahoma"/>
                <a:ea typeface="Tahoma"/>
                <a:cs typeface="Tahoma"/>
                <a:sym typeface="Tahoma"/>
              </a:rPr>
              <a:t>tt</a:t>
            </a:r>
            <a:endParaRPr/>
          </a:p>
        </p:txBody>
      </p:sp>
      <p:sp>
        <p:nvSpPr>
          <p:cNvPr id="3183" name="Google Shape;3183;p100"/>
          <p:cNvSpPr txBox="1"/>
          <p:nvPr/>
        </p:nvSpPr>
        <p:spPr>
          <a:xfrm>
            <a:off x="5029200" y="3505200"/>
            <a:ext cx="3810000" cy="2862262"/>
          </a:xfrm>
          <a:prstGeom prst="rect">
            <a:avLst/>
          </a:prstGeom>
          <a:solidFill>
            <a:srgbClr val="99FF99"/>
          </a:solidFill>
          <a:ln>
            <a:noFill/>
          </a:ln>
        </p:spPr>
        <p:txBody>
          <a:bodyPr anchorCtr="0" anchor="t" bIns="45700" lIns="91425" spcFirstLastPara="1" rIns="91425" wrap="square" tIns="45700">
            <a:spAutoFit/>
          </a:bodyPr>
          <a:lstStyle/>
          <a:p>
            <a:pPr indent="-177800" lvl="0" marL="0" marR="0" rtl="0" algn="l">
              <a:lnSpc>
                <a:spcPct val="100000"/>
              </a:lnSpc>
              <a:spcBef>
                <a:spcPts val="0"/>
              </a:spcBef>
              <a:spcAft>
                <a:spcPts val="0"/>
              </a:spcAft>
              <a:buClr>
                <a:schemeClr val="dk1"/>
              </a:buClr>
              <a:buSzPts val="2800"/>
              <a:buFont typeface="Tahoma"/>
              <a:buChar char="•"/>
            </a:pPr>
            <a:r>
              <a:rPr b="1" i="0" lang="en-US" sz="2800" u="sng">
                <a:solidFill>
                  <a:schemeClr val="dk1"/>
                </a:solidFill>
                <a:latin typeface="Tahoma"/>
                <a:ea typeface="Tahoma"/>
                <a:cs typeface="Tahoma"/>
                <a:sym typeface="Tahoma"/>
              </a:rPr>
              <a:t>PHENOTYPE</a:t>
            </a:r>
            <a:r>
              <a:rPr b="0" i="0" lang="en-US" sz="2400" u="none">
                <a:solidFill>
                  <a:schemeClr val="dk1"/>
                </a:solidFill>
                <a:latin typeface="Tahoma"/>
                <a:ea typeface="Tahoma"/>
                <a:cs typeface="Tahoma"/>
                <a:sym typeface="Tahoma"/>
              </a:rPr>
              <a:t> – </a:t>
            </a:r>
            <a:r>
              <a:rPr b="0" i="0" lang="en-US" sz="2800" u="none">
                <a:solidFill>
                  <a:schemeClr val="dk1"/>
                </a:solidFill>
                <a:latin typeface="Tahoma"/>
                <a:ea typeface="Tahoma"/>
                <a:cs typeface="Tahoma"/>
                <a:sym typeface="Tahoma"/>
              </a:rPr>
              <a:t>Physical appearance 	→(words)</a:t>
            </a:r>
            <a:endParaRPr/>
          </a:p>
          <a:p>
            <a:pPr indent="0" lvl="0" marL="0" marR="0" rtl="0" algn="l">
              <a:lnSpc>
                <a:spcPct val="100000"/>
              </a:lnSpc>
              <a:spcBef>
                <a:spcPts val="0"/>
              </a:spcBef>
              <a:spcAft>
                <a:spcPts val="0"/>
              </a:spcAft>
              <a:buClr>
                <a:schemeClr val="dk1"/>
              </a:buClr>
              <a:buSzPts val="2400"/>
              <a:buFont typeface="Arial"/>
              <a:buNone/>
            </a:pPr>
            <a:r>
              <a:t/>
            </a:r>
            <a:endParaRPr b="1" i="0" sz="2400" u="sng">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	</a:t>
            </a:r>
            <a:r>
              <a:rPr b="1" i="0" lang="en-US" sz="2400" u="sng">
                <a:solidFill>
                  <a:schemeClr val="dk1"/>
                </a:solidFill>
                <a:latin typeface="Tahoma"/>
                <a:ea typeface="Tahoma"/>
                <a:cs typeface="Tahoma"/>
                <a:sym typeface="Tahoma"/>
              </a:rPr>
              <a:t>Tall plant</a:t>
            </a:r>
            <a:endParaRPr/>
          </a:p>
          <a:p>
            <a:pPr indent="0" lvl="0" marL="0" marR="0" rtl="0" algn="l">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	</a:t>
            </a:r>
            <a:r>
              <a:rPr b="1" i="0" lang="en-US" sz="2400" u="sng">
                <a:solidFill>
                  <a:schemeClr val="dk1"/>
                </a:solidFill>
                <a:latin typeface="Tahoma"/>
                <a:ea typeface="Tahoma"/>
                <a:cs typeface="Tahoma"/>
                <a:sym typeface="Tahoma"/>
              </a:rPr>
              <a:t>Tall plant</a:t>
            </a:r>
            <a:endParaRPr/>
          </a:p>
          <a:p>
            <a:pPr indent="0" lvl="0" marL="0" marR="0" rtl="0" algn="l">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	</a:t>
            </a:r>
            <a:r>
              <a:rPr b="1" i="0" lang="en-US" sz="2400" u="sng">
                <a:solidFill>
                  <a:schemeClr val="dk1"/>
                </a:solidFill>
                <a:latin typeface="Tahoma"/>
                <a:ea typeface="Tahoma"/>
                <a:cs typeface="Tahoma"/>
                <a:sym typeface="Tahoma"/>
              </a:rPr>
              <a:t>Short plant</a:t>
            </a:r>
            <a:endParaRPr/>
          </a:p>
        </p:txBody>
      </p:sp>
      <p:sp>
        <p:nvSpPr>
          <p:cNvPr id="3184" name="Google Shape;3184;p100"/>
          <p:cNvSpPr/>
          <p:nvPr/>
        </p:nvSpPr>
        <p:spPr>
          <a:xfrm>
            <a:off x="4648200" y="5181600"/>
            <a:ext cx="977900" cy="484187"/>
          </a:xfrm>
          <a:prstGeom prst="notchedRightArrow">
            <a:avLst>
              <a:gd fmla="val 16253"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5" name="Google Shape;3185;p100"/>
          <p:cNvSpPr/>
          <p:nvPr/>
        </p:nvSpPr>
        <p:spPr>
          <a:xfrm>
            <a:off x="4572000" y="5562600"/>
            <a:ext cx="977900" cy="484187"/>
          </a:xfrm>
          <a:prstGeom prst="notchedRightArrow">
            <a:avLst>
              <a:gd fmla="val 16253"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6" name="Google Shape;3186;p100"/>
          <p:cNvSpPr/>
          <p:nvPr/>
        </p:nvSpPr>
        <p:spPr>
          <a:xfrm>
            <a:off x="4572000" y="5943600"/>
            <a:ext cx="977900" cy="484187"/>
          </a:xfrm>
          <a:prstGeom prst="notchedRightArrow">
            <a:avLst>
              <a:gd fmla="val 16253"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8"/>
                                        </p:tgtEl>
                                        <p:attrNameLst>
                                          <p:attrName>style.visibility</p:attrName>
                                        </p:attrNameLst>
                                      </p:cBhvr>
                                      <p:to>
                                        <p:strVal val="visible"/>
                                      </p:to>
                                    </p:set>
                                    <p:animEffect filter="fade" transition="in">
                                      <p:cBhvr>
                                        <p:cTn dur="500"/>
                                        <p:tgtEl>
                                          <p:spTgt spid="3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9">
                                            <p:txEl>
                                              <p:pRg end="0" st="0"/>
                                            </p:txEl>
                                          </p:spTgt>
                                        </p:tgtEl>
                                        <p:attrNameLst>
                                          <p:attrName>style.visibility</p:attrName>
                                        </p:attrNameLst>
                                      </p:cBhvr>
                                      <p:to>
                                        <p:strVal val="visible"/>
                                      </p:to>
                                    </p:set>
                                    <p:animEffect filter="fade" transition="in">
                                      <p:cBhvr>
                                        <p:cTn dur="500"/>
                                        <p:tgtEl>
                                          <p:spTgt spid="3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9">
                                            <p:txEl>
                                              <p:pRg end="1" st="1"/>
                                            </p:txEl>
                                          </p:spTgt>
                                        </p:tgtEl>
                                        <p:attrNameLst>
                                          <p:attrName>style.visibility</p:attrName>
                                        </p:attrNameLst>
                                      </p:cBhvr>
                                      <p:to>
                                        <p:strVal val="visible"/>
                                      </p:to>
                                    </p:set>
                                    <p:animEffect filter="fade" transition="in">
                                      <p:cBhvr>
                                        <p:cTn dur="500"/>
                                        <p:tgtEl>
                                          <p:spTgt spid="3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9">
                                            <p:txEl>
                                              <p:pRg end="2" st="2"/>
                                            </p:txEl>
                                          </p:spTgt>
                                        </p:tgtEl>
                                        <p:attrNameLst>
                                          <p:attrName>style.visibility</p:attrName>
                                        </p:attrNameLst>
                                      </p:cBhvr>
                                      <p:to>
                                        <p:strVal val="visible"/>
                                      </p:to>
                                    </p:set>
                                    <p:animEffect filter="fade" transition="in">
                                      <p:cBhvr>
                                        <p:cTn dur="500"/>
                                        <p:tgtEl>
                                          <p:spTgt spid="3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2">
                                            <p:txEl>
                                              <p:pRg end="0" st="0"/>
                                            </p:txEl>
                                          </p:spTgt>
                                        </p:tgtEl>
                                        <p:attrNameLst>
                                          <p:attrName>style.visibility</p:attrName>
                                        </p:attrNameLst>
                                      </p:cBhvr>
                                      <p:to>
                                        <p:strVal val="visible"/>
                                      </p:to>
                                    </p:set>
                                    <p:anim calcmode="lin" valueType="num">
                                      <p:cBhvr additive="base">
                                        <p:cTn dur="500"/>
                                        <p:tgtEl>
                                          <p:spTgt spid="31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2">
                                            <p:txEl>
                                              <p:pRg end="1" st="1"/>
                                            </p:txEl>
                                          </p:spTgt>
                                        </p:tgtEl>
                                        <p:attrNameLst>
                                          <p:attrName>style.visibility</p:attrName>
                                        </p:attrNameLst>
                                      </p:cBhvr>
                                      <p:to>
                                        <p:strVal val="visible"/>
                                      </p:to>
                                    </p:set>
                                    <p:anim calcmode="lin" valueType="num">
                                      <p:cBhvr additive="base">
                                        <p:cTn dur="500"/>
                                        <p:tgtEl>
                                          <p:spTgt spid="31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2">
                                            <p:txEl>
                                              <p:pRg end="2" st="2"/>
                                            </p:txEl>
                                          </p:spTgt>
                                        </p:tgtEl>
                                        <p:attrNameLst>
                                          <p:attrName>style.visibility</p:attrName>
                                        </p:attrNameLst>
                                      </p:cBhvr>
                                      <p:to>
                                        <p:strVal val="visible"/>
                                      </p:to>
                                    </p:set>
                                    <p:anim calcmode="lin" valueType="num">
                                      <p:cBhvr additive="base">
                                        <p:cTn dur="500"/>
                                        <p:tgtEl>
                                          <p:spTgt spid="31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2">
                                            <p:txEl>
                                              <p:pRg end="3" st="3"/>
                                            </p:txEl>
                                          </p:spTgt>
                                        </p:tgtEl>
                                        <p:attrNameLst>
                                          <p:attrName>style.visibility</p:attrName>
                                        </p:attrNameLst>
                                      </p:cBhvr>
                                      <p:to>
                                        <p:strVal val="visible"/>
                                      </p:to>
                                    </p:set>
                                    <p:anim calcmode="lin" valueType="num">
                                      <p:cBhvr additive="base">
                                        <p:cTn dur="500"/>
                                        <p:tgtEl>
                                          <p:spTgt spid="31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2">
                                            <p:txEl>
                                              <p:pRg end="4" st="4"/>
                                            </p:txEl>
                                          </p:spTgt>
                                        </p:tgtEl>
                                        <p:attrNameLst>
                                          <p:attrName>style.visibility</p:attrName>
                                        </p:attrNameLst>
                                      </p:cBhvr>
                                      <p:to>
                                        <p:strVal val="visible"/>
                                      </p:to>
                                    </p:set>
                                    <p:anim calcmode="lin" valueType="num">
                                      <p:cBhvr additive="base">
                                        <p:cTn dur="500"/>
                                        <p:tgtEl>
                                          <p:spTgt spid="31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3">
                                            <p:txEl>
                                              <p:pRg end="0" st="0"/>
                                            </p:txEl>
                                          </p:spTgt>
                                        </p:tgtEl>
                                        <p:attrNameLst>
                                          <p:attrName>style.visibility</p:attrName>
                                        </p:attrNameLst>
                                      </p:cBhvr>
                                      <p:to>
                                        <p:strVal val="visible"/>
                                      </p:to>
                                    </p:set>
                                    <p:anim calcmode="lin" valueType="num">
                                      <p:cBhvr additive="base">
                                        <p:cTn dur="500"/>
                                        <p:tgtEl>
                                          <p:spTgt spid="31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3">
                                            <p:txEl>
                                              <p:pRg end="1" st="1"/>
                                            </p:txEl>
                                          </p:spTgt>
                                        </p:tgtEl>
                                        <p:attrNameLst>
                                          <p:attrName>style.visibility</p:attrName>
                                        </p:attrNameLst>
                                      </p:cBhvr>
                                      <p:to>
                                        <p:strVal val="visible"/>
                                      </p:to>
                                    </p:set>
                                    <p:anim calcmode="lin" valueType="num">
                                      <p:cBhvr additive="base">
                                        <p:cTn dur="500"/>
                                        <p:tgtEl>
                                          <p:spTgt spid="31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3">
                                            <p:txEl>
                                              <p:pRg end="2" st="2"/>
                                            </p:txEl>
                                          </p:spTgt>
                                        </p:tgtEl>
                                        <p:attrNameLst>
                                          <p:attrName>style.visibility</p:attrName>
                                        </p:attrNameLst>
                                      </p:cBhvr>
                                      <p:to>
                                        <p:strVal val="visible"/>
                                      </p:to>
                                    </p:set>
                                    <p:anim calcmode="lin" valueType="num">
                                      <p:cBhvr additive="base">
                                        <p:cTn dur="500"/>
                                        <p:tgtEl>
                                          <p:spTgt spid="31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3">
                                            <p:txEl>
                                              <p:pRg end="3" st="3"/>
                                            </p:txEl>
                                          </p:spTgt>
                                        </p:tgtEl>
                                        <p:attrNameLst>
                                          <p:attrName>style.visibility</p:attrName>
                                        </p:attrNameLst>
                                      </p:cBhvr>
                                      <p:to>
                                        <p:strVal val="visible"/>
                                      </p:to>
                                    </p:set>
                                    <p:anim calcmode="lin" valueType="num">
                                      <p:cBhvr additive="base">
                                        <p:cTn dur="500"/>
                                        <p:tgtEl>
                                          <p:spTgt spid="31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3">
                                            <p:txEl>
                                              <p:pRg end="4" st="4"/>
                                            </p:txEl>
                                          </p:spTgt>
                                        </p:tgtEl>
                                        <p:attrNameLst>
                                          <p:attrName>style.visibility</p:attrName>
                                        </p:attrNameLst>
                                      </p:cBhvr>
                                      <p:to>
                                        <p:strVal val="visible"/>
                                      </p:to>
                                    </p:set>
                                    <p:anim calcmode="lin" valueType="num">
                                      <p:cBhvr additive="base">
                                        <p:cTn dur="500"/>
                                        <p:tgtEl>
                                          <p:spTgt spid="31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1" name="Shape 3191"/>
        <p:cNvGrpSpPr/>
        <p:nvPr/>
      </p:nvGrpSpPr>
      <p:grpSpPr>
        <a:xfrm>
          <a:off x="0" y="0"/>
          <a:ext cx="0" cy="0"/>
          <a:chOff x="0" y="0"/>
          <a:chExt cx="0" cy="0"/>
        </a:xfrm>
      </p:grpSpPr>
      <p:sp>
        <p:nvSpPr>
          <p:cNvPr id="3192" name="Google Shape;3192;p101"/>
          <p:cNvSpPr txBox="1"/>
          <p:nvPr>
            <p:ph type="title"/>
          </p:nvPr>
        </p:nvSpPr>
        <p:spPr>
          <a:xfrm>
            <a:off x="152400" y="228600"/>
            <a:ext cx="8763000" cy="990600"/>
          </a:xfrm>
          <a:prstGeom prst="rect">
            <a:avLst/>
          </a:prstGeom>
          <a:solidFill>
            <a:srgbClr val="FFFF6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ahoma"/>
              <a:buNone/>
            </a:pPr>
            <a:r>
              <a:rPr b="1" i="0" lang="en-US" sz="3600" u="none">
                <a:solidFill>
                  <a:schemeClr val="dk2"/>
                </a:solidFill>
                <a:latin typeface="Tahoma"/>
                <a:ea typeface="Tahoma"/>
                <a:cs typeface="Tahoma"/>
                <a:sym typeface="Tahoma"/>
              </a:rPr>
              <a:t>HOW CAN WE USE MATH TO FIGURE ALL THIS OUT?</a:t>
            </a:r>
            <a:endParaRPr/>
          </a:p>
        </p:txBody>
      </p:sp>
      <p:sp>
        <p:nvSpPr>
          <p:cNvPr id="3193" name="Google Shape;3193;p101"/>
          <p:cNvSpPr txBox="1"/>
          <p:nvPr>
            <p:ph idx="1" type="body"/>
          </p:nvPr>
        </p:nvSpPr>
        <p:spPr>
          <a:xfrm>
            <a:off x="0" y="1600200"/>
            <a:ext cx="9144000" cy="5257800"/>
          </a:xfrm>
          <a:prstGeom prst="rect">
            <a:avLst/>
          </a:prstGeom>
          <a:solidFill>
            <a:srgbClr val="99CCFF"/>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Tahoma"/>
              <a:buChar char="•"/>
            </a:pPr>
            <a:r>
              <a:rPr b="1" i="0" lang="en-US" sz="3600" u="none">
                <a:solidFill>
                  <a:schemeClr val="dk1"/>
                </a:solidFill>
                <a:latin typeface="Tahoma"/>
                <a:ea typeface="Tahoma"/>
                <a:cs typeface="Tahoma"/>
                <a:sym typeface="Tahoma"/>
              </a:rPr>
              <a:t>PROBABILITY - </a:t>
            </a:r>
            <a:r>
              <a:rPr b="1" i="0" lang="en-US" sz="3600" u="sng">
                <a:solidFill>
                  <a:schemeClr val="dk1"/>
                </a:solidFill>
                <a:latin typeface="Tahoma"/>
                <a:ea typeface="Tahoma"/>
                <a:cs typeface="Tahoma"/>
                <a:sym typeface="Tahoma"/>
              </a:rPr>
              <a:t>chance that something will or will not happen</a:t>
            </a:r>
            <a:r>
              <a:rPr b="1" i="0" lang="en-US" sz="4000" u="sng">
                <a:solidFill>
                  <a:schemeClr val="dk1"/>
                </a:solidFill>
                <a:latin typeface="Tahoma"/>
                <a:ea typeface="Tahoma"/>
                <a:cs typeface="Tahoma"/>
                <a:sym typeface="Tahoma"/>
              </a:rPr>
              <a:t> </a:t>
            </a:r>
            <a:endParaRPr/>
          </a:p>
          <a:p>
            <a:pPr indent="-285750" lvl="1" marL="742950" rtl="0" algn="l">
              <a:lnSpc>
                <a:spcPct val="100000"/>
              </a:lnSpc>
              <a:spcBef>
                <a:spcPts val="800"/>
              </a:spcBef>
              <a:spcAft>
                <a:spcPts val="0"/>
              </a:spcAft>
              <a:buClr>
                <a:schemeClr val="dk1"/>
              </a:buClr>
              <a:buSzPts val="4000"/>
              <a:buFont typeface="Noto Sans Symbols"/>
              <a:buChar char="⮚"/>
            </a:pPr>
            <a:r>
              <a:rPr b="0" i="0" lang="en-US" sz="4000" u="none">
                <a:solidFill>
                  <a:schemeClr val="dk1"/>
                </a:solidFill>
                <a:latin typeface="Tahoma"/>
                <a:ea typeface="Tahoma"/>
                <a:cs typeface="Tahoma"/>
                <a:sym typeface="Tahoma"/>
              </a:rPr>
              <a:t> </a:t>
            </a:r>
            <a:r>
              <a:rPr b="0" i="0" lang="en-US" sz="2800" u="none">
                <a:solidFill>
                  <a:srgbClr val="FF0000"/>
                </a:solidFill>
                <a:latin typeface="Tahoma"/>
                <a:ea typeface="Tahoma"/>
                <a:cs typeface="Tahoma"/>
                <a:sym typeface="Tahoma"/>
              </a:rPr>
              <a:t>1 out of 2 or 50 % that a flipped coin will land on heads</a:t>
            </a:r>
            <a:endParaRPr/>
          </a:p>
          <a:p>
            <a:pPr indent="-285750" lvl="1" marL="742950" rtl="0" algn="l">
              <a:lnSpc>
                <a:spcPct val="100000"/>
              </a:lnSpc>
              <a:spcBef>
                <a:spcPts val="560"/>
              </a:spcBef>
              <a:spcAft>
                <a:spcPts val="0"/>
              </a:spcAft>
              <a:buClr>
                <a:schemeClr val="dk1"/>
              </a:buClr>
              <a:buSzPts val="2800"/>
              <a:buFont typeface="Noto Sans Symbols"/>
              <a:buChar char="⮚"/>
            </a:pPr>
            <a:r>
              <a:rPr b="0" i="0" lang="en-US" sz="2800" u="none">
                <a:solidFill>
                  <a:schemeClr val="dk1"/>
                </a:solidFill>
                <a:latin typeface="Tahoma"/>
                <a:ea typeface="Tahoma"/>
                <a:cs typeface="Tahoma"/>
                <a:sym typeface="Tahoma"/>
              </a:rPr>
              <a:t>Not dependent on previous result; You could flip heads 10 straight times</a:t>
            </a:r>
            <a:endParaRPr b="1" i="0" sz="3600" u="none">
              <a:solidFill>
                <a:schemeClr val="dk1"/>
              </a:solidFill>
              <a:latin typeface="Tahoma"/>
              <a:ea typeface="Tahoma"/>
              <a:cs typeface="Tahoma"/>
              <a:sym typeface="Tahoma"/>
            </a:endParaRPr>
          </a:p>
          <a:p>
            <a:pPr indent="-342900" lvl="0" marL="342900" rtl="0" algn="l">
              <a:lnSpc>
                <a:spcPct val="100000"/>
              </a:lnSpc>
              <a:spcBef>
                <a:spcPts val="720"/>
              </a:spcBef>
              <a:spcAft>
                <a:spcPts val="0"/>
              </a:spcAft>
              <a:buClr>
                <a:schemeClr val="dk1"/>
              </a:buClr>
              <a:buSzPts val="3600"/>
              <a:buFont typeface="Tahoma"/>
              <a:buChar char="•"/>
            </a:pPr>
            <a:r>
              <a:rPr b="1" i="0" lang="en-US" sz="3600" u="sng">
                <a:solidFill>
                  <a:schemeClr val="dk1"/>
                </a:solidFill>
                <a:latin typeface="Tahoma"/>
                <a:ea typeface="Tahoma"/>
                <a:cs typeface="Tahoma"/>
                <a:sym typeface="Tahoma"/>
              </a:rPr>
              <a:t>PUNNETT SQUARE</a:t>
            </a:r>
            <a:r>
              <a:rPr b="0" i="0" lang="en-US" sz="3600" u="none">
                <a:solidFill>
                  <a:schemeClr val="dk1"/>
                </a:solidFill>
                <a:latin typeface="Tahoma"/>
                <a:ea typeface="Tahoma"/>
                <a:cs typeface="Tahoma"/>
                <a:sym typeface="Tahoma"/>
              </a:rPr>
              <a:t> – chart used to predict probable outcomes in a genetic cross </a:t>
            </a:r>
            <a:endParaRPr/>
          </a:p>
          <a:p>
            <a:pPr indent="-114300" lvl="0" marL="342900" rtl="0" algn="l">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8" name="Shape 3198"/>
        <p:cNvGrpSpPr/>
        <p:nvPr/>
      </p:nvGrpSpPr>
      <p:grpSpPr>
        <a:xfrm>
          <a:off x="0" y="0"/>
          <a:ext cx="0" cy="0"/>
          <a:chOff x="0" y="0"/>
          <a:chExt cx="0" cy="0"/>
        </a:xfrm>
      </p:grpSpPr>
      <p:pic>
        <p:nvPicPr>
          <p:cNvPr descr="06TpunnetF1" id="3199" name="Google Shape;3199;p102"/>
          <p:cNvPicPr preferRelativeResize="0"/>
          <p:nvPr/>
        </p:nvPicPr>
        <p:blipFill rotWithShape="1">
          <a:blip r:embed="rId3">
            <a:alphaModFix/>
          </a:blip>
          <a:srcRect b="0" l="0" r="0" t="0"/>
          <a:stretch/>
        </p:blipFill>
        <p:spPr>
          <a:xfrm>
            <a:off x="5105400" y="914400"/>
            <a:ext cx="2895600" cy="2381250"/>
          </a:xfrm>
          <a:prstGeom prst="rect">
            <a:avLst/>
          </a:prstGeom>
          <a:noFill/>
          <a:ln cap="flat" cmpd="sng" w="19050">
            <a:solidFill>
              <a:schemeClr val="dk1"/>
            </a:solidFill>
            <a:prstDash val="solid"/>
            <a:miter lim="800000"/>
            <a:headEnd len="sm" w="sm" type="none"/>
            <a:tailEnd len="sm" w="sm" type="none"/>
          </a:ln>
        </p:spPr>
      </p:pic>
      <p:pic>
        <p:nvPicPr>
          <p:cNvPr descr="06TpunnetF2" id="3200" name="Google Shape;3200;p102"/>
          <p:cNvPicPr preferRelativeResize="0"/>
          <p:nvPr/>
        </p:nvPicPr>
        <p:blipFill rotWithShape="1">
          <a:blip r:embed="rId4">
            <a:alphaModFix/>
          </a:blip>
          <a:srcRect b="0" l="0" r="0" t="0"/>
          <a:stretch/>
        </p:blipFill>
        <p:spPr>
          <a:xfrm>
            <a:off x="5638800" y="3886200"/>
            <a:ext cx="2971800" cy="2444750"/>
          </a:xfrm>
          <a:prstGeom prst="rect">
            <a:avLst/>
          </a:prstGeom>
          <a:noFill/>
          <a:ln cap="flat" cmpd="sng" w="19050">
            <a:solidFill>
              <a:srgbClr val="000000"/>
            </a:solidFill>
            <a:prstDash val="solid"/>
            <a:miter lim="800000"/>
            <a:headEnd len="sm" w="sm" type="none"/>
            <a:tailEnd len="sm" w="sm" type="none"/>
          </a:ln>
        </p:spPr>
      </p:pic>
      <p:sp>
        <p:nvSpPr>
          <p:cNvPr id="3201" name="Google Shape;3201;p102"/>
          <p:cNvSpPr txBox="1"/>
          <p:nvPr/>
        </p:nvSpPr>
        <p:spPr>
          <a:xfrm>
            <a:off x="304800" y="228600"/>
            <a:ext cx="5849937" cy="457200"/>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HOW TO SET UP A PUNNETT SQUARE</a:t>
            </a:r>
            <a:endParaRPr/>
          </a:p>
        </p:txBody>
      </p:sp>
      <p:sp>
        <p:nvSpPr>
          <p:cNvPr id="3202" name="Google Shape;3202;p102"/>
          <p:cNvSpPr txBox="1"/>
          <p:nvPr/>
        </p:nvSpPr>
        <p:spPr>
          <a:xfrm>
            <a:off x="1676400" y="1295400"/>
            <a:ext cx="2562225" cy="1187450"/>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TALL  X  SHORT</a:t>
            </a:r>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TT  X  tt</a:t>
            </a:r>
            <a:endParaRPr/>
          </a:p>
        </p:txBody>
      </p:sp>
      <p:sp>
        <p:nvSpPr>
          <p:cNvPr id="3203" name="Google Shape;3203;p102"/>
          <p:cNvSpPr txBox="1"/>
          <p:nvPr/>
        </p:nvSpPr>
        <p:spPr>
          <a:xfrm>
            <a:off x="838200" y="4267200"/>
            <a:ext cx="4191000" cy="1552575"/>
          </a:xfrm>
          <a:prstGeom prst="rect">
            <a:avLst/>
          </a:prstGeom>
          <a:solidFill>
            <a:srgbClr val="99FF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HETEROZYGOUS TALL  X HETEROZYGOUS TALL</a:t>
            </a:r>
            <a:endParaRPr/>
          </a:p>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Tt  x  Tt</a:t>
            </a:r>
            <a:endParaRPr/>
          </a:p>
        </p:txBody>
      </p:sp>
      <p:cxnSp>
        <p:nvCxnSpPr>
          <p:cNvPr id="3204" name="Google Shape;3204;p102"/>
          <p:cNvCxnSpPr/>
          <p:nvPr/>
        </p:nvCxnSpPr>
        <p:spPr>
          <a:xfrm>
            <a:off x="5334000" y="1524000"/>
            <a:ext cx="457200" cy="838200"/>
          </a:xfrm>
          <a:prstGeom prst="straightConnector1">
            <a:avLst/>
          </a:prstGeom>
          <a:noFill/>
          <a:ln cap="flat" cmpd="sng" w="9525">
            <a:solidFill>
              <a:schemeClr val="dk1"/>
            </a:solidFill>
            <a:prstDash val="solid"/>
            <a:miter lim="800000"/>
            <a:headEnd len="med" w="med" type="none"/>
            <a:tailEnd len="med" w="med" type="triangle"/>
          </a:ln>
        </p:spPr>
      </p:cxnSp>
      <p:cxnSp>
        <p:nvCxnSpPr>
          <p:cNvPr id="3205" name="Google Shape;3205;p102"/>
          <p:cNvCxnSpPr/>
          <p:nvPr/>
        </p:nvCxnSpPr>
        <p:spPr>
          <a:xfrm>
            <a:off x="5486400" y="1524000"/>
            <a:ext cx="381000" cy="304800"/>
          </a:xfrm>
          <a:prstGeom prst="straightConnector1">
            <a:avLst/>
          </a:prstGeom>
          <a:noFill/>
          <a:ln cap="flat" cmpd="sng" w="9525">
            <a:solidFill>
              <a:schemeClr val="dk1"/>
            </a:solidFill>
            <a:prstDash val="solid"/>
            <a:miter lim="800000"/>
            <a:headEnd len="med" w="med" type="none"/>
            <a:tailEnd len="med" w="med" type="triangle"/>
          </a:ln>
        </p:spPr>
      </p:cxnSp>
      <p:cxnSp>
        <p:nvCxnSpPr>
          <p:cNvPr id="3206" name="Google Shape;3206;p102"/>
          <p:cNvCxnSpPr/>
          <p:nvPr/>
        </p:nvCxnSpPr>
        <p:spPr>
          <a:xfrm rot="10800000">
            <a:off x="6248400" y="1524000"/>
            <a:ext cx="137160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3207" name="Google Shape;3207;p102"/>
          <p:cNvCxnSpPr/>
          <p:nvPr/>
        </p:nvCxnSpPr>
        <p:spPr>
          <a:xfrm rot="10800000">
            <a:off x="6934200" y="1447800"/>
            <a:ext cx="76200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3208" name="Google Shape;3208;p102"/>
          <p:cNvCxnSpPr/>
          <p:nvPr/>
        </p:nvCxnSpPr>
        <p:spPr>
          <a:xfrm>
            <a:off x="5867400" y="4495800"/>
            <a:ext cx="533400" cy="457200"/>
          </a:xfrm>
          <a:prstGeom prst="straightConnector1">
            <a:avLst/>
          </a:prstGeom>
          <a:noFill/>
          <a:ln cap="flat" cmpd="sng" w="9525">
            <a:solidFill>
              <a:schemeClr val="dk1"/>
            </a:solidFill>
            <a:prstDash val="solid"/>
            <a:miter lim="800000"/>
            <a:headEnd len="med" w="med" type="none"/>
            <a:tailEnd len="med" w="med" type="triangle"/>
          </a:ln>
        </p:spPr>
      </p:cxnSp>
      <p:cxnSp>
        <p:nvCxnSpPr>
          <p:cNvPr id="3209" name="Google Shape;3209;p102"/>
          <p:cNvCxnSpPr/>
          <p:nvPr/>
        </p:nvCxnSpPr>
        <p:spPr>
          <a:xfrm>
            <a:off x="6019800" y="4495800"/>
            <a:ext cx="381000" cy="990600"/>
          </a:xfrm>
          <a:prstGeom prst="straightConnector1">
            <a:avLst/>
          </a:prstGeom>
          <a:noFill/>
          <a:ln cap="flat" cmpd="sng" w="9525">
            <a:solidFill>
              <a:schemeClr val="dk1"/>
            </a:solidFill>
            <a:prstDash val="solid"/>
            <a:miter lim="800000"/>
            <a:headEnd len="med" w="med" type="none"/>
            <a:tailEnd len="med" w="med" type="triangle"/>
          </a:ln>
        </p:spPr>
      </p:cxnSp>
      <p:cxnSp>
        <p:nvCxnSpPr>
          <p:cNvPr id="3210" name="Google Shape;3210;p102"/>
          <p:cNvCxnSpPr/>
          <p:nvPr/>
        </p:nvCxnSpPr>
        <p:spPr>
          <a:xfrm rot="10800000">
            <a:off x="6781800" y="4419600"/>
            <a:ext cx="137160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3211" name="Google Shape;3211;p102"/>
          <p:cNvCxnSpPr/>
          <p:nvPr/>
        </p:nvCxnSpPr>
        <p:spPr>
          <a:xfrm rot="10800000">
            <a:off x="7467600" y="4572000"/>
            <a:ext cx="838200" cy="0"/>
          </a:xfrm>
          <a:prstGeom prst="straightConnector1">
            <a:avLst/>
          </a:prstGeom>
          <a:noFill/>
          <a:ln cap="flat" cmpd="sng" w="9525">
            <a:solidFill>
              <a:schemeClr val="dk1"/>
            </a:solidFill>
            <a:prstDash val="solid"/>
            <a:miter lim="800000"/>
            <a:headEnd len="med" w="med" type="none"/>
            <a:tailEnd len="med" w="med" type="triangle"/>
          </a:ln>
        </p:spPr>
      </p:cxnSp>
      <p:sp>
        <p:nvSpPr>
          <p:cNvPr id="3212" name="Google Shape;3212;p102"/>
          <p:cNvSpPr/>
          <p:nvPr/>
        </p:nvSpPr>
        <p:spPr>
          <a:xfrm>
            <a:off x="6419850" y="5214937"/>
            <a:ext cx="3175" cy="0"/>
          </a:xfrm>
          <a:custGeom>
            <a:rect b="b" l="l" r="r" t="t"/>
            <a:pathLst>
              <a:path extrusionOk="0" h="1" w="2647">
                <a:moveTo>
                  <a:pt x="0" y="0"/>
                </a:moveTo>
                <a:lnTo>
                  <a:pt x="2646"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13" name="Google Shape;3213;p102"/>
          <p:cNvSpPr/>
          <p:nvPr/>
        </p:nvSpPr>
        <p:spPr>
          <a:xfrm>
            <a:off x="6840537" y="4803775"/>
            <a:ext cx="1587" cy="0"/>
          </a:xfrm>
          <a:custGeom>
            <a:rect b="b" l="l" r="r" t="t"/>
            <a:pathLst>
              <a:path extrusionOk="0" h="1" w="2646">
                <a:moveTo>
                  <a:pt x="0" y="0"/>
                </a:moveTo>
                <a:lnTo>
                  <a:pt x="2645"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14" name="Google Shape;3214;p102"/>
          <p:cNvSpPr/>
          <p:nvPr/>
        </p:nvSpPr>
        <p:spPr>
          <a:xfrm>
            <a:off x="6867525" y="4848225"/>
            <a:ext cx="1587" cy="0"/>
          </a:xfrm>
          <a:custGeom>
            <a:rect b="b" l="l" r="r" t="t"/>
            <a:pathLst>
              <a:path extrusionOk="0" h="1" w="2646">
                <a:moveTo>
                  <a:pt x="0" y="0"/>
                </a:moveTo>
                <a:lnTo>
                  <a:pt x="2645" y="0"/>
                </a:lnTo>
                <a:lnTo>
                  <a:pt x="0" y="0"/>
                </a:lnTo>
                <a:close/>
              </a:path>
            </a:pathLst>
          </a:custGeom>
          <a:solidFill>
            <a:schemeClr val="accen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Notebook">
  <a:themeElements>
    <a:clrScheme name="Noteboo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8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3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metallic_chemistry">
  <a:themeElements>
    <a:clrScheme name="metallic_chemistr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9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xmlns:r="http://schemas.openxmlformats.org/officeDocument/2006/relationships" name="10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xmlns:r="http://schemas.openxmlformats.org/officeDocument/2006/relationships" name="3½ Floppy (A:)">
  <a:themeElements>
    <a:clrScheme name="">
      <a:dk1>
        <a:srgbClr val="000000"/>
      </a:dk1>
      <a:lt1>
        <a:srgbClr val="0033CC"/>
      </a:lt1>
      <a:dk2>
        <a:srgbClr val="000000"/>
      </a:dk2>
      <a:lt2>
        <a:srgbClr val="808080"/>
      </a:lt2>
      <a:accent1>
        <a:srgbClr val="00CC99"/>
      </a:accent1>
      <a:accent2>
        <a:srgbClr val="3333CC"/>
      </a:accent2>
      <a:accent3>
        <a:srgbClr val="AAADE2"/>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xmlns:r="http://schemas.openxmlformats.org/officeDocument/2006/relationships" name="1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xmlns:r="http://schemas.openxmlformats.org/officeDocument/2006/relationships"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xmlns:r="http://schemas.openxmlformats.org/officeDocument/2006/relationships" name="15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xmlns:r="http://schemas.openxmlformats.org/officeDocument/2006/relationships"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xmlns:r="http://schemas.openxmlformats.org/officeDocument/2006/relationships"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xmlns:r="http://schemas.openxmlformats.org/officeDocument/2006/relationships" name="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½ Floppy (A:)">
  <a:themeElements>
    <a:clrScheme name="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metallic_chemistry">
  <a:themeElements>
    <a:clrScheme name="metallic_chemistr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4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2007-03-13T00:25:56Z</dcterms:created>
  <dc:creator>Richard Sligh</dc:creator>
</cp:coreProperties>
</file>

<file path=docProps/custom.xml><?xml version="1.0" encoding="utf-8"?>
<Properties xmlns="http://schemas.openxmlformats.org/officeDocument/2006/custom-properties" xmlns:vt="http://schemas.openxmlformats.org/officeDocument/2006/docPropsVTypes"/>
</file>